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2.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3.xml" ContentType="application/vnd.openxmlformats-officedocument.theme+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theme/theme4.xml" ContentType="application/vnd.openxmlformats-officedocument.theme+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theme/theme5.xml" ContentType="application/vnd.openxmlformats-officedocument.theme+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theme/theme6.xml" ContentType="application/vnd.openxmlformats-officedocument.theme+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theme/theme7.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8.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tags/tag2.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714" r:id="rId1"/>
    <p:sldMasterId id="2147484737" r:id="rId2"/>
    <p:sldMasterId id="2147484911" r:id="rId3"/>
    <p:sldMasterId id="2147484923" r:id="rId4"/>
    <p:sldMasterId id="2147484946" r:id="rId5"/>
    <p:sldMasterId id="2147484966" r:id="rId6"/>
    <p:sldMasterId id="2147484987" r:id="rId7"/>
  </p:sldMasterIdLst>
  <p:notesMasterIdLst>
    <p:notesMasterId r:id="rId24"/>
  </p:notesMasterIdLst>
  <p:sldIdLst>
    <p:sldId id="324" r:id="rId8"/>
    <p:sldId id="325" r:id="rId9"/>
    <p:sldId id="347" r:id="rId10"/>
    <p:sldId id="343" r:id="rId11"/>
    <p:sldId id="346" r:id="rId12"/>
    <p:sldId id="327" r:id="rId13"/>
    <p:sldId id="341" r:id="rId14"/>
    <p:sldId id="328" r:id="rId15"/>
    <p:sldId id="349" r:id="rId16"/>
    <p:sldId id="357" r:id="rId17"/>
    <p:sldId id="356" r:id="rId18"/>
    <p:sldId id="336" r:id="rId19"/>
    <p:sldId id="342" r:id="rId20"/>
    <p:sldId id="351" r:id="rId21"/>
    <p:sldId id="352" r:id="rId22"/>
    <p:sldId id="353" r:id="rId23"/>
  </p:sldIdLst>
  <p:sldSz cx="9144000" cy="5143500" type="screen16x9"/>
  <p:notesSz cx="6858000" cy="9144000"/>
  <p:defaultTextStyle>
    <a:defPPr>
      <a:defRPr lang="fr-FR"/>
    </a:defPPr>
    <a:lvl1pPr algn="l" rtl="0" fontAlgn="base">
      <a:spcBef>
        <a:spcPct val="0"/>
      </a:spcBef>
      <a:spcAft>
        <a:spcPct val="0"/>
      </a:spcAft>
      <a:defRPr kern="1200">
        <a:solidFill>
          <a:schemeClr val="tx1"/>
        </a:solidFill>
        <a:latin typeface="Calibri" pitchFamily="34" charset="0"/>
        <a:ea typeface="MS PGothic" pitchFamily="34" charset="-128"/>
        <a:cs typeface="+mn-cs"/>
      </a:defRPr>
    </a:lvl1pPr>
    <a:lvl2pPr marL="457105" algn="l" rtl="0" fontAlgn="base">
      <a:spcBef>
        <a:spcPct val="0"/>
      </a:spcBef>
      <a:spcAft>
        <a:spcPct val="0"/>
      </a:spcAft>
      <a:defRPr kern="1200">
        <a:solidFill>
          <a:schemeClr val="tx1"/>
        </a:solidFill>
        <a:latin typeface="Calibri" pitchFamily="34" charset="0"/>
        <a:ea typeface="MS PGothic" pitchFamily="34" charset="-128"/>
        <a:cs typeface="+mn-cs"/>
      </a:defRPr>
    </a:lvl2pPr>
    <a:lvl3pPr marL="914210" algn="l" rtl="0" fontAlgn="base">
      <a:spcBef>
        <a:spcPct val="0"/>
      </a:spcBef>
      <a:spcAft>
        <a:spcPct val="0"/>
      </a:spcAft>
      <a:defRPr kern="1200">
        <a:solidFill>
          <a:schemeClr val="tx1"/>
        </a:solidFill>
        <a:latin typeface="Calibri" pitchFamily="34" charset="0"/>
        <a:ea typeface="MS PGothic" pitchFamily="34" charset="-128"/>
        <a:cs typeface="+mn-cs"/>
      </a:defRPr>
    </a:lvl3pPr>
    <a:lvl4pPr marL="1371315" algn="l" rtl="0" fontAlgn="base">
      <a:spcBef>
        <a:spcPct val="0"/>
      </a:spcBef>
      <a:spcAft>
        <a:spcPct val="0"/>
      </a:spcAft>
      <a:defRPr kern="1200">
        <a:solidFill>
          <a:schemeClr val="tx1"/>
        </a:solidFill>
        <a:latin typeface="Calibri" pitchFamily="34" charset="0"/>
        <a:ea typeface="MS PGothic" pitchFamily="34" charset="-128"/>
        <a:cs typeface="+mn-cs"/>
      </a:defRPr>
    </a:lvl4pPr>
    <a:lvl5pPr marL="1828420" algn="l" rtl="0" fontAlgn="base">
      <a:spcBef>
        <a:spcPct val="0"/>
      </a:spcBef>
      <a:spcAft>
        <a:spcPct val="0"/>
      </a:spcAft>
      <a:defRPr kern="1200">
        <a:solidFill>
          <a:schemeClr val="tx1"/>
        </a:solidFill>
        <a:latin typeface="Calibri" pitchFamily="34" charset="0"/>
        <a:ea typeface="MS PGothic" pitchFamily="34" charset="-128"/>
        <a:cs typeface="+mn-cs"/>
      </a:defRPr>
    </a:lvl5pPr>
    <a:lvl6pPr marL="2285522" algn="l" defTabSz="914210" rtl="0" eaLnBrk="1" latinLnBrk="0" hangingPunct="1">
      <a:defRPr kern="1200">
        <a:solidFill>
          <a:schemeClr val="tx1"/>
        </a:solidFill>
        <a:latin typeface="Calibri" pitchFamily="34" charset="0"/>
        <a:ea typeface="MS PGothic" pitchFamily="34" charset="-128"/>
        <a:cs typeface="+mn-cs"/>
      </a:defRPr>
    </a:lvl6pPr>
    <a:lvl7pPr marL="2742630" algn="l" defTabSz="914210" rtl="0" eaLnBrk="1" latinLnBrk="0" hangingPunct="1">
      <a:defRPr kern="1200">
        <a:solidFill>
          <a:schemeClr val="tx1"/>
        </a:solidFill>
        <a:latin typeface="Calibri" pitchFamily="34" charset="0"/>
        <a:ea typeface="MS PGothic" pitchFamily="34" charset="-128"/>
        <a:cs typeface="+mn-cs"/>
      </a:defRPr>
    </a:lvl7pPr>
    <a:lvl8pPr marL="3199732" algn="l" defTabSz="914210" rtl="0" eaLnBrk="1" latinLnBrk="0" hangingPunct="1">
      <a:defRPr kern="1200">
        <a:solidFill>
          <a:schemeClr val="tx1"/>
        </a:solidFill>
        <a:latin typeface="Calibri" pitchFamily="34" charset="0"/>
        <a:ea typeface="MS PGothic" pitchFamily="34" charset="-128"/>
        <a:cs typeface="+mn-cs"/>
      </a:defRPr>
    </a:lvl8pPr>
    <a:lvl9pPr marL="3656837" algn="l" defTabSz="914210" rtl="0" eaLnBrk="1" latinLnBrk="0" hangingPunct="1">
      <a:defRPr kern="1200">
        <a:solidFill>
          <a:schemeClr val="tx1"/>
        </a:solidFill>
        <a:latin typeface="Calibri" pitchFamily="34" charset="0"/>
        <a:ea typeface="MS PGothic" pitchFamily="34" charset="-128"/>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81E5C"/>
    <a:srgbClr val="BD2C0F"/>
    <a:srgbClr val="DCE3E4"/>
    <a:srgbClr val="B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765" autoAdjust="0"/>
    <p:restoredTop sz="94660"/>
  </p:normalViewPr>
  <p:slideViewPr>
    <p:cSldViewPr>
      <p:cViewPr>
        <p:scale>
          <a:sx n="90" d="100"/>
          <a:sy n="90" d="100"/>
        </p:scale>
        <p:origin x="-972" y="-120"/>
      </p:cViewPr>
      <p:guideLst>
        <p:guide orient="horz" pos="1620"/>
        <p:guide pos="288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viewProps" Target="viewProps.xml"/><Relationship Id="rId3" Type="http://schemas.openxmlformats.org/officeDocument/2006/relationships/slideMaster" Target="slideMasters/slideMaster3.xml"/><Relationship Id="rId21" Type="http://schemas.openxmlformats.org/officeDocument/2006/relationships/slide" Target="slides/slide14.xml"/><Relationship Id="rId7" Type="http://schemas.openxmlformats.org/officeDocument/2006/relationships/slideMaster" Target="slideMasters/slideMaster7.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9.xml"/><Relationship Id="rId20" Type="http://schemas.openxmlformats.org/officeDocument/2006/relationships/slide" Target="slides/slide13.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4.xml"/><Relationship Id="rId24" Type="http://schemas.openxmlformats.org/officeDocument/2006/relationships/notesMaster" Target="notesMasters/notesMaster1.xml"/><Relationship Id="rId5" Type="http://schemas.openxmlformats.org/officeDocument/2006/relationships/slideMaster" Target="slideMasters/slideMaster5.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tableStyles" Target="tableStyles.xml"/><Relationship Id="rId10" Type="http://schemas.openxmlformats.org/officeDocument/2006/relationships/slide" Target="slides/slide3.xml"/><Relationship Id="rId19" Type="http://schemas.openxmlformats.org/officeDocument/2006/relationships/slide" Target="slides/slide12.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fontAlgn="auto" hangingPunct="1">
              <a:spcBef>
                <a:spcPts val="0"/>
              </a:spcBef>
              <a:spcAft>
                <a:spcPts val="0"/>
              </a:spcAft>
              <a:defRPr sz="1200">
                <a:latin typeface="+mn-lt"/>
                <a:ea typeface="+mn-ea"/>
                <a:cs typeface="+mn-cs"/>
              </a:defRPr>
            </a:lvl1pPr>
          </a:lstStyle>
          <a:p>
            <a:pPr>
              <a:defRPr/>
            </a:pPr>
            <a:endParaRPr lang="fr-FR"/>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pPr>
              <a:defRPr/>
            </a:pPr>
            <a:fld id="{52146C6F-9BD7-429F-9F31-AC458C1C1BD6}" type="datetimeFigureOut">
              <a:rPr lang="fr-FR"/>
              <a:pPr>
                <a:defRPr/>
              </a:pPr>
              <a:t>25/03/2019</a:t>
            </a:fld>
            <a:endParaRPr lang="fr-FR"/>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fr-FR" noProof="0" smtClean="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fr-FR" noProof="0" smtClean="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ea typeface="+mn-ea"/>
                <a:cs typeface="+mn-cs"/>
              </a:defRPr>
            </a:lvl1pPr>
          </a:lstStyle>
          <a:p>
            <a:pPr>
              <a:defRPr/>
            </a:pPr>
            <a:endParaRPr lang="fr-F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pPr>
              <a:defRPr/>
            </a:pPr>
            <a:fld id="{6F787BDF-69CE-4CB4-B980-592A344E88B5}" type="slidenum">
              <a:rPr lang="fr-FR"/>
              <a:pPr>
                <a:defRPr/>
              </a:pPr>
              <a:t>‹#›</a:t>
            </a:fld>
            <a:endParaRPr lang="fr-FR"/>
          </a:p>
        </p:txBody>
      </p:sp>
    </p:spTree>
    <p:extLst>
      <p:ext uri="{BB962C8B-B14F-4D97-AF65-F5344CB8AC3E}">
        <p14:creationId xmlns:p14="http://schemas.microsoft.com/office/powerpoint/2010/main" val="3552472488"/>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S PGothic" pitchFamily="34" charset="-128"/>
        <a:cs typeface="+mn-cs"/>
      </a:defRPr>
    </a:lvl1pPr>
    <a:lvl2pPr marL="457105" algn="l" rtl="0" eaLnBrk="0" fontAlgn="base" hangingPunct="0">
      <a:spcBef>
        <a:spcPct val="30000"/>
      </a:spcBef>
      <a:spcAft>
        <a:spcPct val="0"/>
      </a:spcAft>
      <a:defRPr sz="1200" kern="1200">
        <a:solidFill>
          <a:schemeClr val="tx1"/>
        </a:solidFill>
        <a:latin typeface="+mn-lt"/>
        <a:ea typeface="MS PGothic" pitchFamily="34" charset="-128"/>
        <a:cs typeface="+mn-cs"/>
      </a:defRPr>
    </a:lvl2pPr>
    <a:lvl3pPr marL="914210" algn="l" rtl="0" eaLnBrk="0" fontAlgn="base" hangingPunct="0">
      <a:spcBef>
        <a:spcPct val="30000"/>
      </a:spcBef>
      <a:spcAft>
        <a:spcPct val="0"/>
      </a:spcAft>
      <a:defRPr sz="1200" kern="1200">
        <a:solidFill>
          <a:schemeClr val="tx1"/>
        </a:solidFill>
        <a:latin typeface="+mn-lt"/>
        <a:ea typeface="MS PGothic" pitchFamily="34" charset="-128"/>
        <a:cs typeface="+mn-cs"/>
      </a:defRPr>
    </a:lvl3pPr>
    <a:lvl4pPr marL="1371315" algn="l" rtl="0" eaLnBrk="0" fontAlgn="base" hangingPunct="0">
      <a:spcBef>
        <a:spcPct val="30000"/>
      </a:spcBef>
      <a:spcAft>
        <a:spcPct val="0"/>
      </a:spcAft>
      <a:defRPr sz="1200" kern="1200">
        <a:solidFill>
          <a:schemeClr val="tx1"/>
        </a:solidFill>
        <a:latin typeface="+mn-lt"/>
        <a:ea typeface="MS PGothic" pitchFamily="34" charset="-128"/>
        <a:cs typeface="+mn-cs"/>
      </a:defRPr>
    </a:lvl4pPr>
    <a:lvl5pPr marL="1828420" algn="l" rtl="0" eaLnBrk="0" fontAlgn="base" hangingPunct="0">
      <a:spcBef>
        <a:spcPct val="30000"/>
      </a:spcBef>
      <a:spcAft>
        <a:spcPct val="0"/>
      </a:spcAft>
      <a:defRPr sz="1200" kern="1200">
        <a:solidFill>
          <a:schemeClr val="tx1"/>
        </a:solidFill>
        <a:latin typeface="+mn-lt"/>
        <a:ea typeface="MS PGothic" pitchFamily="34" charset="-128"/>
        <a:cs typeface="+mn-cs"/>
      </a:defRPr>
    </a:lvl5pPr>
    <a:lvl6pPr marL="2285522" algn="l" defTabSz="914210" rtl="0" eaLnBrk="1" latinLnBrk="0" hangingPunct="1">
      <a:defRPr sz="1200" kern="1200">
        <a:solidFill>
          <a:schemeClr val="tx1"/>
        </a:solidFill>
        <a:latin typeface="+mn-lt"/>
        <a:ea typeface="+mn-ea"/>
        <a:cs typeface="+mn-cs"/>
      </a:defRPr>
    </a:lvl6pPr>
    <a:lvl7pPr marL="2742630" algn="l" defTabSz="914210" rtl="0" eaLnBrk="1" latinLnBrk="0" hangingPunct="1">
      <a:defRPr sz="1200" kern="1200">
        <a:solidFill>
          <a:schemeClr val="tx1"/>
        </a:solidFill>
        <a:latin typeface="+mn-lt"/>
        <a:ea typeface="+mn-ea"/>
        <a:cs typeface="+mn-cs"/>
      </a:defRPr>
    </a:lvl7pPr>
    <a:lvl8pPr marL="3199732" algn="l" defTabSz="914210" rtl="0" eaLnBrk="1" latinLnBrk="0" hangingPunct="1">
      <a:defRPr sz="1200" kern="1200">
        <a:solidFill>
          <a:schemeClr val="tx1"/>
        </a:solidFill>
        <a:latin typeface="+mn-lt"/>
        <a:ea typeface="+mn-ea"/>
        <a:cs typeface="+mn-cs"/>
      </a:defRPr>
    </a:lvl8pPr>
    <a:lvl9pPr marL="3656837" algn="l" defTabSz="91421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mailto:Revrec-americasiebc_us@oracle.com" TargetMode="External"/><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3588" cy="2573338"/>
          </a:xfrm>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8C72D9AE-7182-4680-8F79-479C4181FF08}" type="slidenum">
              <a:rPr lang="en-US" smtClean="0">
                <a:solidFill>
                  <a:prstClr val="black"/>
                </a:solidFill>
              </a:rPr>
              <a:pPr/>
              <a:t>1</a:t>
            </a:fld>
            <a:endParaRPr lang="en-US" dirty="0">
              <a:solidFill>
                <a:prstClr val="black"/>
              </a:solidFill>
            </a:endParaRPr>
          </a:p>
        </p:txBody>
      </p:sp>
    </p:spTree>
    <p:extLst>
      <p:ext uri="{BB962C8B-B14F-4D97-AF65-F5344CB8AC3E}">
        <p14:creationId xmlns:p14="http://schemas.microsoft.com/office/powerpoint/2010/main" val="8231937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r>
              <a:rPr lang="en-US" dirty="0"/>
              <a:t>This</a:t>
            </a:r>
            <a:r>
              <a:rPr lang="en-US" baseline="0" dirty="0"/>
              <a:t> is a </a:t>
            </a:r>
            <a:r>
              <a:rPr lang="en-US" b="1" baseline="0" dirty="0"/>
              <a:t>Safe Harbor Front </a:t>
            </a:r>
            <a:r>
              <a:rPr lang="en-US" baseline="0" dirty="0"/>
              <a:t>slide, one of two Safe Harbor Statement slides included in this template. </a:t>
            </a:r>
          </a:p>
          <a:p>
            <a:endParaRPr lang="en-US" baseline="0" dirty="0"/>
          </a:p>
          <a:p>
            <a:r>
              <a:rPr lang="en-US" dirty="0"/>
              <a:t>One of the Safe Harbor slides must be used if your presentation covers material affected by Oracle’s Revenue Recognition Policy </a:t>
            </a:r>
          </a:p>
          <a:p>
            <a:endParaRPr lang="en-US" dirty="0"/>
          </a:p>
          <a:p>
            <a:r>
              <a:rPr lang="en-US" dirty="0"/>
              <a:t>To learn more about this policy, e-mail: </a:t>
            </a:r>
            <a:r>
              <a:rPr lang="en-US" dirty="0">
                <a:hlinkClick r:id="rId3"/>
              </a:rPr>
              <a:t>Revrec-americasiebc_us@oracle.com </a:t>
            </a:r>
            <a:endParaRPr lang="en-US" dirty="0"/>
          </a:p>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solidFill>
                  <a:prstClr val="black"/>
                </a:solidFill>
              </a:rPr>
              <a:pPr/>
              <a:t>2</a:t>
            </a:fld>
            <a:endParaRPr lang="en-US" dirty="0">
              <a:solidFill>
                <a:prstClr val="black"/>
              </a:solidFill>
            </a:endParaRPr>
          </a:p>
        </p:txBody>
      </p:sp>
    </p:spTree>
    <p:extLst>
      <p:ext uri="{BB962C8B-B14F-4D97-AF65-F5344CB8AC3E}">
        <p14:creationId xmlns:p14="http://schemas.microsoft.com/office/powerpoint/2010/main" val="11312676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rtl="0">
              <a:lnSpc>
                <a:spcPct val="100000"/>
              </a:lnSpc>
              <a:spcBef>
                <a:spcPts val="0"/>
              </a:spcBef>
              <a:spcAft>
                <a:spcPts val="0"/>
              </a:spcAft>
              <a:buClr>
                <a:schemeClr val="dk1"/>
              </a:buClr>
              <a:buSzPct val="25000"/>
              <a:buFont typeface="Calibri"/>
              <a:buNone/>
            </a:pPr>
            <a:r>
              <a:rPr lang="en-US" sz="1200" b="0" i="0" u="none" strike="noStrike" cap="none" dirty="0" smtClean="0">
                <a:solidFill>
                  <a:schemeClr val="dk1"/>
                </a:solidFill>
                <a:latin typeface="+mn-lt"/>
                <a:ea typeface="Calibri"/>
                <a:cs typeface="Calibri"/>
                <a:sym typeface="Calibri"/>
              </a:rPr>
              <a:t>As</a:t>
            </a:r>
            <a:r>
              <a:rPr lang="en-US" sz="1200" b="0" i="0" u="none" strike="noStrike" cap="none" baseline="0" dirty="0" smtClean="0">
                <a:solidFill>
                  <a:schemeClr val="dk1"/>
                </a:solidFill>
                <a:latin typeface="+mn-lt"/>
                <a:ea typeface="Calibri"/>
                <a:cs typeface="Calibri"/>
                <a:sym typeface="Calibri"/>
              </a:rPr>
              <a:t> of January 2016, according to BI, the big 4 messaging apps overtook the big 4 social networks in usage. And, according to April data from </a:t>
            </a:r>
            <a:r>
              <a:rPr lang="en-US" sz="1200" b="0" i="0" u="none" strike="noStrike" cap="none" baseline="0" dirty="0" err="1" smtClean="0">
                <a:solidFill>
                  <a:schemeClr val="dk1"/>
                </a:solidFill>
                <a:latin typeface="+mn-lt"/>
                <a:ea typeface="Calibri"/>
                <a:cs typeface="Calibri"/>
                <a:sym typeface="Calibri"/>
              </a:rPr>
              <a:t>Statista</a:t>
            </a:r>
            <a:r>
              <a:rPr lang="en-US" sz="1200" b="0" i="0" u="none" strike="noStrike" cap="none" baseline="0" dirty="0" smtClean="0">
                <a:solidFill>
                  <a:schemeClr val="dk1"/>
                </a:solidFill>
                <a:latin typeface="+mn-lt"/>
                <a:ea typeface="Calibri"/>
                <a:cs typeface="Calibri"/>
                <a:sym typeface="Calibri"/>
              </a:rPr>
              <a:t>, 4.1 billion users are now on messaging apps. </a:t>
            </a:r>
          </a:p>
          <a:p>
            <a:endParaRPr lang="en-US" sz="1200" kern="1200" baseline="0" dirty="0" smtClean="0">
              <a:solidFill>
                <a:schemeClr val="tx1"/>
              </a:solidFill>
              <a:effectLst/>
              <a:latin typeface="+mn-lt"/>
              <a:ea typeface="+mn-ea"/>
              <a:cs typeface="+mn-cs"/>
            </a:endParaRPr>
          </a:p>
          <a:p>
            <a:r>
              <a:rPr lang="en-US" sz="1200" kern="1200" baseline="0" dirty="0" smtClean="0">
                <a:solidFill>
                  <a:schemeClr val="tx1"/>
                </a:solidFill>
                <a:effectLst/>
                <a:latin typeface="+mn-lt"/>
                <a:ea typeface="+mn-ea"/>
                <a:cs typeface="+mn-cs"/>
              </a:rPr>
              <a:t>Just consider these numbers:</a:t>
            </a:r>
          </a:p>
          <a:p>
            <a:endParaRPr lang="en-US" sz="1200" kern="1200" baseline="0" dirty="0" smtClean="0">
              <a:solidFill>
                <a:schemeClr val="tx1"/>
              </a:solidFill>
              <a:effectLst/>
              <a:latin typeface="+mn-lt"/>
              <a:ea typeface="+mn-ea"/>
              <a:cs typeface="+mn-cs"/>
            </a:endParaRPr>
          </a:p>
          <a:p>
            <a:r>
              <a:rPr lang="en-US" sz="1200" kern="1200" baseline="0" dirty="0" err="1" smtClean="0">
                <a:solidFill>
                  <a:schemeClr val="tx1"/>
                </a:solidFill>
                <a:effectLst/>
                <a:latin typeface="+mn-lt"/>
                <a:ea typeface="+mn-ea"/>
                <a:cs typeface="+mn-cs"/>
              </a:rPr>
              <a:t>WhatsApp</a:t>
            </a:r>
            <a:r>
              <a:rPr lang="en-US" sz="1200" kern="1200" baseline="0" dirty="0" smtClean="0">
                <a:solidFill>
                  <a:schemeClr val="tx1"/>
                </a:solidFill>
                <a:effectLst/>
                <a:latin typeface="+mn-lt"/>
                <a:ea typeface="+mn-ea"/>
                <a:cs typeface="+mn-cs"/>
              </a:rPr>
              <a:t>: 1 Billion</a:t>
            </a:r>
          </a:p>
          <a:p>
            <a:r>
              <a:rPr lang="en-US" sz="1200" kern="1200" baseline="0" dirty="0" smtClean="0">
                <a:solidFill>
                  <a:schemeClr val="tx1"/>
                </a:solidFill>
                <a:effectLst/>
                <a:latin typeface="+mn-lt"/>
                <a:ea typeface="+mn-ea"/>
                <a:cs typeface="+mn-cs"/>
              </a:rPr>
              <a:t>Messenger: 900 Million</a:t>
            </a:r>
          </a:p>
          <a:p>
            <a:r>
              <a:rPr lang="en-US" sz="1200" kern="1200" baseline="0" dirty="0" err="1" smtClean="0">
                <a:solidFill>
                  <a:schemeClr val="tx1"/>
                </a:solidFill>
                <a:effectLst/>
                <a:latin typeface="+mn-lt"/>
                <a:ea typeface="+mn-ea"/>
                <a:cs typeface="+mn-cs"/>
              </a:rPr>
              <a:t>WeChat</a:t>
            </a:r>
            <a:r>
              <a:rPr lang="en-US" sz="1200" kern="1200" baseline="0" dirty="0" smtClean="0">
                <a:solidFill>
                  <a:schemeClr val="tx1"/>
                </a:solidFill>
                <a:effectLst/>
                <a:latin typeface="+mn-lt"/>
                <a:ea typeface="+mn-ea"/>
                <a:cs typeface="+mn-cs"/>
              </a:rPr>
              <a:t>: 700 million</a:t>
            </a:r>
          </a:p>
          <a:p>
            <a:r>
              <a:rPr lang="en-US" sz="1200" kern="1200" baseline="0" dirty="0" smtClean="0">
                <a:solidFill>
                  <a:schemeClr val="tx1"/>
                </a:solidFill>
                <a:effectLst/>
                <a:latin typeface="+mn-lt"/>
                <a:ea typeface="+mn-ea"/>
                <a:cs typeface="+mn-cs"/>
              </a:rPr>
              <a:t>LINE: 220 million</a:t>
            </a:r>
          </a:p>
          <a:p>
            <a:pPr marL="0" marR="0" lvl="0" indent="0" algn="l" rtl="0">
              <a:lnSpc>
                <a:spcPct val="100000"/>
              </a:lnSpc>
              <a:spcBef>
                <a:spcPts val="0"/>
              </a:spcBef>
              <a:spcAft>
                <a:spcPts val="0"/>
              </a:spcAft>
              <a:buClr>
                <a:schemeClr val="dk1"/>
              </a:buClr>
              <a:buSzPct val="25000"/>
              <a:buFont typeface="Calibri"/>
              <a:buNone/>
            </a:pPr>
            <a:endParaRPr lang="en-US" sz="1200" b="0" i="0" u="none" strike="noStrike" cap="none" baseline="0" dirty="0" smtClean="0">
              <a:solidFill>
                <a:schemeClr val="dk1"/>
              </a:solidFill>
              <a:latin typeface="+mn-lt"/>
              <a:ea typeface="Calibri"/>
              <a:cs typeface="Calibri"/>
              <a:sym typeface="Calibri"/>
            </a:endParaRPr>
          </a:p>
          <a:p>
            <a:pPr marL="0" marR="0" lvl="0" indent="0" algn="l" rtl="0">
              <a:lnSpc>
                <a:spcPct val="100000"/>
              </a:lnSpc>
              <a:spcBef>
                <a:spcPts val="0"/>
              </a:spcBef>
              <a:spcAft>
                <a:spcPts val="0"/>
              </a:spcAft>
              <a:buClr>
                <a:schemeClr val="dk1"/>
              </a:buClr>
              <a:buSzPct val="25000"/>
              <a:buFont typeface="Calibri"/>
              <a:buNone/>
            </a:pPr>
            <a:r>
              <a:rPr lang="en-US" sz="1200" b="0" i="0" u="none" strike="noStrike" cap="none" baseline="0" dirty="0" smtClean="0">
                <a:solidFill>
                  <a:schemeClr val="dk1"/>
                </a:solidFill>
                <a:latin typeface="+mn-lt"/>
                <a:ea typeface="Calibri"/>
                <a:cs typeface="Calibri"/>
                <a:sym typeface="Calibri"/>
              </a:rPr>
              <a:t>And these are spread across the globe and regions… </a:t>
            </a:r>
            <a:r>
              <a:rPr lang="en-US" sz="1200" b="1" i="0" u="none" strike="noStrike" cap="none" baseline="0" dirty="0" smtClean="0">
                <a:solidFill>
                  <a:schemeClr val="dk1"/>
                </a:solidFill>
                <a:latin typeface="+mn-lt"/>
                <a:ea typeface="Calibri"/>
                <a:cs typeface="Calibri"/>
                <a:sym typeface="Calibri"/>
              </a:rPr>
              <a:t>(CLICK to next slide)</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A2CC9B14-3982-0449-ACB8-F52A3374E2D8}" type="slidenum">
              <a:rPr lang="en-US" smtClean="0"/>
              <a:pPr/>
              <a:t>4</a:t>
            </a:fld>
            <a:endParaRPr lang="en-US"/>
          </a:p>
        </p:txBody>
      </p:sp>
    </p:spTree>
    <p:extLst>
      <p:ext uri="{BB962C8B-B14F-4D97-AF65-F5344CB8AC3E}">
        <p14:creationId xmlns:p14="http://schemas.microsoft.com/office/powerpoint/2010/main" val="34067009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Slide Image Placeholder 1"/>
          <p:cNvSpPr>
            <a:spLocks noGrp="1" noRot="1" noChangeAspect="1" noTextEdit="1"/>
          </p:cNvSpPr>
          <p:nvPr>
            <p:ph type="sldImg"/>
          </p:nvPr>
        </p:nvSpPr>
        <p:spPr>
          <a:xfrm>
            <a:off x="382588" y="381000"/>
            <a:ext cx="4572000" cy="2573338"/>
          </a:xfrm>
          <a:ln/>
        </p:spPr>
      </p:sp>
      <p:sp>
        <p:nvSpPr>
          <p:cNvPr id="6147" name="Notes Placeholder 2"/>
          <p:cNvSpPr>
            <a:spLocks noGrp="1"/>
          </p:cNvSpPr>
          <p:nvPr>
            <p:ph type="body" idx="1"/>
          </p:nvPr>
        </p:nvSpPr>
        <p:spPr>
          <a:noFill/>
          <a:ln/>
        </p:spPr>
        <p:txBody>
          <a:bodyPr/>
          <a:lstStyle/>
          <a:p>
            <a:pPr lvl="2"/>
            <a:endParaRPr lang="en-US" sz="2000" dirty="0" smtClean="0"/>
          </a:p>
        </p:txBody>
      </p:sp>
      <p:sp>
        <p:nvSpPr>
          <p:cNvPr id="6148" name="Slide Number Placeholder 3"/>
          <p:cNvSpPr>
            <a:spLocks noGrp="1"/>
          </p:cNvSpPr>
          <p:nvPr>
            <p:ph type="sldNum" sz="quarter" idx="5"/>
          </p:nvPr>
        </p:nvSpPr>
        <p:spPr>
          <a:noFill/>
        </p:spPr>
        <p:txBody>
          <a:bodyPr/>
          <a:lstStyle/>
          <a:p>
            <a:fld id="{BF809C20-E680-4532-899F-EDB40B78F333}" type="slidenum">
              <a:rPr lang="en-US" smtClean="0">
                <a:solidFill>
                  <a:prstClr val="black"/>
                </a:solidFill>
              </a:rPr>
              <a:pPr/>
              <a:t>11</a:t>
            </a:fld>
            <a:endParaRPr lang="en-US" smtClean="0">
              <a:solidFill>
                <a:prstClr val="black"/>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kern="1200" dirty="0" smtClean="0">
                <a:solidFill>
                  <a:srgbClr val="000000"/>
                </a:solidFill>
                <a:latin typeface="+mn-lt"/>
                <a:ea typeface="+mn-ea"/>
                <a:cs typeface="+mn-cs"/>
              </a:rPr>
              <a:t>1) Bot run time platform - this requires a scalable platform that can manage the high volume. Our infrastructure and components are designed to scale</a:t>
            </a:r>
          </a:p>
          <a:p>
            <a:r>
              <a:rPr lang="en-US" sz="1200" kern="1200" dirty="0" smtClean="0">
                <a:solidFill>
                  <a:srgbClr val="000000"/>
                </a:solidFill>
                <a:latin typeface="+mn-lt"/>
                <a:ea typeface="+mn-ea"/>
                <a:cs typeface="+mn-cs"/>
              </a:rPr>
              <a:t>2) Security - Ability to take user ID from channel of choice e.g. FB Messenger, </a:t>
            </a:r>
            <a:r>
              <a:rPr lang="en-US" sz="1200" kern="1200" dirty="0" err="1" smtClean="0">
                <a:solidFill>
                  <a:srgbClr val="000000"/>
                </a:solidFill>
                <a:latin typeface="+mn-lt"/>
                <a:ea typeface="+mn-ea"/>
                <a:cs typeface="+mn-cs"/>
              </a:rPr>
              <a:t>WhatsApp</a:t>
            </a:r>
            <a:r>
              <a:rPr lang="en-US" sz="1200" kern="1200" dirty="0" smtClean="0">
                <a:solidFill>
                  <a:srgbClr val="000000"/>
                </a:solidFill>
                <a:latin typeface="+mn-lt"/>
                <a:ea typeface="+mn-ea"/>
                <a:cs typeface="+mn-cs"/>
              </a:rPr>
              <a:t>, </a:t>
            </a:r>
            <a:r>
              <a:rPr lang="en-US" sz="1200" kern="1200" dirty="0" err="1" smtClean="0">
                <a:solidFill>
                  <a:srgbClr val="000000"/>
                </a:solidFill>
                <a:latin typeface="+mn-lt"/>
                <a:ea typeface="+mn-ea"/>
                <a:cs typeface="+mn-cs"/>
              </a:rPr>
              <a:t>Viber</a:t>
            </a:r>
            <a:r>
              <a:rPr lang="en-US" sz="1200" kern="1200" dirty="0" smtClean="0">
                <a:solidFill>
                  <a:srgbClr val="000000"/>
                </a:solidFill>
                <a:latin typeface="+mn-lt"/>
                <a:ea typeface="+mn-ea"/>
                <a:cs typeface="+mn-cs"/>
              </a:rPr>
              <a:t> </a:t>
            </a:r>
            <a:r>
              <a:rPr lang="en-US" sz="1200" kern="1200" dirty="0" err="1" smtClean="0">
                <a:solidFill>
                  <a:srgbClr val="000000"/>
                </a:solidFill>
                <a:latin typeface="+mn-lt"/>
                <a:ea typeface="+mn-ea"/>
                <a:cs typeface="+mn-cs"/>
              </a:rPr>
              <a:t>etc</a:t>
            </a:r>
            <a:r>
              <a:rPr lang="en-US" sz="1200" kern="1200" dirty="0" smtClean="0">
                <a:solidFill>
                  <a:srgbClr val="000000"/>
                </a:solidFill>
                <a:latin typeface="+mn-lt"/>
                <a:ea typeface="+mn-ea"/>
                <a:cs typeface="+mn-cs"/>
              </a:rPr>
              <a:t> and be able to map that and propagate identity to enterprise systems of record.</a:t>
            </a:r>
          </a:p>
          <a:p>
            <a:r>
              <a:rPr lang="en-US" sz="1200" kern="1200" dirty="0" smtClean="0">
                <a:solidFill>
                  <a:srgbClr val="000000"/>
                </a:solidFill>
                <a:latin typeface="+mn-lt"/>
                <a:ea typeface="+mn-ea"/>
                <a:cs typeface="+mn-cs"/>
              </a:rPr>
              <a:t>3) Enterprise integration - Enough said :) With the MCS framework we provide one optimized channel across multi consumption channels</a:t>
            </a:r>
          </a:p>
          <a:p>
            <a:r>
              <a:rPr lang="en-US" sz="1200" kern="1200" dirty="0" smtClean="0">
                <a:solidFill>
                  <a:srgbClr val="000000"/>
                </a:solidFill>
                <a:latin typeface="+mn-lt"/>
                <a:ea typeface="+mn-ea"/>
                <a:cs typeface="+mn-cs"/>
              </a:rPr>
              <a:t>4) Partnerships - We announced partnership with FB (Messenger, </a:t>
            </a:r>
            <a:r>
              <a:rPr lang="en-US" sz="1200" kern="1200" dirty="0" err="1" smtClean="0">
                <a:solidFill>
                  <a:srgbClr val="000000"/>
                </a:solidFill>
                <a:latin typeface="+mn-lt"/>
                <a:ea typeface="+mn-ea"/>
                <a:cs typeface="+mn-cs"/>
              </a:rPr>
              <a:t>WhatsApps</a:t>
            </a:r>
            <a:r>
              <a:rPr lang="en-US" sz="1200" kern="1200" dirty="0" smtClean="0">
                <a:solidFill>
                  <a:srgbClr val="000000"/>
                </a:solidFill>
                <a:latin typeface="+mn-lt"/>
                <a:ea typeface="+mn-ea"/>
                <a:cs typeface="+mn-cs"/>
              </a:rPr>
              <a:t>, </a:t>
            </a:r>
            <a:r>
              <a:rPr lang="en-US" sz="1200" kern="1200" dirty="0" err="1" smtClean="0">
                <a:solidFill>
                  <a:srgbClr val="000000"/>
                </a:solidFill>
                <a:latin typeface="+mn-lt"/>
                <a:ea typeface="+mn-ea"/>
                <a:cs typeface="+mn-cs"/>
              </a:rPr>
              <a:t>Instagram</a:t>
            </a:r>
            <a:r>
              <a:rPr lang="en-US" sz="1200" kern="1200" dirty="0" smtClean="0">
                <a:solidFill>
                  <a:srgbClr val="000000"/>
                </a:solidFill>
                <a:latin typeface="+mn-lt"/>
                <a:ea typeface="+mn-ea"/>
                <a:cs typeface="+mn-cs"/>
              </a:rPr>
              <a:t>) and have others lined up (Slack, </a:t>
            </a:r>
            <a:r>
              <a:rPr lang="en-US" sz="1200" kern="1200" dirty="0" err="1" smtClean="0">
                <a:solidFill>
                  <a:srgbClr val="000000"/>
                </a:solidFill>
                <a:latin typeface="+mn-lt"/>
                <a:ea typeface="+mn-ea"/>
                <a:cs typeface="+mn-cs"/>
              </a:rPr>
              <a:t>Viber</a:t>
            </a:r>
            <a:r>
              <a:rPr lang="en-US" sz="1200" kern="1200" dirty="0" smtClean="0">
                <a:solidFill>
                  <a:srgbClr val="000000"/>
                </a:solidFill>
                <a:latin typeface="+mn-lt"/>
                <a:ea typeface="+mn-ea"/>
                <a:cs typeface="+mn-cs"/>
              </a:rPr>
              <a:t> </a:t>
            </a:r>
            <a:r>
              <a:rPr lang="en-US" sz="1200" kern="1200" dirty="0" err="1" smtClean="0">
                <a:solidFill>
                  <a:srgbClr val="000000"/>
                </a:solidFill>
                <a:latin typeface="+mn-lt"/>
                <a:ea typeface="+mn-ea"/>
                <a:cs typeface="+mn-cs"/>
              </a:rPr>
              <a:t>etc</a:t>
            </a:r>
            <a:r>
              <a:rPr lang="en-US" sz="1200" kern="1200" dirty="0" smtClean="0">
                <a:solidFill>
                  <a:srgbClr val="000000"/>
                </a:solidFill>
                <a:latin typeface="+mn-lt"/>
                <a:ea typeface="+mn-ea"/>
                <a:cs typeface="+mn-cs"/>
              </a:rPr>
              <a:t>)</a:t>
            </a:r>
          </a:p>
          <a:p>
            <a:r>
              <a:rPr lang="en-US" sz="1200" kern="1200" dirty="0" smtClean="0">
                <a:solidFill>
                  <a:srgbClr val="000000"/>
                </a:solidFill>
                <a:latin typeface="+mn-lt"/>
                <a:ea typeface="+mn-ea"/>
                <a:cs typeface="+mn-cs"/>
              </a:rPr>
              <a:t>5) Bot designer - You see the video from Larry - we are building a no code / low code Bot builder that anyone can use to design Bots</a:t>
            </a:r>
          </a:p>
          <a:p>
            <a:r>
              <a:rPr lang="en-US" sz="1200" kern="1200" dirty="0" smtClean="0">
                <a:solidFill>
                  <a:srgbClr val="000000"/>
                </a:solidFill>
                <a:latin typeface="+mn-lt"/>
                <a:ea typeface="+mn-ea"/>
                <a:cs typeface="+mn-cs"/>
              </a:rPr>
              <a:t>6) Re-use / Abstraction - Our platform allows us to abstract integration with any channel. Customer does not have to worry about how Bot would engage with Messenger, </a:t>
            </a:r>
            <a:r>
              <a:rPr lang="en-US" sz="1200" kern="1200" dirty="0" err="1" smtClean="0">
                <a:solidFill>
                  <a:srgbClr val="000000"/>
                </a:solidFill>
                <a:latin typeface="+mn-lt"/>
                <a:ea typeface="+mn-ea"/>
                <a:cs typeface="+mn-cs"/>
              </a:rPr>
              <a:t>WhatsApp</a:t>
            </a:r>
            <a:r>
              <a:rPr lang="en-US" sz="1200" kern="1200" dirty="0" smtClean="0">
                <a:solidFill>
                  <a:srgbClr val="000000"/>
                </a:solidFill>
                <a:latin typeface="+mn-lt"/>
                <a:ea typeface="+mn-ea"/>
                <a:cs typeface="+mn-cs"/>
              </a:rPr>
              <a:t>, Line, </a:t>
            </a:r>
            <a:r>
              <a:rPr lang="en-US" sz="1200" kern="1200" dirty="0" err="1" smtClean="0">
                <a:solidFill>
                  <a:srgbClr val="000000"/>
                </a:solidFill>
                <a:latin typeface="+mn-lt"/>
                <a:ea typeface="+mn-ea"/>
                <a:cs typeface="+mn-cs"/>
              </a:rPr>
              <a:t>WeChat</a:t>
            </a:r>
            <a:r>
              <a:rPr lang="en-US" sz="1200" kern="1200" dirty="0" smtClean="0">
                <a:solidFill>
                  <a:srgbClr val="000000"/>
                </a:solidFill>
                <a:latin typeface="+mn-lt"/>
                <a:ea typeface="+mn-ea"/>
                <a:cs typeface="+mn-cs"/>
              </a:rPr>
              <a:t> etc…</a:t>
            </a:r>
          </a:p>
          <a:p>
            <a:r>
              <a:rPr lang="en-US" sz="1200" kern="1200" dirty="0" smtClean="0">
                <a:solidFill>
                  <a:srgbClr val="000000"/>
                </a:solidFill>
                <a:latin typeface="+mn-lt"/>
                <a:ea typeface="+mn-ea"/>
                <a:cs typeface="+mn-cs"/>
              </a:rPr>
              <a:t>7) Machine Learning / Knowledge Graphs - We are building deep artificial intelligence that provides contextual and intelligence to the conversations</a:t>
            </a:r>
          </a:p>
          <a:p>
            <a:r>
              <a:rPr lang="en-US" sz="1200" kern="1200" dirty="0" smtClean="0">
                <a:solidFill>
                  <a:srgbClr val="000000"/>
                </a:solidFill>
                <a:latin typeface="+mn-lt"/>
                <a:ea typeface="+mn-ea"/>
                <a:cs typeface="+mn-cs"/>
              </a:rPr>
              <a:t>8) Multi language support - Enterprise grade multi language support</a:t>
            </a:r>
          </a:p>
          <a:p>
            <a:r>
              <a:rPr lang="en-US" sz="1200" kern="1200" dirty="0" smtClean="0">
                <a:solidFill>
                  <a:srgbClr val="000000"/>
                </a:solidFill>
                <a:latin typeface="+mn-lt"/>
                <a:ea typeface="+mn-ea"/>
                <a:cs typeface="+mn-cs"/>
              </a:rPr>
              <a:t>9) One platform for multi channel - The device itself now is multi channel - You have messaging channels including SMS, Voice, Mobile Apps, Mobile Web Apps. We have one common platform in the backend (MCS) to secure, integrate and communicate with all these channels.</a:t>
            </a:r>
          </a:p>
          <a:p>
            <a:r>
              <a:rPr lang="en-US" sz="1200" kern="1200" dirty="0" smtClean="0">
                <a:solidFill>
                  <a:srgbClr val="000000"/>
                </a:solidFill>
                <a:latin typeface="+mn-lt"/>
                <a:ea typeface="+mn-ea"/>
                <a:cs typeface="+mn-cs"/>
              </a:rPr>
              <a:t>10) Analytics - With our new </a:t>
            </a:r>
            <a:r>
              <a:rPr lang="en-US" sz="1200" kern="1200" dirty="0" err="1" smtClean="0">
                <a:solidFill>
                  <a:srgbClr val="000000"/>
                </a:solidFill>
                <a:latin typeface="+mn-lt"/>
                <a:ea typeface="+mn-ea"/>
                <a:cs typeface="+mn-cs"/>
              </a:rPr>
              <a:t>CxACS</a:t>
            </a:r>
            <a:r>
              <a:rPr lang="en-US" sz="1200" kern="1200" dirty="0" smtClean="0">
                <a:solidFill>
                  <a:srgbClr val="000000"/>
                </a:solidFill>
                <a:latin typeface="+mn-lt"/>
                <a:ea typeface="+mn-ea"/>
                <a:cs typeface="+mn-cs"/>
              </a:rPr>
              <a:t> platform, we are able to thread the needle across channels and give you insights like never before. In addition we are able to predict and personalize engagement.</a:t>
            </a:r>
            <a:endParaRPr lang="en-US" dirty="0"/>
          </a:p>
        </p:txBody>
      </p:sp>
      <p:sp>
        <p:nvSpPr>
          <p:cNvPr id="4" name="Slide Number Placeholder 3"/>
          <p:cNvSpPr>
            <a:spLocks noGrp="1"/>
          </p:cNvSpPr>
          <p:nvPr>
            <p:ph type="sldNum" sz="quarter" idx="10"/>
          </p:nvPr>
        </p:nvSpPr>
        <p:spPr/>
        <p:txBody>
          <a:bodyPr/>
          <a:lstStyle/>
          <a:p>
            <a:fld id="{A2CC9B14-3982-0449-ACB8-F52A3374E2D8}" type="slidenum">
              <a:rPr lang="en-US" smtClean="0">
                <a:solidFill>
                  <a:prstClr val="black"/>
                </a:solidFill>
              </a:rPr>
              <a:pPr/>
              <a:t>13</a:t>
            </a:fld>
            <a:endParaRPr lang="en-US">
              <a:solidFill>
                <a:prstClr val="black"/>
              </a:solidFill>
            </a:endParaRPr>
          </a:p>
        </p:txBody>
      </p:sp>
    </p:spTree>
    <p:extLst>
      <p:ext uri="{BB962C8B-B14F-4D97-AF65-F5344CB8AC3E}">
        <p14:creationId xmlns:p14="http://schemas.microsoft.com/office/powerpoint/2010/main" val="19210973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6F787BDF-69CE-4CB4-B980-592A344E88B5}" type="slidenum">
              <a:rPr lang="fr-FR" smtClean="0"/>
              <a:pPr>
                <a:defRPr/>
              </a:pPr>
              <a:t>15</a:t>
            </a:fld>
            <a:endParaRPr lang="fr-F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jpeg"/><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eg"/><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jpeg"/><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2.jpeg"/><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jpeg"/><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3.jpeg"/><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jpeg"/><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24.jpeg"/><Relationship Id="rId1" Type="http://schemas.openxmlformats.org/officeDocument/2006/relationships/slideMaster" Target="../slideMasters/slideMaster6.xml"/><Relationship Id="rId4" Type="http://schemas.openxmlformats.org/officeDocument/2006/relationships/image" Target="../media/image1.png"/></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jpeg"/><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eg"/><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jpeg"/><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2.jpeg"/><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jpeg"/><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3.jpeg"/><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jpeg"/><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slideMaster" Target="../slideMasters/slideMaster7.xml"/><Relationship Id="rId1" Type="http://schemas.openxmlformats.org/officeDocument/2006/relationships/themeOverride" Target="../theme/themeOverride1.xml"/><Relationship Id="rId4" Type="http://schemas.openxmlformats.org/officeDocument/2006/relationships/image" Target="../media/image1.png"/></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slideMaster" Target="../slideMasters/slideMaster7.xml"/><Relationship Id="rId1" Type="http://schemas.openxmlformats.org/officeDocument/2006/relationships/themeOverride" Target="../theme/themeOverride2.xml"/><Relationship Id="rId4"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slideMaster" Target="../slideMasters/slideMaster7.xml"/><Relationship Id="rId1" Type="http://schemas.openxmlformats.org/officeDocument/2006/relationships/themeOverride" Target="../theme/themeOverride3.xml"/><Relationship Id="rId4" Type="http://schemas.openxmlformats.org/officeDocument/2006/relationships/image" Target="../media/image1.png"/></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slideMaster" Target="../slideMasters/slideMaster7.xml"/><Relationship Id="rId1" Type="http://schemas.openxmlformats.org/officeDocument/2006/relationships/themeOverride" Target="../theme/themeOverride4.xml"/><Relationship Id="rId4" Type="http://schemas.openxmlformats.org/officeDocument/2006/relationships/image" Target="../media/image1.png"/></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16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7.png"/><Relationship Id="rId1" Type="http://schemas.openxmlformats.org/officeDocument/2006/relationships/slideMaster" Target="../slideMasters/slideMaster7.xml"/></Relationships>
</file>

<file path=ppt/slideLayouts/_rels/slideLayout16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8.png"/><Relationship Id="rId1" Type="http://schemas.openxmlformats.org/officeDocument/2006/relationships/slideMaster" Target="../slideMasters/slideMaster7.xml"/></Relationships>
</file>

<file path=ppt/slideLayouts/_rels/slideLayout16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9.png"/><Relationship Id="rId1" Type="http://schemas.openxmlformats.org/officeDocument/2006/relationships/slideMaster" Target="../slideMasters/slideMaster7.xml"/></Relationships>
</file>

<file path=ppt/slideLayouts/_rels/slideLayout167.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slideMaster" Target="../slideMasters/slideMaster7.xml"/><Relationship Id="rId1" Type="http://schemas.openxmlformats.org/officeDocument/2006/relationships/themeOverride" Target="../theme/themeOverride5.xml"/><Relationship Id="rId4" Type="http://schemas.openxmlformats.org/officeDocument/2006/relationships/image" Target="../media/image1.png"/></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7.xml"/></Relationships>
</file>

<file path=ppt/slideLayouts/_rels/slideLayout17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7.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7.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7.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1.jpe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jpeg"/><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eg"/><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jpeg"/><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2.jpeg"/><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jpeg"/><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3.jpeg"/><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jpeg"/><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with Picture">
    <p:spTree>
      <p:nvGrpSpPr>
        <p:cNvPr id="1" name=""/>
        <p:cNvGrpSpPr/>
        <p:nvPr/>
      </p:nvGrpSpPr>
      <p:grpSpPr>
        <a:xfrm>
          <a:off x="0" y="0"/>
          <a:ext cx="0" cy="0"/>
          <a:chOff x="0" y="0"/>
          <a:chExt cx="0" cy="0"/>
        </a:xfrm>
      </p:grpSpPr>
      <p:sp>
        <p:nvSpPr>
          <p:cNvPr id="6" name="Rectangle 5"/>
          <p:cNvSpPr/>
          <p:nvPr userDrawn="1"/>
        </p:nvSpPr>
        <p:spPr>
          <a:xfrm>
            <a:off x="1" y="0"/>
            <a:ext cx="9144001" cy="5143500"/>
          </a:xfrm>
          <a:prstGeom prst="rect">
            <a:avLst/>
          </a:prstGeom>
          <a:gradFill flip="none" rotWithShape="1">
            <a:gsLst>
              <a:gs pos="0">
                <a:schemeClr val="bg2">
                  <a:lumMod val="50000"/>
                  <a:alpha val="80000"/>
                </a:schemeClr>
              </a:gs>
              <a:gs pos="57000">
                <a:srgbClr val="FFFFFF">
                  <a:alpha val="0"/>
                </a:srgbClr>
              </a:gs>
            </a:gsLst>
            <a:lin ang="2700000" scaled="0"/>
            <a:tileRect/>
          </a:gra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74" tIns="34288" rIns="68574" bIns="34288" numCol="1" spcCol="0" rtlCol="0" fromWordArt="0" anchor="ctr" anchorCtr="0" forceAA="0" compatLnSpc="1">
            <a:prstTxWarp prst="textNoShape">
              <a:avLst/>
            </a:prstTxWarp>
            <a:noAutofit/>
          </a:bodyPr>
          <a:lstStyle/>
          <a:p>
            <a:pPr algn="ctr" defTabSz="685748" fontAlgn="auto">
              <a:lnSpc>
                <a:spcPct val="90000"/>
              </a:lnSpc>
              <a:spcBef>
                <a:spcPts val="0"/>
              </a:spcBef>
              <a:spcAft>
                <a:spcPts val="0"/>
              </a:spcAft>
            </a:pPr>
            <a:endParaRPr lang="en-US" sz="1400" dirty="0">
              <a:solidFill>
                <a:srgbClr val="FFFFFF"/>
              </a:solidFill>
            </a:endParaRP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671"/>
            <a:ext cx="9145194" cy="5142831"/>
          </a:xfrm>
          <a:prstGeom prst="rect">
            <a:avLst/>
          </a:prstGeom>
        </p:spPr>
      </p:pic>
      <p:sp>
        <p:nvSpPr>
          <p:cNvPr id="2" name="Title 1"/>
          <p:cNvSpPr>
            <a:spLocks noGrp="1"/>
          </p:cNvSpPr>
          <p:nvPr>
            <p:ph type="ctrTitle"/>
          </p:nvPr>
        </p:nvSpPr>
        <p:spPr>
          <a:xfrm>
            <a:off x="398964" y="554837"/>
            <a:ext cx="7202776" cy="1102519"/>
          </a:xfrm>
        </p:spPr>
        <p:txBody>
          <a:bodyPr/>
          <a:lstStyle>
            <a:lvl1pPr>
              <a:lnSpc>
                <a:spcPct val="80000"/>
              </a:lnSpc>
              <a:defRPr sz="3600"/>
            </a:lvl1pPr>
          </a:lstStyle>
          <a:p>
            <a:r>
              <a:rPr lang="en-US" dirty="0" smtClean="0"/>
              <a:t>Click to edit Master title style</a:t>
            </a:r>
            <a:endParaRPr dirty="0"/>
          </a:p>
        </p:txBody>
      </p:sp>
      <p:sp>
        <p:nvSpPr>
          <p:cNvPr id="3" name="Subtitle 2"/>
          <p:cNvSpPr>
            <a:spLocks noGrp="1"/>
          </p:cNvSpPr>
          <p:nvPr>
            <p:ph type="subTitle" idx="1"/>
          </p:nvPr>
        </p:nvSpPr>
        <p:spPr>
          <a:xfrm>
            <a:off x="398925" y="1714500"/>
            <a:ext cx="7202776" cy="685800"/>
          </a:xfrm>
        </p:spPr>
        <p:txBody>
          <a:bodyPr>
            <a:noAutofit/>
          </a:bodyPr>
          <a:lstStyle>
            <a:lvl1pPr marL="0" indent="0" algn="l">
              <a:spcBef>
                <a:spcPts val="0"/>
              </a:spcBef>
              <a:buNone/>
              <a:defRPr sz="1800" b="1">
                <a:solidFill>
                  <a:schemeClr val="tx1"/>
                </a:solidFill>
              </a:defRPr>
            </a:lvl1pPr>
            <a:lvl2pPr marL="342871" indent="0" algn="ctr">
              <a:buNone/>
              <a:defRPr>
                <a:solidFill>
                  <a:schemeClr val="tx1">
                    <a:tint val="75000"/>
                  </a:schemeClr>
                </a:solidFill>
              </a:defRPr>
            </a:lvl2pPr>
            <a:lvl3pPr marL="685748" indent="0" algn="ctr">
              <a:buNone/>
              <a:defRPr>
                <a:solidFill>
                  <a:schemeClr val="tx1">
                    <a:tint val="75000"/>
                  </a:schemeClr>
                </a:solidFill>
              </a:defRPr>
            </a:lvl3pPr>
            <a:lvl4pPr marL="1028622" indent="0" algn="ctr">
              <a:buNone/>
              <a:defRPr>
                <a:solidFill>
                  <a:schemeClr val="tx1">
                    <a:tint val="75000"/>
                  </a:schemeClr>
                </a:solidFill>
              </a:defRPr>
            </a:lvl4pPr>
            <a:lvl5pPr marL="1371498" indent="0" algn="ctr">
              <a:buNone/>
              <a:defRPr>
                <a:solidFill>
                  <a:schemeClr val="tx1">
                    <a:tint val="75000"/>
                  </a:schemeClr>
                </a:solidFill>
              </a:defRPr>
            </a:lvl5pPr>
            <a:lvl6pPr marL="1714369" indent="0" algn="ctr">
              <a:buNone/>
              <a:defRPr>
                <a:solidFill>
                  <a:schemeClr val="tx1">
                    <a:tint val="75000"/>
                  </a:schemeClr>
                </a:solidFill>
              </a:defRPr>
            </a:lvl6pPr>
            <a:lvl7pPr marL="2057246" indent="0" algn="ctr">
              <a:buNone/>
              <a:defRPr>
                <a:solidFill>
                  <a:schemeClr val="tx1">
                    <a:tint val="75000"/>
                  </a:schemeClr>
                </a:solidFill>
              </a:defRPr>
            </a:lvl7pPr>
            <a:lvl8pPr marL="2400120" indent="0" algn="ctr">
              <a:buNone/>
              <a:defRPr>
                <a:solidFill>
                  <a:schemeClr val="tx1">
                    <a:tint val="75000"/>
                  </a:schemeClr>
                </a:solidFill>
              </a:defRPr>
            </a:lvl8pPr>
            <a:lvl9pPr marL="2742996" indent="0" algn="ctr">
              <a:buNone/>
              <a:defRPr>
                <a:solidFill>
                  <a:schemeClr val="tx1">
                    <a:tint val="75000"/>
                  </a:schemeClr>
                </a:solidFill>
              </a:defRPr>
            </a:lvl9pPr>
          </a:lstStyle>
          <a:p>
            <a:r>
              <a:rPr lang="en-US" smtClean="0"/>
              <a:t>Click to edit Master subtitle style</a:t>
            </a:r>
            <a:endParaRPr dirty="0"/>
          </a:p>
        </p:txBody>
      </p:sp>
      <p:sp>
        <p:nvSpPr>
          <p:cNvPr id="13" name="Text Placeholder 12"/>
          <p:cNvSpPr>
            <a:spLocks noGrp="1"/>
          </p:cNvSpPr>
          <p:nvPr>
            <p:ph type="body" sz="quarter" idx="13" hasCustomPrompt="1"/>
          </p:nvPr>
        </p:nvSpPr>
        <p:spPr>
          <a:xfrm>
            <a:off x="398964" y="2572089"/>
            <a:ext cx="7202776" cy="1885612"/>
          </a:xfrm>
        </p:spPr>
        <p:txBody>
          <a:bodyPr>
            <a:noAutofit/>
          </a:bodyPr>
          <a:lstStyle>
            <a:lvl1pPr marL="1191" indent="0">
              <a:spcBef>
                <a:spcPts val="0"/>
              </a:spcBef>
              <a:buFontTx/>
              <a:buNone/>
              <a:defRPr sz="1800" baseline="0"/>
            </a:lvl1pPr>
            <a:lvl2pPr marL="1191" indent="0">
              <a:buFontTx/>
              <a:buNone/>
              <a:defRPr sz="1800"/>
            </a:lvl2pPr>
            <a:lvl3pPr marL="1191" indent="0">
              <a:buFontTx/>
              <a:buNone/>
              <a:defRPr sz="1800"/>
            </a:lvl3pPr>
            <a:lvl4pPr marL="1191" indent="0">
              <a:buFontTx/>
              <a:buNone/>
              <a:defRPr sz="1800"/>
            </a:lvl4pPr>
            <a:lvl5pPr marL="1191" indent="0">
              <a:buFontTx/>
              <a:buNone/>
              <a:defRPr sz="1800"/>
            </a:lvl5pPr>
            <a:lvl6pPr marL="1191" indent="0">
              <a:buFontTx/>
              <a:buNone/>
              <a:defRPr sz="1800"/>
            </a:lvl6pPr>
            <a:lvl7pPr marL="1191" indent="0">
              <a:buFontTx/>
              <a:buNone/>
              <a:defRPr sz="1800"/>
            </a:lvl7pPr>
            <a:lvl8pPr marL="1191" indent="0">
              <a:buFontTx/>
              <a:buNone/>
              <a:defRPr sz="1800"/>
            </a:lvl8pPr>
            <a:lvl9pPr marL="1191" indent="0">
              <a:buFontTx/>
              <a:buNone/>
              <a:defRPr sz="1800"/>
            </a:lvl9pPr>
          </a:lstStyle>
          <a:p>
            <a:pPr lvl="0"/>
            <a:r>
              <a:rPr dirty="0"/>
              <a:t>Click to add presenter’s name, title, division/business unit/organization and date</a:t>
            </a:r>
          </a:p>
        </p:txBody>
      </p:sp>
      <p:pic>
        <p:nvPicPr>
          <p:cNvPr id="11" name="Picture 10" descr="Oracle logo in white on red staging background"/>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97868" y="4697730"/>
            <a:ext cx="1219171" cy="445770"/>
          </a:xfrm>
          <a:prstGeom prst="rect">
            <a:avLst/>
          </a:prstGeom>
        </p:spPr>
      </p:pic>
    </p:spTree>
    <p:extLst>
      <p:ext uri="{BB962C8B-B14F-4D97-AF65-F5344CB8AC3E}">
        <p14:creationId xmlns:p14="http://schemas.microsoft.com/office/powerpoint/2010/main" val="2465816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1_Title and Subtitle">
    <p:spTree>
      <p:nvGrpSpPr>
        <p:cNvPr id="1" name=""/>
        <p:cNvGrpSpPr/>
        <p:nvPr/>
      </p:nvGrpSpPr>
      <p:grpSpPr>
        <a:xfrm>
          <a:off x="0" y="0"/>
          <a:ext cx="0" cy="0"/>
          <a:chOff x="0" y="0"/>
          <a:chExt cx="0" cy="0"/>
        </a:xfrm>
      </p:grpSpPr>
      <p:pic>
        <p:nvPicPr>
          <p:cNvPr id="2" name="Picture 1" descr="killer-app.jp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5"/>
            <a:ext cx="9144000" cy="5142161"/>
          </a:xfrm>
          <a:prstGeom prst="rect">
            <a:avLst/>
          </a:prstGeom>
        </p:spPr>
      </p:pic>
      <p:sp>
        <p:nvSpPr>
          <p:cNvPr id="16" name="Freeform 15"/>
          <p:cNvSpPr/>
          <p:nvPr userDrawn="1"/>
        </p:nvSpPr>
        <p:spPr>
          <a:xfrm>
            <a:off x="117561" y="1531939"/>
            <a:ext cx="4947664" cy="3421064"/>
          </a:xfrm>
          <a:custGeom>
            <a:avLst/>
            <a:gdLst>
              <a:gd name="connsiteX0" fmla="*/ 52914 w 6328559"/>
              <a:gd name="connsiteY0" fmla="*/ 0 h 4540250"/>
              <a:gd name="connsiteX1" fmla="*/ 4624716 w 6328559"/>
              <a:gd name="connsiteY1" fmla="*/ 211667 h 4540250"/>
              <a:gd name="connsiteX2" fmla="*/ 6328559 w 6328559"/>
              <a:gd name="connsiteY2" fmla="*/ 2127250 h 4540250"/>
              <a:gd name="connsiteX3" fmla="*/ 5683003 w 6328559"/>
              <a:gd name="connsiteY3" fmla="*/ 3672417 h 4540250"/>
              <a:gd name="connsiteX4" fmla="*/ 4053241 w 6328559"/>
              <a:gd name="connsiteY4" fmla="*/ 4476750 h 4540250"/>
              <a:gd name="connsiteX5" fmla="*/ 0 w 6328559"/>
              <a:gd name="connsiteY5" fmla="*/ 4540250 h 4540250"/>
              <a:gd name="connsiteX6" fmla="*/ 52914 w 6328559"/>
              <a:gd name="connsiteY6" fmla="*/ 0 h 4540250"/>
              <a:gd name="connsiteX0" fmla="*/ 52914 w 6328559"/>
              <a:gd name="connsiteY0" fmla="*/ 0 h 4540250"/>
              <a:gd name="connsiteX1" fmla="*/ 4624716 w 6328559"/>
              <a:gd name="connsiteY1" fmla="*/ 211667 h 4540250"/>
              <a:gd name="connsiteX2" fmla="*/ 6328559 w 6328559"/>
              <a:gd name="connsiteY2" fmla="*/ 2127250 h 4540250"/>
              <a:gd name="connsiteX3" fmla="*/ 4815207 w 6328559"/>
              <a:gd name="connsiteY3" fmla="*/ 3100917 h 4540250"/>
              <a:gd name="connsiteX4" fmla="*/ 4053241 w 6328559"/>
              <a:gd name="connsiteY4" fmla="*/ 4476750 h 4540250"/>
              <a:gd name="connsiteX5" fmla="*/ 0 w 6328559"/>
              <a:gd name="connsiteY5" fmla="*/ 4540250 h 4540250"/>
              <a:gd name="connsiteX6" fmla="*/ 52914 w 6328559"/>
              <a:gd name="connsiteY6" fmla="*/ 0 h 4540250"/>
              <a:gd name="connsiteX0" fmla="*/ 52914 w 6423804"/>
              <a:gd name="connsiteY0" fmla="*/ 0 h 4540250"/>
              <a:gd name="connsiteX1" fmla="*/ 4624716 w 6423804"/>
              <a:gd name="connsiteY1" fmla="*/ 211667 h 4540250"/>
              <a:gd name="connsiteX2" fmla="*/ 6328559 w 6423804"/>
              <a:gd name="connsiteY2" fmla="*/ 2127250 h 4540250"/>
              <a:gd name="connsiteX3" fmla="*/ 6423804 w 6423804"/>
              <a:gd name="connsiteY3" fmla="*/ 3841750 h 4540250"/>
              <a:gd name="connsiteX4" fmla="*/ 4053241 w 6423804"/>
              <a:gd name="connsiteY4" fmla="*/ 4476750 h 4540250"/>
              <a:gd name="connsiteX5" fmla="*/ 0 w 6423804"/>
              <a:gd name="connsiteY5" fmla="*/ 4540250 h 4540250"/>
              <a:gd name="connsiteX6" fmla="*/ 52914 w 6423804"/>
              <a:gd name="connsiteY6" fmla="*/ 0 h 4540250"/>
              <a:gd name="connsiteX0" fmla="*/ 52914 w 6328559"/>
              <a:gd name="connsiteY0" fmla="*/ 0 h 4540250"/>
              <a:gd name="connsiteX1" fmla="*/ 4624716 w 6328559"/>
              <a:gd name="connsiteY1" fmla="*/ 211667 h 4540250"/>
              <a:gd name="connsiteX2" fmla="*/ 6328559 w 6328559"/>
              <a:gd name="connsiteY2" fmla="*/ 2127250 h 4540250"/>
              <a:gd name="connsiteX3" fmla="*/ 6317975 w 6328559"/>
              <a:gd name="connsiteY3" fmla="*/ 3841750 h 4540250"/>
              <a:gd name="connsiteX4" fmla="*/ 4053241 w 6328559"/>
              <a:gd name="connsiteY4" fmla="*/ 4476750 h 4540250"/>
              <a:gd name="connsiteX5" fmla="*/ 0 w 6328559"/>
              <a:gd name="connsiteY5" fmla="*/ 4540250 h 4540250"/>
              <a:gd name="connsiteX6" fmla="*/ 52914 w 6328559"/>
              <a:gd name="connsiteY6" fmla="*/ 0 h 4540250"/>
              <a:gd name="connsiteX0" fmla="*/ 52914 w 6878867"/>
              <a:gd name="connsiteY0" fmla="*/ 0 h 4540250"/>
              <a:gd name="connsiteX1" fmla="*/ 4624716 w 6878867"/>
              <a:gd name="connsiteY1" fmla="*/ 211667 h 4540250"/>
              <a:gd name="connsiteX2" fmla="*/ 6328559 w 6878867"/>
              <a:gd name="connsiteY2" fmla="*/ 2127250 h 4540250"/>
              <a:gd name="connsiteX3" fmla="*/ 6878867 w 6878867"/>
              <a:gd name="connsiteY3" fmla="*/ 3757083 h 4540250"/>
              <a:gd name="connsiteX4" fmla="*/ 4053241 w 6878867"/>
              <a:gd name="connsiteY4" fmla="*/ 4476750 h 4540250"/>
              <a:gd name="connsiteX5" fmla="*/ 0 w 6878867"/>
              <a:gd name="connsiteY5" fmla="*/ 4540250 h 4540250"/>
              <a:gd name="connsiteX6" fmla="*/ 52914 w 6878867"/>
              <a:gd name="connsiteY6" fmla="*/ 0 h 4540250"/>
              <a:gd name="connsiteX0" fmla="*/ 52914 w 6900033"/>
              <a:gd name="connsiteY0" fmla="*/ 0 h 4540250"/>
              <a:gd name="connsiteX1" fmla="*/ 4624716 w 6900033"/>
              <a:gd name="connsiteY1" fmla="*/ 211667 h 4540250"/>
              <a:gd name="connsiteX2" fmla="*/ 6328559 w 6900033"/>
              <a:gd name="connsiteY2" fmla="*/ 2127250 h 4540250"/>
              <a:gd name="connsiteX3" fmla="*/ 6900033 w 6900033"/>
              <a:gd name="connsiteY3" fmla="*/ 3725333 h 4540250"/>
              <a:gd name="connsiteX4" fmla="*/ 4053241 w 6900033"/>
              <a:gd name="connsiteY4" fmla="*/ 4476750 h 4540250"/>
              <a:gd name="connsiteX5" fmla="*/ 0 w 6900033"/>
              <a:gd name="connsiteY5" fmla="*/ 4540250 h 4540250"/>
              <a:gd name="connsiteX6" fmla="*/ 52914 w 6900033"/>
              <a:gd name="connsiteY6" fmla="*/ 0 h 4540250"/>
              <a:gd name="connsiteX0" fmla="*/ 52914 w 6900033"/>
              <a:gd name="connsiteY0" fmla="*/ 0 h 4540250"/>
              <a:gd name="connsiteX1" fmla="*/ 4603550 w 6900033"/>
              <a:gd name="connsiteY1" fmla="*/ 285750 h 4540250"/>
              <a:gd name="connsiteX2" fmla="*/ 6328559 w 6900033"/>
              <a:gd name="connsiteY2" fmla="*/ 2127250 h 4540250"/>
              <a:gd name="connsiteX3" fmla="*/ 6900033 w 6900033"/>
              <a:gd name="connsiteY3" fmla="*/ 3725333 h 4540250"/>
              <a:gd name="connsiteX4" fmla="*/ 4053241 w 6900033"/>
              <a:gd name="connsiteY4" fmla="*/ 4476750 h 4540250"/>
              <a:gd name="connsiteX5" fmla="*/ 0 w 6900033"/>
              <a:gd name="connsiteY5" fmla="*/ 4540250 h 4540250"/>
              <a:gd name="connsiteX6" fmla="*/ 52914 w 6900033"/>
              <a:gd name="connsiteY6" fmla="*/ 0 h 4540250"/>
              <a:gd name="connsiteX0" fmla="*/ 52914 w 6900033"/>
              <a:gd name="connsiteY0" fmla="*/ 0 h 4540250"/>
              <a:gd name="connsiteX1" fmla="*/ 4603550 w 6900033"/>
              <a:gd name="connsiteY1" fmla="*/ 285750 h 4540250"/>
              <a:gd name="connsiteX2" fmla="*/ 6328559 w 6900033"/>
              <a:gd name="connsiteY2" fmla="*/ 2127250 h 4540250"/>
              <a:gd name="connsiteX3" fmla="*/ 6900033 w 6900033"/>
              <a:gd name="connsiteY3" fmla="*/ 3725333 h 4540250"/>
              <a:gd name="connsiteX4" fmla="*/ 5598340 w 6900033"/>
              <a:gd name="connsiteY4" fmla="*/ 4053417 h 4540250"/>
              <a:gd name="connsiteX5" fmla="*/ 4053241 w 6900033"/>
              <a:gd name="connsiteY5" fmla="*/ 4476750 h 4540250"/>
              <a:gd name="connsiteX6" fmla="*/ 0 w 6900033"/>
              <a:gd name="connsiteY6" fmla="*/ 4540250 h 4540250"/>
              <a:gd name="connsiteX7" fmla="*/ 52914 w 6900033"/>
              <a:gd name="connsiteY7" fmla="*/ 0 h 4540250"/>
              <a:gd name="connsiteX0" fmla="*/ 52914 w 6900033"/>
              <a:gd name="connsiteY0" fmla="*/ 0 h 4540250"/>
              <a:gd name="connsiteX1" fmla="*/ 4603550 w 6900033"/>
              <a:gd name="connsiteY1" fmla="*/ 285750 h 4540250"/>
              <a:gd name="connsiteX2" fmla="*/ 6328559 w 6900033"/>
              <a:gd name="connsiteY2" fmla="*/ 2127250 h 4540250"/>
              <a:gd name="connsiteX3" fmla="*/ 6900033 w 6900033"/>
              <a:gd name="connsiteY3" fmla="*/ 3725333 h 4540250"/>
              <a:gd name="connsiteX4" fmla="*/ 5608923 w 6900033"/>
              <a:gd name="connsiteY4" fmla="*/ 4243917 h 4540250"/>
              <a:gd name="connsiteX5" fmla="*/ 4053241 w 6900033"/>
              <a:gd name="connsiteY5" fmla="*/ 4476750 h 4540250"/>
              <a:gd name="connsiteX6" fmla="*/ 0 w 6900033"/>
              <a:gd name="connsiteY6" fmla="*/ 4540250 h 4540250"/>
              <a:gd name="connsiteX7" fmla="*/ 52914 w 6900033"/>
              <a:gd name="connsiteY7" fmla="*/ 0 h 4540250"/>
              <a:gd name="connsiteX0" fmla="*/ 52914 w 6900033"/>
              <a:gd name="connsiteY0" fmla="*/ 0 h 4540250"/>
              <a:gd name="connsiteX1" fmla="*/ 4603550 w 6900033"/>
              <a:gd name="connsiteY1" fmla="*/ 285750 h 4540250"/>
              <a:gd name="connsiteX2" fmla="*/ 6328559 w 6900033"/>
              <a:gd name="connsiteY2" fmla="*/ 2127250 h 4540250"/>
              <a:gd name="connsiteX3" fmla="*/ 6900033 w 6900033"/>
              <a:gd name="connsiteY3" fmla="*/ 3725333 h 4540250"/>
              <a:gd name="connsiteX4" fmla="*/ 5735918 w 6900033"/>
              <a:gd name="connsiteY4" fmla="*/ 4360334 h 4540250"/>
              <a:gd name="connsiteX5" fmla="*/ 4053241 w 6900033"/>
              <a:gd name="connsiteY5" fmla="*/ 4476750 h 4540250"/>
              <a:gd name="connsiteX6" fmla="*/ 0 w 6900033"/>
              <a:gd name="connsiteY6" fmla="*/ 4540250 h 4540250"/>
              <a:gd name="connsiteX7" fmla="*/ 52914 w 6900033"/>
              <a:gd name="connsiteY7" fmla="*/ 0 h 4540250"/>
              <a:gd name="connsiteX0" fmla="*/ 52914 w 6783621"/>
              <a:gd name="connsiteY0" fmla="*/ 0 h 4540250"/>
              <a:gd name="connsiteX1" fmla="*/ 4603550 w 6783621"/>
              <a:gd name="connsiteY1" fmla="*/ 285750 h 4540250"/>
              <a:gd name="connsiteX2" fmla="*/ 6328559 w 6783621"/>
              <a:gd name="connsiteY2" fmla="*/ 2127250 h 4540250"/>
              <a:gd name="connsiteX3" fmla="*/ 6783621 w 6783621"/>
              <a:gd name="connsiteY3" fmla="*/ 3365500 h 4540250"/>
              <a:gd name="connsiteX4" fmla="*/ 5735918 w 6783621"/>
              <a:gd name="connsiteY4" fmla="*/ 4360334 h 4540250"/>
              <a:gd name="connsiteX5" fmla="*/ 4053241 w 6783621"/>
              <a:gd name="connsiteY5" fmla="*/ 4476750 h 4540250"/>
              <a:gd name="connsiteX6" fmla="*/ 0 w 6783621"/>
              <a:gd name="connsiteY6" fmla="*/ 4540250 h 4540250"/>
              <a:gd name="connsiteX7" fmla="*/ 52914 w 6783621"/>
              <a:gd name="connsiteY7" fmla="*/ 0 h 4540250"/>
              <a:gd name="connsiteX0" fmla="*/ 52914 w 6783621"/>
              <a:gd name="connsiteY0" fmla="*/ 0 h 4540250"/>
              <a:gd name="connsiteX1" fmla="*/ 4603550 w 6783621"/>
              <a:gd name="connsiteY1" fmla="*/ 285750 h 4540250"/>
              <a:gd name="connsiteX2" fmla="*/ 6328559 w 6783621"/>
              <a:gd name="connsiteY2" fmla="*/ 2127250 h 4540250"/>
              <a:gd name="connsiteX3" fmla="*/ 6783621 w 6783621"/>
              <a:gd name="connsiteY3" fmla="*/ 3365500 h 4540250"/>
              <a:gd name="connsiteX4" fmla="*/ 5683003 w 6783621"/>
              <a:gd name="connsiteY4" fmla="*/ 4275668 h 4540250"/>
              <a:gd name="connsiteX5" fmla="*/ 4053241 w 6783621"/>
              <a:gd name="connsiteY5" fmla="*/ 4476750 h 4540250"/>
              <a:gd name="connsiteX6" fmla="*/ 0 w 6783621"/>
              <a:gd name="connsiteY6" fmla="*/ 4540250 h 4540250"/>
              <a:gd name="connsiteX7" fmla="*/ 52914 w 6783621"/>
              <a:gd name="connsiteY7" fmla="*/ 0 h 4540250"/>
              <a:gd name="connsiteX0" fmla="*/ 52914 w 6783621"/>
              <a:gd name="connsiteY0" fmla="*/ 0 h 4540250"/>
              <a:gd name="connsiteX1" fmla="*/ 4603550 w 6783621"/>
              <a:gd name="connsiteY1" fmla="*/ 285750 h 4540250"/>
              <a:gd name="connsiteX2" fmla="*/ 6317976 w 6783621"/>
              <a:gd name="connsiteY2" fmla="*/ 1608667 h 4540250"/>
              <a:gd name="connsiteX3" fmla="*/ 6783621 w 6783621"/>
              <a:gd name="connsiteY3" fmla="*/ 3365500 h 4540250"/>
              <a:gd name="connsiteX4" fmla="*/ 5683003 w 6783621"/>
              <a:gd name="connsiteY4" fmla="*/ 4275668 h 4540250"/>
              <a:gd name="connsiteX5" fmla="*/ 4053241 w 6783621"/>
              <a:gd name="connsiteY5" fmla="*/ 4476750 h 4540250"/>
              <a:gd name="connsiteX6" fmla="*/ 0 w 6783621"/>
              <a:gd name="connsiteY6" fmla="*/ 4540250 h 4540250"/>
              <a:gd name="connsiteX7" fmla="*/ 52914 w 6783621"/>
              <a:gd name="connsiteY7" fmla="*/ 0 h 4540250"/>
              <a:gd name="connsiteX0" fmla="*/ 52914 w 6317976"/>
              <a:gd name="connsiteY0" fmla="*/ 0 h 4540250"/>
              <a:gd name="connsiteX1" fmla="*/ 4603550 w 6317976"/>
              <a:gd name="connsiteY1" fmla="*/ 285750 h 4540250"/>
              <a:gd name="connsiteX2" fmla="*/ 6317976 w 6317976"/>
              <a:gd name="connsiteY2" fmla="*/ 1608667 h 4540250"/>
              <a:gd name="connsiteX3" fmla="*/ 5185607 w 6317976"/>
              <a:gd name="connsiteY3" fmla="*/ 4529667 h 4540250"/>
              <a:gd name="connsiteX4" fmla="*/ 5683003 w 6317976"/>
              <a:gd name="connsiteY4" fmla="*/ 4275668 h 4540250"/>
              <a:gd name="connsiteX5" fmla="*/ 4053241 w 6317976"/>
              <a:gd name="connsiteY5" fmla="*/ 4476750 h 4540250"/>
              <a:gd name="connsiteX6" fmla="*/ 0 w 6317976"/>
              <a:gd name="connsiteY6" fmla="*/ 4540250 h 4540250"/>
              <a:gd name="connsiteX7" fmla="*/ 52914 w 6317976"/>
              <a:gd name="connsiteY7" fmla="*/ 0 h 4540250"/>
              <a:gd name="connsiteX0" fmla="*/ 52914 w 6317976"/>
              <a:gd name="connsiteY0" fmla="*/ 0 h 4635501"/>
              <a:gd name="connsiteX1" fmla="*/ 4603550 w 6317976"/>
              <a:gd name="connsiteY1" fmla="*/ 285750 h 4635501"/>
              <a:gd name="connsiteX2" fmla="*/ 6317976 w 6317976"/>
              <a:gd name="connsiteY2" fmla="*/ 1608667 h 4635501"/>
              <a:gd name="connsiteX3" fmla="*/ 5185607 w 6317976"/>
              <a:gd name="connsiteY3" fmla="*/ 4529667 h 4635501"/>
              <a:gd name="connsiteX4" fmla="*/ 4603549 w 6317976"/>
              <a:gd name="connsiteY4" fmla="*/ 4635501 h 4635501"/>
              <a:gd name="connsiteX5" fmla="*/ 4053241 w 6317976"/>
              <a:gd name="connsiteY5" fmla="*/ 4476750 h 4635501"/>
              <a:gd name="connsiteX6" fmla="*/ 0 w 6317976"/>
              <a:gd name="connsiteY6" fmla="*/ 4540250 h 4635501"/>
              <a:gd name="connsiteX7" fmla="*/ 52914 w 6317976"/>
              <a:gd name="connsiteY7" fmla="*/ 0 h 4635501"/>
              <a:gd name="connsiteX0" fmla="*/ 52914 w 6730708"/>
              <a:gd name="connsiteY0" fmla="*/ 0 h 4635501"/>
              <a:gd name="connsiteX1" fmla="*/ 4603550 w 6730708"/>
              <a:gd name="connsiteY1" fmla="*/ 285750 h 4635501"/>
              <a:gd name="connsiteX2" fmla="*/ 6730708 w 6730708"/>
              <a:gd name="connsiteY2" fmla="*/ 2434167 h 4635501"/>
              <a:gd name="connsiteX3" fmla="*/ 5185607 w 6730708"/>
              <a:gd name="connsiteY3" fmla="*/ 4529667 h 4635501"/>
              <a:gd name="connsiteX4" fmla="*/ 4603549 w 6730708"/>
              <a:gd name="connsiteY4" fmla="*/ 4635501 h 4635501"/>
              <a:gd name="connsiteX5" fmla="*/ 4053241 w 6730708"/>
              <a:gd name="connsiteY5" fmla="*/ 4476750 h 4635501"/>
              <a:gd name="connsiteX6" fmla="*/ 0 w 6730708"/>
              <a:gd name="connsiteY6" fmla="*/ 4540250 h 4635501"/>
              <a:gd name="connsiteX7" fmla="*/ 52914 w 6730708"/>
              <a:gd name="connsiteY7" fmla="*/ 0 h 4635501"/>
              <a:gd name="connsiteX0" fmla="*/ 52914 w 6836537"/>
              <a:gd name="connsiteY0" fmla="*/ 0 h 4635501"/>
              <a:gd name="connsiteX1" fmla="*/ 4603550 w 6836537"/>
              <a:gd name="connsiteY1" fmla="*/ 285750 h 4635501"/>
              <a:gd name="connsiteX2" fmla="*/ 6836537 w 6836537"/>
              <a:gd name="connsiteY2" fmla="*/ 3270251 h 4635501"/>
              <a:gd name="connsiteX3" fmla="*/ 5185607 w 6836537"/>
              <a:gd name="connsiteY3" fmla="*/ 4529667 h 4635501"/>
              <a:gd name="connsiteX4" fmla="*/ 4603549 w 6836537"/>
              <a:gd name="connsiteY4" fmla="*/ 4635501 h 4635501"/>
              <a:gd name="connsiteX5" fmla="*/ 4053241 w 6836537"/>
              <a:gd name="connsiteY5" fmla="*/ 4476750 h 4635501"/>
              <a:gd name="connsiteX6" fmla="*/ 0 w 6836537"/>
              <a:gd name="connsiteY6" fmla="*/ 4540250 h 4635501"/>
              <a:gd name="connsiteX7" fmla="*/ 52914 w 6836537"/>
              <a:gd name="connsiteY7" fmla="*/ 0 h 4635501"/>
              <a:gd name="connsiteX0" fmla="*/ 52914 w 6836537"/>
              <a:gd name="connsiteY0" fmla="*/ 0 h 4635501"/>
              <a:gd name="connsiteX1" fmla="*/ 4815207 w 6836537"/>
              <a:gd name="connsiteY1" fmla="*/ 285750 h 4635501"/>
              <a:gd name="connsiteX2" fmla="*/ 6836537 w 6836537"/>
              <a:gd name="connsiteY2" fmla="*/ 3270251 h 4635501"/>
              <a:gd name="connsiteX3" fmla="*/ 5185607 w 6836537"/>
              <a:gd name="connsiteY3" fmla="*/ 4529667 h 4635501"/>
              <a:gd name="connsiteX4" fmla="*/ 4603549 w 6836537"/>
              <a:gd name="connsiteY4" fmla="*/ 4635501 h 4635501"/>
              <a:gd name="connsiteX5" fmla="*/ 4053241 w 6836537"/>
              <a:gd name="connsiteY5" fmla="*/ 4476750 h 4635501"/>
              <a:gd name="connsiteX6" fmla="*/ 0 w 6836537"/>
              <a:gd name="connsiteY6" fmla="*/ 4540250 h 4635501"/>
              <a:gd name="connsiteX7" fmla="*/ 52914 w 6836537"/>
              <a:gd name="connsiteY7" fmla="*/ 0 h 4635501"/>
              <a:gd name="connsiteX0" fmla="*/ 0 w 6857703"/>
              <a:gd name="connsiteY0" fmla="*/ 0 h 4635501"/>
              <a:gd name="connsiteX1" fmla="*/ 4836373 w 6857703"/>
              <a:gd name="connsiteY1" fmla="*/ 285750 h 4635501"/>
              <a:gd name="connsiteX2" fmla="*/ 6857703 w 6857703"/>
              <a:gd name="connsiteY2" fmla="*/ 3270251 h 4635501"/>
              <a:gd name="connsiteX3" fmla="*/ 5206773 w 6857703"/>
              <a:gd name="connsiteY3" fmla="*/ 4529667 h 4635501"/>
              <a:gd name="connsiteX4" fmla="*/ 4624715 w 6857703"/>
              <a:gd name="connsiteY4" fmla="*/ 4635501 h 4635501"/>
              <a:gd name="connsiteX5" fmla="*/ 4074407 w 6857703"/>
              <a:gd name="connsiteY5" fmla="*/ 4476750 h 4635501"/>
              <a:gd name="connsiteX6" fmla="*/ 21166 w 6857703"/>
              <a:gd name="connsiteY6" fmla="*/ 4540250 h 4635501"/>
              <a:gd name="connsiteX7" fmla="*/ 0 w 6857703"/>
              <a:gd name="connsiteY7" fmla="*/ 0 h 4635501"/>
              <a:gd name="connsiteX0" fmla="*/ 0 w 6857703"/>
              <a:gd name="connsiteY0" fmla="*/ 0 h 4635501"/>
              <a:gd name="connsiteX1" fmla="*/ 4836373 w 6857703"/>
              <a:gd name="connsiteY1" fmla="*/ 285750 h 4635501"/>
              <a:gd name="connsiteX2" fmla="*/ 5333769 w 6857703"/>
              <a:gd name="connsiteY2" fmla="*/ 1016000 h 4635501"/>
              <a:gd name="connsiteX3" fmla="*/ 6857703 w 6857703"/>
              <a:gd name="connsiteY3" fmla="*/ 3270251 h 4635501"/>
              <a:gd name="connsiteX4" fmla="*/ 5206773 w 6857703"/>
              <a:gd name="connsiteY4" fmla="*/ 4529667 h 4635501"/>
              <a:gd name="connsiteX5" fmla="*/ 4624715 w 6857703"/>
              <a:gd name="connsiteY5" fmla="*/ 4635501 h 4635501"/>
              <a:gd name="connsiteX6" fmla="*/ 4074407 w 6857703"/>
              <a:gd name="connsiteY6" fmla="*/ 4476750 h 4635501"/>
              <a:gd name="connsiteX7" fmla="*/ 21166 w 6857703"/>
              <a:gd name="connsiteY7" fmla="*/ 4540250 h 4635501"/>
              <a:gd name="connsiteX8" fmla="*/ 0 w 6857703"/>
              <a:gd name="connsiteY8" fmla="*/ 0 h 4635501"/>
              <a:gd name="connsiteX0" fmla="*/ 0 w 6857703"/>
              <a:gd name="connsiteY0" fmla="*/ 0 h 4635501"/>
              <a:gd name="connsiteX1" fmla="*/ 4836373 w 6857703"/>
              <a:gd name="connsiteY1" fmla="*/ 285750 h 4635501"/>
              <a:gd name="connsiteX2" fmla="*/ 5926410 w 6857703"/>
              <a:gd name="connsiteY2" fmla="*/ 1111250 h 4635501"/>
              <a:gd name="connsiteX3" fmla="*/ 6857703 w 6857703"/>
              <a:gd name="connsiteY3" fmla="*/ 3270251 h 4635501"/>
              <a:gd name="connsiteX4" fmla="*/ 5206773 w 6857703"/>
              <a:gd name="connsiteY4" fmla="*/ 4529667 h 4635501"/>
              <a:gd name="connsiteX5" fmla="*/ 4624715 w 6857703"/>
              <a:gd name="connsiteY5" fmla="*/ 4635501 h 4635501"/>
              <a:gd name="connsiteX6" fmla="*/ 4074407 w 6857703"/>
              <a:gd name="connsiteY6" fmla="*/ 4476750 h 4635501"/>
              <a:gd name="connsiteX7" fmla="*/ 21166 w 6857703"/>
              <a:gd name="connsiteY7" fmla="*/ 4540250 h 4635501"/>
              <a:gd name="connsiteX8" fmla="*/ 0 w 6857703"/>
              <a:gd name="connsiteY8" fmla="*/ 0 h 4635501"/>
              <a:gd name="connsiteX0" fmla="*/ 0 w 6857703"/>
              <a:gd name="connsiteY0" fmla="*/ 0 h 4635501"/>
              <a:gd name="connsiteX1" fmla="*/ 4836373 w 6857703"/>
              <a:gd name="connsiteY1" fmla="*/ 285750 h 4635501"/>
              <a:gd name="connsiteX2" fmla="*/ 6857703 w 6857703"/>
              <a:gd name="connsiteY2" fmla="*/ 3270251 h 4635501"/>
              <a:gd name="connsiteX3" fmla="*/ 5206773 w 6857703"/>
              <a:gd name="connsiteY3" fmla="*/ 4529667 h 4635501"/>
              <a:gd name="connsiteX4" fmla="*/ 4624715 w 6857703"/>
              <a:gd name="connsiteY4" fmla="*/ 4635501 h 4635501"/>
              <a:gd name="connsiteX5" fmla="*/ 4074407 w 6857703"/>
              <a:gd name="connsiteY5" fmla="*/ 4476750 h 4635501"/>
              <a:gd name="connsiteX6" fmla="*/ 21166 w 6857703"/>
              <a:gd name="connsiteY6" fmla="*/ 4540250 h 4635501"/>
              <a:gd name="connsiteX7" fmla="*/ 0 w 6857703"/>
              <a:gd name="connsiteY7" fmla="*/ 0 h 4635501"/>
              <a:gd name="connsiteX0" fmla="*/ 0 w 6836537"/>
              <a:gd name="connsiteY0" fmla="*/ 0 h 4635501"/>
              <a:gd name="connsiteX1" fmla="*/ 4836373 w 6836537"/>
              <a:gd name="connsiteY1" fmla="*/ 285750 h 4635501"/>
              <a:gd name="connsiteX2" fmla="*/ 6836537 w 6836537"/>
              <a:gd name="connsiteY2" fmla="*/ 2592917 h 4635501"/>
              <a:gd name="connsiteX3" fmla="*/ 5206773 w 6836537"/>
              <a:gd name="connsiteY3" fmla="*/ 4529667 h 4635501"/>
              <a:gd name="connsiteX4" fmla="*/ 4624715 w 6836537"/>
              <a:gd name="connsiteY4" fmla="*/ 4635501 h 4635501"/>
              <a:gd name="connsiteX5" fmla="*/ 4074407 w 6836537"/>
              <a:gd name="connsiteY5" fmla="*/ 4476750 h 4635501"/>
              <a:gd name="connsiteX6" fmla="*/ 21166 w 6836537"/>
              <a:gd name="connsiteY6" fmla="*/ 4540250 h 4635501"/>
              <a:gd name="connsiteX7" fmla="*/ 0 w 6836537"/>
              <a:gd name="connsiteY7" fmla="*/ 0 h 4635501"/>
              <a:gd name="connsiteX0" fmla="*/ 2036 w 6817408"/>
              <a:gd name="connsiteY0" fmla="*/ 179917 h 4349751"/>
              <a:gd name="connsiteX1" fmla="*/ 4817244 w 6817408"/>
              <a:gd name="connsiteY1" fmla="*/ 0 h 4349751"/>
              <a:gd name="connsiteX2" fmla="*/ 6817408 w 6817408"/>
              <a:gd name="connsiteY2" fmla="*/ 2307167 h 4349751"/>
              <a:gd name="connsiteX3" fmla="*/ 5187644 w 6817408"/>
              <a:gd name="connsiteY3" fmla="*/ 4243917 h 4349751"/>
              <a:gd name="connsiteX4" fmla="*/ 4605586 w 6817408"/>
              <a:gd name="connsiteY4" fmla="*/ 4349751 h 4349751"/>
              <a:gd name="connsiteX5" fmla="*/ 4055278 w 6817408"/>
              <a:gd name="connsiteY5" fmla="*/ 4191000 h 4349751"/>
              <a:gd name="connsiteX6" fmla="*/ 2037 w 6817408"/>
              <a:gd name="connsiteY6" fmla="*/ 4254500 h 4349751"/>
              <a:gd name="connsiteX7" fmla="*/ 2036 w 6817408"/>
              <a:gd name="connsiteY7" fmla="*/ 179917 h 4349751"/>
              <a:gd name="connsiteX0" fmla="*/ 2036 w 6817408"/>
              <a:gd name="connsiteY0" fmla="*/ 391584 h 4561418"/>
              <a:gd name="connsiteX1" fmla="*/ 4785495 w 6817408"/>
              <a:gd name="connsiteY1" fmla="*/ 0 h 4561418"/>
              <a:gd name="connsiteX2" fmla="*/ 6817408 w 6817408"/>
              <a:gd name="connsiteY2" fmla="*/ 2518834 h 4561418"/>
              <a:gd name="connsiteX3" fmla="*/ 5187644 w 6817408"/>
              <a:gd name="connsiteY3" fmla="*/ 4455584 h 4561418"/>
              <a:gd name="connsiteX4" fmla="*/ 4605586 w 6817408"/>
              <a:gd name="connsiteY4" fmla="*/ 4561418 h 4561418"/>
              <a:gd name="connsiteX5" fmla="*/ 4055278 w 6817408"/>
              <a:gd name="connsiteY5" fmla="*/ 4402667 h 4561418"/>
              <a:gd name="connsiteX6" fmla="*/ 2037 w 6817408"/>
              <a:gd name="connsiteY6" fmla="*/ 4466167 h 4561418"/>
              <a:gd name="connsiteX7" fmla="*/ 2036 w 6817408"/>
              <a:gd name="connsiteY7" fmla="*/ 391584 h 4561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17408" h="4561418">
                <a:moveTo>
                  <a:pt x="2036" y="391584"/>
                </a:moveTo>
                <a:lnTo>
                  <a:pt x="4785495" y="0"/>
                </a:lnTo>
                <a:lnTo>
                  <a:pt x="6817408" y="2518834"/>
                </a:lnTo>
                <a:lnTo>
                  <a:pt x="5187644" y="4455584"/>
                </a:lnTo>
                <a:lnTo>
                  <a:pt x="4605586" y="4561418"/>
                </a:lnTo>
                <a:lnTo>
                  <a:pt x="4055278" y="4402667"/>
                </a:lnTo>
                <a:lnTo>
                  <a:pt x="2037" y="4466167"/>
                </a:lnTo>
                <a:cubicBezTo>
                  <a:pt x="-5018" y="2952750"/>
                  <a:pt x="9091" y="1905001"/>
                  <a:pt x="2036" y="391584"/>
                </a:cubicBezTo>
                <a:close/>
              </a:path>
            </a:pathLst>
          </a:custGeom>
          <a:solidFill>
            <a:schemeClr val="accent4">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74" tIns="34288" rIns="68574" bIns="34288" numCol="1" spcCol="0" rtlCol="0" fromWordArt="0" anchor="ctr" anchorCtr="0" forceAA="0" compatLnSpc="1">
            <a:prstTxWarp prst="textNoShape">
              <a:avLst/>
            </a:prstTxWarp>
            <a:noAutofit/>
          </a:bodyPr>
          <a:lstStyle/>
          <a:p>
            <a:pPr algn="ctr" defTabSz="685748" fontAlgn="auto">
              <a:lnSpc>
                <a:spcPct val="90000"/>
              </a:lnSpc>
              <a:spcBef>
                <a:spcPts val="0"/>
              </a:spcBef>
              <a:spcAft>
                <a:spcPts val="0"/>
              </a:spcAft>
            </a:pPr>
            <a:endParaRPr lang="en-US" sz="1400" dirty="0">
              <a:solidFill>
                <a:srgbClr val="007395"/>
              </a:solidFill>
            </a:endParaRPr>
          </a:p>
        </p:txBody>
      </p:sp>
      <p:sp>
        <p:nvSpPr>
          <p:cNvPr id="17" name="Freeform 16"/>
          <p:cNvSpPr/>
          <p:nvPr userDrawn="1"/>
        </p:nvSpPr>
        <p:spPr>
          <a:xfrm>
            <a:off x="3543538" y="1481666"/>
            <a:ext cx="1624896" cy="3360208"/>
          </a:xfrm>
          <a:custGeom>
            <a:avLst/>
            <a:gdLst>
              <a:gd name="connsiteX0" fmla="*/ 0 w 2137741"/>
              <a:gd name="connsiteY0" fmla="*/ 0 h 4423833"/>
              <a:gd name="connsiteX1" fmla="*/ 2137741 w 2137741"/>
              <a:gd name="connsiteY1" fmla="*/ 2476500 h 4423833"/>
              <a:gd name="connsiteX2" fmla="*/ 476230 w 2137741"/>
              <a:gd name="connsiteY2" fmla="*/ 4423833 h 4423833"/>
              <a:gd name="connsiteX3" fmla="*/ 1915501 w 2137741"/>
              <a:gd name="connsiteY3" fmla="*/ 2518833 h 4423833"/>
              <a:gd name="connsiteX4" fmla="*/ 0 w 2137741"/>
              <a:gd name="connsiteY4" fmla="*/ 0 h 4423833"/>
              <a:gd name="connsiteX0" fmla="*/ 0 w 2158908"/>
              <a:gd name="connsiteY0" fmla="*/ 0 h 4409721"/>
              <a:gd name="connsiteX1" fmla="*/ 2158908 w 2158908"/>
              <a:gd name="connsiteY1" fmla="*/ 2462388 h 4409721"/>
              <a:gd name="connsiteX2" fmla="*/ 497397 w 2158908"/>
              <a:gd name="connsiteY2" fmla="*/ 4409721 h 4409721"/>
              <a:gd name="connsiteX3" fmla="*/ 1936668 w 2158908"/>
              <a:gd name="connsiteY3" fmla="*/ 2504721 h 4409721"/>
              <a:gd name="connsiteX4" fmla="*/ 0 w 2158908"/>
              <a:gd name="connsiteY4" fmla="*/ 0 h 4409721"/>
              <a:gd name="connsiteX0" fmla="*/ 0 w 2158908"/>
              <a:gd name="connsiteY0" fmla="*/ 0 h 4409721"/>
              <a:gd name="connsiteX1" fmla="*/ 2158908 w 2158908"/>
              <a:gd name="connsiteY1" fmla="*/ 2462388 h 4409721"/>
              <a:gd name="connsiteX2" fmla="*/ 490341 w 2158908"/>
              <a:gd name="connsiteY2" fmla="*/ 4409721 h 4409721"/>
              <a:gd name="connsiteX3" fmla="*/ 1936668 w 2158908"/>
              <a:gd name="connsiteY3" fmla="*/ 2504721 h 4409721"/>
              <a:gd name="connsiteX4" fmla="*/ 0 w 2158908"/>
              <a:gd name="connsiteY4" fmla="*/ 0 h 4409721"/>
              <a:gd name="connsiteX0" fmla="*/ 0 w 2130685"/>
              <a:gd name="connsiteY0" fmla="*/ 0 h 4430888"/>
              <a:gd name="connsiteX1" fmla="*/ 2130685 w 2130685"/>
              <a:gd name="connsiteY1" fmla="*/ 2483555 h 4430888"/>
              <a:gd name="connsiteX2" fmla="*/ 462118 w 2130685"/>
              <a:gd name="connsiteY2" fmla="*/ 4430888 h 4430888"/>
              <a:gd name="connsiteX3" fmla="*/ 1908445 w 2130685"/>
              <a:gd name="connsiteY3" fmla="*/ 2525888 h 4430888"/>
              <a:gd name="connsiteX4" fmla="*/ 0 w 2130685"/>
              <a:gd name="connsiteY4" fmla="*/ 0 h 4430888"/>
              <a:gd name="connsiteX0" fmla="*/ 0 w 2165964"/>
              <a:gd name="connsiteY0" fmla="*/ 0 h 4480277"/>
              <a:gd name="connsiteX1" fmla="*/ 2165964 w 2165964"/>
              <a:gd name="connsiteY1" fmla="*/ 2532944 h 4480277"/>
              <a:gd name="connsiteX2" fmla="*/ 497397 w 2165964"/>
              <a:gd name="connsiteY2" fmla="*/ 4480277 h 4480277"/>
              <a:gd name="connsiteX3" fmla="*/ 1943724 w 2165964"/>
              <a:gd name="connsiteY3" fmla="*/ 2575277 h 4480277"/>
              <a:gd name="connsiteX4" fmla="*/ 0 w 2165964"/>
              <a:gd name="connsiteY4" fmla="*/ 0 h 44802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5964" h="4480277">
                <a:moveTo>
                  <a:pt x="0" y="0"/>
                </a:moveTo>
                <a:lnTo>
                  <a:pt x="2165964" y="2532944"/>
                </a:lnTo>
                <a:lnTo>
                  <a:pt x="497397" y="4480277"/>
                </a:lnTo>
                <a:lnTo>
                  <a:pt x="1943724" y="2575277"/>
                </a:lnTo>
                <a:lnTo>
                  <a:pt x="0" y="0"/>
                </a:lnTo>
                <a:close/>
              </a:path>
            </a:pathLst>
          </a:cu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74" tIns="34288" rIns="68574" bIns="34288" numCol="1" spcCol="0" rtlCol="0" fromWordArt="0" anchor="ctr" anchorCtr="0" forceAA="0" compatLnSpc="1">
            <a:prstTxWarp prst="textNoShape">
              <a:avLst/>
            </a:prstTxWarp>
            <a:noAutofit/>
          </a:bodyPr>
          <a:lstStyle/>
          <a:p>
            <a:pPr algn="ctr" defTabSz="685748" fontAlgn="auto">
              <a:lnSpc>
                <a:spcPct val="90000"/>
              </a:lnSpc>
              <a:spcBef>
                <a:spcPts val="0"/>
              </a:spcBef>
              <a:spcAft>
                <a:spcPts val="0"/>
              </a:spcAft>
            </a:pPr>
            <a:endParaRPr lang="en-US" sz="1400" dirty="0">
              <a:solidFill>
                <a:srgbClr val="FFFFFF"/>
              </a:solidFill>
            </a:endParaRPr>
          </a:p>
        </p:txBody>
      </p:sp>
      <p:sp>
        <p:nvSpPr>
          <p:cNvPr id="6" name="Text Placeholder 12"/>
          <p:cNvSpPr>
            <a:spLocks noGrp="1"/>
          </p:cNvSpPr>
          <p:nvPr>
            <p:ph type="body" sz="quarter" idx="13" hasCustomPrompt="1"/>
          </p:nvPr>
        </p:nvSpPr>
        <p:spPr>
          <a:xfrm>
            <a:off x="398964" y="1030306"/>
            <a:ext cx="8346072" cy="257474"/>
          </a:xfrm>
        </p:spPr>
        <p:txBody>
          <a:bodyPr>
            <a:noAutofit/>
          </a:bodyPr>
          <a:lstStyle>
            <a:lvl1pPr marL="1191" indent="0">
              <a:spcBef>
                <a:spcPts val="0"/>
              </a:spcBef>
              <a:buFontTx/>
              <a:buNone/>
              <a:defRPr sz="1800" b="1" baseline="0">
                <a:solidFill>
                  <a:schemeClr val="bg1"/>
                </a:solidFill>
              </a:defRPr>
            </a:lvl1pPr>
            <a:lvl2pPr marL="1191" indent="0">
              <a:buFontTx/>
              <a:buNone/>
              <a:defRPr sz="1800"/>
            </a:lvl2pPr>
            <a:lvl3pPr marL="1191" indent="0">
              <a:buFontTx/>
              <a:buNone/>
              <a:defRPr sz="1800"/>
            </a:lvl3pPr>
            <a:lvl4pPr marL="1191" indent="0">
              <a:buFontTx/>
              <a:buNone/>
              <a:defRPr sz="1800"/>
            </a:lvl4pPr>
            <a:lvl5pPr marL="1191" indent="0">
              <a:buFontTx/>
              <a:buNone/>
              <a:defRPr sz="1800"/>
            </a:lvl5pPr>
            <a:lvl6pPr marL="1191" indent="0">
              <a:buFontTx/>
              <a:buNone/>
              <a:defRPr sz="1800"/>
            </a:lvl6pPr>
            <a:lvl7pPr marL="1191" indent="0">
              <a:buFontTx/>
              <a:buNone/>
              <a:defRPr sz="1800"/>
            </a:lvl7pPr>
            <a:lvl8pPr marL="1191" indent="0">
              <a:buFontTx/>
              <a:buNone/>
              <a:defRPr sz="1800"/>
            </a:lvl8pPr>
            <a:lvl9pPr marL="1191" indent="0">
              <a:buFontTx/>
              <a:buNone/>
              <a:defRPr sz="1800"/>
            </a:lvl9pPr>
          </a:lstStyle>
          <a:p>
            <a:pPr lvl="0"/>
            <a:r>
              <a:rPr dirty="0"/>
              <a:t>Click to add subtitle</a:t>
            </a:r>
          </a:p>
        </p:txBody>
      </p:sp>
      <p:sp>
        <p:nvSpPr>
          <p:cNvPr id="7" name="Title 6"/>
          <p:cNvSpPr>
            <a:spLocks noGrp="1"/>
          </p:cNvSpPr>
          <p:nvPr>
            <p:ph type="title"/>
          </p:nvPr>
        </p:nvSpPr>
        <p:spPr/>
        <p:txBody>
          <a:bodyPr/>
          <a:lstStyle>
            <a:lvl1pPr>
              <a:defRPr>
                <a:solidFill>
                  <a:schemeClr val="bg1"/>
                </a:solidFill>
              </a:defRPr>
            </a:lvl1pPr>
          </a:lstStyle>
          <a:p>
            <a:r>
              <a:rPr lang="en-US" smtClean="0"/>
              <a:t>Click to edit Master title style</a:t>
            </a:r>
            <a:endParaRPr dirty="0"/>
          </a:p>
        </p:txBody>
      </p:sp>
      <p:grpSp>
        <p:nvGrpSpPr>
          <p:cNvPr id="3" name="Group 7"/>
          <p:cNvGrpSpPr/>
          <p:nvPr userDrawn="1"/>
        </p:nvGrpSpPr>
        <p:grpSpPr>
          <a:xfrm>
            <a:off x="-215" y="0"/>
            <a:ext cx="9144430" cy="5143500"/>
            <a:chOff x="0" y="0"/>
            <a:chExt cx="12189398" cy="6858000"/>
          </a:xfrm>
          <a:solidFill>
            <a:srgbClr val="D8E1E6"/>
          </a:solidFill>
        </p:grpSpPr>
        <p:sp>
          <p:nvSpPr>
            <p:cNvPr id="9" name="Rectangle 8"/>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48" fontAlgn="auto">
                <a:spcBef>
                  <a:spcPts val="0"/>
                </a:spcBef>
                <a:spcAft>
                  <a:spcPts val="0"/>
                </a:spcAft>
              </a:pPr>
              <a:endParaRPr sz="1400" dirty="0">
                <a:solidFill>
                  <a:srgbClr val="FFFFFF"/>
                </a:solidFill>
              </a:endParaRPr>
            </a:p>
          </p:txBody>
        </p:sp>
        <p:sp>
          <p:nvSpPr>
            <p:cNvPr id="10" name="Rectangle 9"/>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48" fontAlgn="auto">
                <a:spcBef>
                  <a:spcPts val="0"/>
                </a:spcBef>
                <a:spcAft>
                  <a:spcPts val="0"/>
                </a:spcAft>
              </a:pPr>
              <a:endParaRPr sz="1400" dirty="0">
                <a:solidFill>
                  <a:srgbClr val="FFFFFF"/>
                </a:solidFill>
              </a:endParaRPr>
            </a:p>
          </p:txBody>
        </p:sp>
        <p:sp>
          <p:nvSpPr>
            <p:cNvPr id="11" name="Rectangle 10"/>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48" fontAlgn="auto">
                <a:spcBef>
                  <a:spcPts val="0"/>
                </a:spcBef>
                <a:spcAft>
                  <a:spcPts val="0"/>
                </a:spcAft>
              </a:pPr>
              <a:endParaRPr sz="1400" dirty="0">
                <a:solidFill>
                  <a:srgbClr val="FFFFFF"/>
                </a:solidFill>
              </a:endParaRPr>
            </a:p>
          </p:txBody>
        </p:sp>
        <p:sp>
          <p:nvSpPr>
            <p:cNvPr id="12" name="Rectangle 11"/>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48" fontAlgn="auto">
                <a:spcBef>
                  <a:spcPts val="0"/>
                </a:spcBef>
                <a:spcAft>
                  <a:spcPts val="0"/>
                </a:spcAft>
              </a:pPr>
              <a:endParaRPr sz="1400" dirty="0">
                <a:solidFill>
                  <a:srgbClr val="FFFFFF"/>
                </a:solidFill>
              </a:endParaRPr>
            </a:p>
          </p:txBody>
        </p:sp>
      </p:grpSp>
      <p:sp>
        <p:nvSpPr>
          <p:cNvPr id="13" name="TextBox 12"/>
          <p:cNvSpPr txBox="1"/>
          <p:nvPr userDrawn="1"/>
        </p:nvSpPr>
        <p:spPr>
          <a:xfrm>
            <a:off x="3951894" y="4917186"/>
            <a:ext cx="2400925" cy="137160"/>
          </a:xfrm>
          <a:prstGeom prst="rect">
            <a:avLst/>
          </a:prstGeom>
          <a:noFill/>
        </p:spPr>
        <p:txBody>
          <a:bodyPr vert="horz" wrap="none" lIns="0" tIns="0" rIns="0" bIns="0" rtlCol="0" anchor="ctr" anchorCtr="0">
            <a:noAutofit/>
          </a:bodyPr>
          <a:lstStyle/>
          <a:p>
            <a:pPr algn="r" defTabSz="685748" fontAlgn="auto">
              <a:spcBef>
                <a:spcPts val="0"/>
              </a:spcBef>
              <a:spcAft>
                <a:spcPts val="0"/>
              </a:spcAft>
            </a:pPr>
            <a:r>
              <a:rPr sz="600" dirty="0">
                <a:solidFill>
                  <a:srgbClr val="58595B"/>
                </a:solidFill>
                <a:latin typeface="Calibri"/>
                <a:ea typeface="+mn-ea"/>
              </a:rPr>
              <a:t>Copyright © </a:t>
            </a:r>
            <a:r>
              <a:rPr lang="en-US" sz="600" dirty="0" smtClean="0">
                <a:solidFill>
                  <a:srgbClr val="58595B"/>
                </a:solidFill>
                <a:latin typeface="Calibri"/>
                <a:ea typeface="+mn-ea"/>
              </a:rPr>
              <a:t>2017,</a:t>
            </a:r>
            <a:r>
              <a:rPr sz="600" dirty="0" smtClean="0">
                <a:solidFill>
                  <a:srgbClr val="58595B"/>
                </a:solidFill>
                <a:latin typeface="Calibri"/>
                <a:ea typeface="+mn-ea"/>
              </a:rPr>
              <a:t> </a:t>
            </a:r>
            <a:r>
              <a:rPr sz="600" dirty="0">
                <a:solidFill>
                  <a:srgbClr val="58595B"/>
                </a:solidFill>
                <a:latin typeface="Calibri"/>
                <a:ea typeface="+mn-ea"/>
              </a:rPr>
              <a:t>Oracle and/or its affiliates. All rights reserved.  </a:t>
            </a:r>
          </a:p>
        </p:txBody>
      </p:sp>
      <p:pic>
        <p:nvPicPr>
          <p:cNvPr id="14" name="Picture 13" descr="Oracle logo in white on red staging background"/>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97868" y="4697730"/>
            <a:ext cx="1219171" cy="445770"/>
          </a:xfrm>
          <a:prstGeom prst="rect">
            <a:avLst/>
          </a:prstGeom>
        </p:spPr>
      </p:pic>
      <p:sp>
        <p:nvSpPr>
          <p:cNvPr id="5" name="Slide Number Placeholder 4"/>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Tree>
    <p:extLst>
      <p:ext uri="{BB962C8B-B14F-4D97-AF65-F5344CB8AC3E}">
        <p14:creationId xmlns:p14="http://schemas.microsoft.com/office/powerpoint/2010/main" val="3354324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2_Title-Only">
    <p:spTree>
      <p:nvGrpSpPr>
        <p:cNvPr id="1" name=""/>
        <p:cNvGrpSpPr/>
        <p:nvPr/>
      </p:nvGrpSpPr>
      <p:grpSpPr>
        <a:xfrm>
          <a:off x="0" y="0"/>
          <a:ext cx="0" cy="0"/>
          <a:chOff x="0" y="0"/>
          <a:chExt cx="0" cy="0"/>
        </a:xfrm>
      </p:grpSpPr>
      <p:pic>
        <p:nvPicPr>
          <p:cNvPr id="13" name="Picture 12"/>
          <p:cNvPicPr>
            <a:picLocks noChangeAspect="1"/>
          </p:cNvPicPr>
          <p:nvPr userDrawn="1"/>
        </p:nvPicPr>
        <p:blipFill rotWithShape="1">
          <a:blip r:embed="rId2" cstate="screen">
            <a:alphaModFix amt="37000"/>
            <a:extLst>
              <a:ext uri="{28A0092B-C50C-407E-A947-70E740481C1C}">
                <a14:useLocalDpi xmlns:a14="http://schemas.microsoft.com/office/drawing/2010/main"/>
              </a:ext>
            </a:extLst>
          </a:blip>
          <a:srcRect/>
          <a:stretch/>
        </p:blipFill>
        <p:spPr>
          <a:xfrm>
            <a:off x="23116" y="63501"/>
            <a:ext cx="9089558" cy="4990847"/>
          </a:xfrm>
          <a:prstGeom prst="rect">
            <a:avLst/>
          </a:prstGeom>
        </p:spPr>
      </p:pic>
      <p:sp>
        <p:nvSpPr>
          <p:cNvPr id="14" name="Freeform 13"/>
          <p:cNvSpPr/>
          <p:nvPr userDrawn="1"/>
        </p:nvSpPr>
        <p:spPr>
          <a:xfrm rot="10800000" flipH="1" flipV="1">
            <a:off x="85191" y="47626"/>
            <a:ext cx="1852804" cy="629738"/>
          </a:xfrm>
          <a:custGeom>
            <a:avLst/>
            <a:gdLst>
              <a:gd name="connsiteX0" fmla="*/ 36992 w 8483472"/>
              <a:gd name="connsiteY0" fmla="*/ 1010977 h 1010977"/>
              <a:gd name="connsiteX1" fmla="*/ 8483472 w 8483472"/>
              <a:gd name="connsiteY1" fmla="*/ 12329 h 1010977"/>
              <a:gd name="connsiteX2" fmla="*/ 0 w 8483472"/>
              <a:gd name="connsiteY2" fmla="*/ 0 h 1010977"/>
              <a:gd name="connsiteX3" fmla="*/ 36992 w 8483472"/>
              <a:gd name="connsiteY3" fmla="*/ 1010977 h 1010977"/>
              <a:gd name="connsiteX0" fmla="*/ 12331 w 8483472"/>
              <a:gd name="connsiteY0" fmla="*/ 1023306 h 1023306"/>
              <a:gd name="connsiteX1" fmla="*/ 8483472 w 8483472"/>
              <a:gd name="connsiteY1" fmla="*/ 12329 h 1023306"/>
              <a:gd name="connsiteX2" fmla="*/ 0 w 8483472"/>
              <a:gd name="connsiteY2" fmla="*/ 0 h 1023306"/>
              <a:gd name="connsiteX3" fmla="*/ 12331 w 8483472"/>
              <a:gd name="connsiteY3" fmla="*/ 1023306 h 1023306"/>
              <a:gd name="connsiteX0" fmla="*/ 0 w 8483472"/>
              <a:gd name="connsiteY0" fmla="*/ 1035635 h 1035635"/>
              <a:gd name="connsiteX1" fmla="*/ 8483472 w 8483472"/>
              <a:gd name="connsiteY1" fmla="*/ 12329 h 1035635"/>
              <a:gd name="connsiteX2" fmla="*/ 0 w 8483472"/>
              <a:gd name="connsiteY2" fmla="*/ 0 h 1035635"/>
              <a:gd name="connsiteX3" fmla="*/ 0 w 8483472"/>
              <a:gd name="connsiteY3" fmla="*/ 1035635 h 1035635"/>
              <a:gd name="connsiteX0" fmla="*/ 0 w 8471142"/>
              <a:gd name="connsiteY0" fmla="*/ 1035635 h 1035635"/>
              <a:gd name="connsiteX1" fmla="*/ 8471142 w 8471142"/>
              <a:gd name="connsiteY1" fmla="*/ 0 h 1035635"/>
              <a:gd name="connsiteX2" fmla="*/ 0 w 8471142"/>
              <a:gd name="connsiteY2" fmla="*/ 0 h 1035635"/>
              <a:gd name="connsiteX3" fmla="*/ 0 w 8471142"/>
              <a:gd name="connsiteY3" fmla="*/ 1035635 h 1035635"/>
              <a:gd name="connsiteX0" fmla="*/ 0 w 7990247"/>
              <a:gd name="connsiteY0" fmla="*/ 1060293 h 1060293"/>
              <a:gd name="connsiteX1" fmla="*/ 7990247 w 7990247"/>
              <a:gd name="connsiteY1" fmla="*/ 0 h 1060293"/>
              <a:gd name="connsiteX2" fmla="*/ 0 w 7990247"/>
              <a:gd name="connsiteY2" fmla="*/ 24658 h 1060293"/>
              <a:gd name="connsiteX3" fmla="*/ 0 w 7990247"/>
              <a:gd name="connsiteY3" fmla="*/ 1060293 h 1060293"/>
              <a:gd name="connsiteX0" fmla="*/ 0 w 8002578"/>
              <a:gd name="connsiteY0" fmla="*/ 826042 h 826042"/>
              <a:gd name="connsiteX1" fmla="*/ 8002578 w 8002578"/>
              <a:gd name="connsiteY1" fmla="*/ 0 h 826042"/>
              <a:gd name="connsiteX2" fmla="*/ 12331 w 8002578"/>
              <a:gd name="connsiteY2" fmla="*/ 24658 h 826042"/>
              <a:gd name="connsiteX3" fmla="*/ 0 w 8002578"/>
              <a:gd name="connsiteY3" fmla="*/ 826042 h 826042"/>
              <a:gd name="connsiteX0" fmla="*/ 0 w 8002578"/>
              <a:gd name="connsiteY0" fmla="*/ 826042 h 826042"/>
              <a:gd name="connsiteX1" fmla="*/ 8002578 w 8002578"/>
              <a:gd name="connsiteY1" fmla="*/ 0 h 826042"/>
              <a:gd name="connsiteX2" fmla="*/ 2409 w 8002578"/>
              <a:gd name="connsiteY2" fmla="*/ 14736 h 826042"/>
              <a:gd name="connsiteX3" fmla="*/ 0 w 8002578"/>
              <a:gd name="connsiteY3" fmla="*/ 826042 h 826042"/>
              <a:gd name="connsiteX0" fmla="*/ 0 w 8002578"/>
              <a:gd name="connsiteY0" fmla="*/ 1696900 h 1696900"/>
              <a:gd name="connsiteX1" fmla="*/ 8002578 w 8002578"/>
              <a:gd name="connsiteY1" fmla="*/ 0 h 1696900"/>
              <a:gd name="connsiteX2" fmla="*/ 2409 w 8002578"/>
              <a:gd name="connsiteY2" fmla="*/ 14736 h 1696900"/>
              <a:gd name="connsiteX3" fmla="*/ 0 w 8002578"/>
              <a:gd name="connsiteY3" fmla="*/ 1696900 h 1696900"/>
              <a:gd name="connsiteX0" fmla="*/ 0 w 3140352"/>
              <a:gd name="connsiteY0" fmla="*/ 1708995 h 1708995"/>
              <a:gd name="connsiteX1" fmla="*/ 3140352 w 3140352"/>
              <a:gd name="connsiteY1" fmla="*/ 0 h 1708995"/>
              <a:gd name="connsiteX2" fmla="*/ 2409 w 3140352"/>
              <a:gd name="connsiteY2" fmla="*/ 26831 h 1708995"/>
              <a:gd name="connsiteX3" fmla="*/ 0 w 3140352"/>
              <a:gd name="connsiteY3" fmla="*/ 1708995 h 1708995"/>
              <a:gd name="connsiteX0" fmla="*/ 9686 w 3137943"/>
              <a:gd name="connsiteY0" fmla="*/ 1285662 h 1285662"/>
              <a:gd name="connsiteX1" fmla="*/ 3137943 w 3137943"/>
              <a:gd name="connsiteY1" fmla="*/ 0 h 1285662"/>
              <a:gd name="connsiteX2" fmla="*/ 0 w 3137943"/>
              <a:gd name="connsiteY2" fmla="*/ 26831 h 1285662"/>
              <a:gd name="connsiteX3" fmla="*/ 9686 w 3137943"/>
              <a:gd name="connsiteY3" fmla="*/ 1285662 h 1285662"/>
              <a:gd name="connsiteX0" fmla="*/ 720 w 3141072"/>
              <a:gd name="connsiteY0" fmla="*/ 1321947 h 1321947"/>
              <a:gd name="connsiteX1" fmla="*/ 3141072 w 3141072"/>
              <a:gd name="connsiteY1" fmla="*/ 0 h 1321947"/>
              <a:gd name="connsiteX2" fmla="*/ 3129 w 3141072"/>
              <a:gd name="connsiteY2" fmla="*/ 26831 h 1321947"/>
              <a:gd name="connsiteX3" fmla="*/ 720 w 3141072"/>
              <a:gd name="connsiteY3" fmla="*/ 1321947 h 1321947"/>
              <a:gd name="connsiteX0" fmla="*/ 720 w 4822289"/>
              <a:gd name="connsiteY0" fmla="*/ 1309852 h 1309852"/>
              <a:gd name="connsiteX1" fmla="*/ 4822289 w 4822289"/>
              <a:gd name="connsiteY1" fmla="*/ 0 h 1309852"/>
              <a:gd name="connsiteX2" fmla="*/ 3129 w 4822289"/>
              <a:gd name="connsiteY2" fmla="*/ 14736 h 1309852"/>
              <a:gd name="connsiteX3" fmla="*/ 720 w 4822289"/>
              <a:gd name="connsiteY3" fmla="*/ 1309852 h 1309852"/>
              <a:gd name="connsiteX0" fmla="*/ 339 w 4834003"/>
              <a:gd name="connsiteY0" fmla="*/ 1188900 h 1188900"/>
              <a:gd name="connsiteX1" fmla="*/ 4834003 w 4834003"/>
              <a:gd name="connsiteY1" fmla="*/ 0 h 1188900"/>
              <a:gd name="connsiteX2" fmla="*/ 14843 w 4834003"/>
              <a:gd name="connsiteY2" fmla="*/ 14736 h 1188900"/>
              <a:gd name="connsiteX3" fmla="*/ 339 w 4834003"/>
              <a:gd name="connsiteY3" fmla="*/ 1188900 h 1188900"/>
              <a:gd name="connsiteX0" fmla="*/ 339 w 2960834"/>
              <a:gd name="connsiteY0" fmla="*/ 1188900 h 1188900"/>
              <a:gd name="connsiteX1" fmla="*/ 2960834 w 2960834"/>
              <a:gd name="connsiteY1" fmla="*/ 0 h 1188900"/>
              <a:gd name="connsiteX2" fmla="*/ 14843 w 2960834"/>
              <a:gd name="connsiteY2" fmla="*/ 14736 h 1188900"/>
              <a:gd name="connsiteX3" fmla="*/ 339 w 2960834"/>
              <a:gd name="connsiteY3" fmla="*/ 1188900 h 1188900"/>
              <a:gd name="connsiteX0" fmla="*/ 631 w 2950543"/>
              <a:gd name="connsiteY0" fmla="*/ 850233 h 850233"/>
              <a:gd name="connsiteX1" fmla="*/ 2950543 w 2950543"/>
              <a:gd name="connsiteY1" fmla="*/ 0 h 850233"/>
              <a:gd name="connsiteX2" fmla="*/ 4552 w 2950543"/>
              <a:gd name="connsiteY2" fmla="*/ 14736 h 850233"/>
              <a:gd name="connsiteX3" fmla="*/ 631 w 2950543"/>
              <a:gd name="connsiteY3" fmla="*/ 850233 h 850233"/>
              <a:gd name="connsiteX0" fmla="*/ 631 w 3871253"/>
              <a:gd name="connsiteY0" fmla="*/ 871400 h 871400"/>
              <a:gd name="connsiteX1" fmla="*/ 3871253 w 3871253"/>
              <a:gd name="connsiteY1" fmla="*/ 0 h 871400"/>
              <a:gd name="connsiteX2" fmla="*/ 4552 w 3871253"/>
              <a:gd name="connsiteY2" fmla="*/ 35903 h 871400"/>
              <a:gd name="connsiteX3" fmla="*/ 631 w 3871253"/>
              <a:gd name="connsiteY3" fmla="*/ 871400 h 871400"/>
              <a:gd name="connsiteX0" fmla="*/ 631 w 3871253"/>
              <a:gd name="connsiteY0" fmla="*/ 786734 h 786734"/>
              <a:gd name="connsiteX1" fmla="*/ 3871253 w 3871253"/>
              <a:gd name="connsiteY1" fmla="*/ 0 h 786734"/>
              <a:gd name="connsiteX2" fmla="*/ 4552 w 3871253"/>
              <a:gd name="connsiteY2" fmla="*/ 35903 h 786734"/>
              <a:gd name="connsiteX3" fmla="*/ 631 w 3871253"/>
              <a:gd name="connsiteY3" fmla="*/ 786734 h 786734"/>
              <a:gd name="connsiteX0" fmla="*/ 631 w 3098704"/>
              <a:gd name="connsiteY0" fmla="*/ 776151 h 776151"/>
              <a:gd name="connsiteX1" fmla="*/ 3098704 w 3098704"/>
              <a:gd name="connsiteY1" fmla="*/ 0 h 776151"/>
              <a:gd name="connsiteX2" fmla="*/ 4552 w 3098704"/>
              <a:gd name="connsiteY2" fmla="*/ 25320 h 776151"/>
              <a:gd name="connsiteX3" fmla="*/ 631 w 3098704"/>
              <a:gd name="connsiteY3" fmla="*/ 776151 h 776151"/>
              <a:gd name="connsiteX0" fmla="*/ 176 w 3129998"/>
              <a:gd name="connsiteY0" fmla="*/ 871401 h 871401"/>
              <a:gd name="connsiteX1" fmla="*/ 3129998 w 3129998"/>
              <a:gd name="connsiteY1" fmla="*/ 0 h 871401"/>
              <a:gd name="connsiteX2" fmla="*/ 35846 w 3129998"/>
              <a:gd name="connsiteY2" fmla="*/ 25320 h 871401"/>
              <a:gd name="connsiteX3" fmla="*/ 176 w 3129998"/>
              <a:gd name="connsiteY3" fmla="*/ 871401 h 871401"/>
              <a:gd name="connsiteX0" fmla="*/ 176 w 3129998"/>
              <a:gd name="connsiteY0" fmla="*/ 797318 h 797318"/>
              <a:gd name="connsiteX1" fmla="*/ 3129998 w 3129998"/>
              <a:gd name="connsiteY1" fmla="*/ 0 h 797318"/>
              <a:gd name="connsiteX2" fmla="*/ 35846 w 3129998"/>
              <a:gd name="connsiteY2" fmla="*/ 25320 h 797318"/>
              <a:gd name="connsiteX3" fmla="*/ 176 w 3129998"/>
              <a:gd name="connsiteY3" fmla="*/ 797318 h 797318"/>
              <a:gd name="connsiteX0" fmla="*/ 59576 w 3189398"/>
              <a:gd name="connsiteY0" fmla="*/ 797318 h 797318"/>
              <a:gd name="connsiteX1" fmla="*/ 3189398 w 3189398"/>
              <a:gd name="connsiteY1" fmla="*/ 0 h 797318"/>
              <a:gd name="connsiteX2" fmla="*/ 0 w 3189398"/>
              <a:gd name="connsiteY2" fmla="*/ 25320 h 797318"/>
              <a:gd name="connsiteX3" fmla="*/ 59576 w 3189398"/>
              <a:gd name="connsiteY3" fmla="*/ 797318 h 797318"/>
              <a:gd name="connsiteX0" fmla="*/ 59576 w 2469762"/>
              <a:gd name="connsiteY0" fmla="*/ 839651 h 839651"/>
              <a:gd name="connsiteX1" fmla="*/ 2469762 w 2469762"/>
              <a:gd name="connsiteY1" fmla="*/ 0 h 839651"/>
              <a:gd name="connsiteX2" fmla="*/ 0 w 2469762"/>
              <a:gd name="connsiteY2" fmla="*/ 67653 h 839651"/>
              <a:gd name="connsiteX3" fmla="*/ 59576 w 2469762"/>
              <a:gd name="connsiteY3" fmla="*/ 839651 h 839651"/>
            </a:gdLst>
            <a:ahLst/>
            <a:cxnLst>
              <a:cxn ang="0">
                <a:pos x="connsiteX0" y="connsiteY0"/>
              </a:cxn>
              <a:cxn ang="0">
                <a:pos x="connsiteX1" y="connsiteY1"/>
              </a:cxn>
              <a:cxn ang="0">
                <a:pos x="connsiteX2" y="connsiteY2"/>
              </a:cxn>
              <a:cxn ang="0">
                <a:pos x="connsiteX3" y="connsiteY3"/>
              </a:cxn>
            </a:cxnLst>
            <a:rect l="l" t="t" r="r" b="b"/>
            <a:pathLst>
              <a:path w="2469762" h="839651">
                <a:moveTo>
                  <a:pt x="59576" y="839651"/>
                </a:moveTo>
                <a:lnTo>
                  <a:pt x="2469762" y="0"/>
                </a:lnTo>
                <a:lnTo>
                  <a:pt x="0" y="67653"/>
                </a:lnTo>
                <a:cubicBezTo>
                  <a:pt x="3229" y="487263"/>
                  <a:pt x="56347" y="420041"/>
                  <a:pt x="59576" y="839651"/>
                </a:cubicBezTo>
                <a:close/>
              </a:path>
            </a:pathLst>
          </a:cu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77" tIns="34289" rIns="68577" bIns="34289" numCol="1" spcCol="0" rtlCol="0" fromWordArt="0" anchor="ctr" anchorCtr="0" forceAA="0" compatLnSpc="1">
            <a:prstTxWarp prst="textNoShape">
              <a:avLst/>
            </a:prstTxWarp>
            <a:noAutofit/>
          </a:bodyPr>
          <a:lstStyle/>
          <a:p>
            <a:pPr algn="ctr" defTabSz="685777" fontAlgn="auto">
              <a:lnSpc>
                <a:spcPct val="90000"/>
              </a:lnSpc>
              <a:spcBef>
                <a:spcPts val="0"/>
              </a:spcBef>
              <a:spcAft>
                <a:spcPts val="0"/>
              </a:spcAft>
            </a:pPr>
            <a:endParaRPr lang="en-US" sz="1400" dirty="0">
              <a:solidFill>
                <a:srgbClr val="FFFFFF"/>
              </a:solidFill>
            </a:endParaRPr>
          </a:p>
        </p:txBody>
      </p:sp>
      <p:sp>
        <p:nvSpPr>
          <p:cNvPr id="15" name="Freeform 14"/>
          <p:cNvSpPr/>
          <p:nvPr userDrawn="1"/>
        </p:nvSpPr>
        <p:spPr>
          <a:xfrm>
            <a:off x="304832" y="120207"/>
            <a:ext cx="4171050" cy="429286"/>
          </a:xfrm>
          <a:custGeom>
            <a:avLst/>
            <a:gdLst>
              <a:gd name="connsiteX0" fmla="*/ 956840 w 7672110"/>
              <a:gd name="connsiteY0" fmla="*/ 400086 h 1339419"/>
              <a:gd name="connsiteX1" fmla="*/ 4244887 w 7672110"/>
              <a:gd name="connsiteY1" fmla="*/ 1339419 h 1339419"/>
              <a:gd name="connsiteX2" fmla="*/ 7672110 w 7672110"/>
              <a:gd name="connsiteY2" fmla="*/ 0 h 1339419"/>
              <a:gd name="connsiteX3" fmla="*/ 0 w 7672110"/>
              <a:gd name="connsiteY3" fmla="*/ 52185 h 1339419"/>
              <a:gd name="connsiteX4" fmla="*/ 956840 w 7672110"/>
              <a:gd name="connsiteY4" fmla="*/ 400086 h 1339419"/>
              <a:gd name="connsiteX0" fmla="*/ 0 w 7672110"/>
              <a:gd name="connsiteY0" fmla="*/ 52185 h 1339419"/>
              <a:gd name="connsiteX1" fmla="*/ 4244887 w 7672110"/>
              <a:gd name="connsiteY1" fmla="*/ 1339419 h 1339419"/>
              <a:gd name="connsiteX2" fmla="*/ 7672110 w 7672110"/>
              <a:gd name="connsiteY2" fmla="*/ 0 h 1339419"/>
              <a:gd name="connsiteX3" fmla="*/ 0 w 7672110"/>
              <a:gd name="connsiteY3" fmla="*/ 52185 h 1339419"/>
              <a:gd name="connsiteX0" fmla="*/ 0 w 7672110"/>
              <a:gd name="connsiteY0" fmla="*/ 52185 h 1008913"/>
              <a:gd name="connsiteX1" fmla="*/ 5549667 w 7672110"/>
              <a:gd name="connsiteY1" fmla="*/ 1008913 h 1008913"/>
              <a:gd name="connsiteX2" fmla="*/ 7672110 w 7672110"/>
              <a:gd name="connsiteY2" fmla="*/ 0 h 1008913"/>
              <a:gd name="connsiteX3" fmla="*/ 0 w 7672110"/>
              <a:gd name="connsiteY3" fmla="*/ 52185 h 1008913"/>
              <a:gd name="connsiteX0" fmla="*/ 0 w 8264769"/>
              <a:gd name="connsiteY0" fmla="*/ 3804 h 960532"/>
              <a:gd name="connsiteX1" fmla="*/ 5549667 w 8264769"/>
              <a:gd name="connsiteY1" fmla="*/ 960532 h 960532"/>
              <a:gd name="connsiteX2" fmla="*/ 8264769 w 8264769"/>
              <a:gd name="connsiteY2" fmla="*/ 0 h 960532"/>
              <a:gd name="connsiteX3" fmla="*/ 0 w 8264769"/>
              <a:gd name="connsiteY3" fmla="*/ 3804 h 960532"/>
              <a:gd name="connsiteX0" fmla="*/ 0 w 9330338"/>
              <a:gd name="connsiteY0" fmla="*/ 3804 h 960532"/>
              <a:gd name="connsiteX1" fmla="*/ 5549667 w 9330338"/>
              <a:gd name="connsiteY1" fmla="*/ 960532 h 960532"/>
              <a:gd name="connsiteX2" fmla="*/ 9330338 w 9330338"/>
              <a:gd name="connsiteY2" fmla="*/ 0 h 960532"/>
              <a:gd name="connsiteX3" fmla="*/ 0 w 9330338"/>
              <a:gd name="connsiteY3" fmla="*/ 3804 h 960532"/>
            </a:gdLst>
            <a:ahLst/>
            <a:cxnLst>
              <a:cxn ang="0">
                <a:pos x="connsiteX0" y="connsiteY0"/>
              </a:cxn>
              <a:cxn ang="0">
                <a:pos x="connsiteX1" y="connsiteY1"/>
              </a:cxn>
              <a:cxn ang="0">
                <a:pos x="connsiteX2" y="connsiteY2"/>
              </a:cxn>
              <a:cxn ang="0">
                <a:pos x="connsiteX3" y="connsiteY3"/>
              </a:cxn>
            </a:cxnLst>
            <a:rect l="l" t="t" r="r" b="b"/>
            <a:pathLst>
              <a:path w="9330338" h="960532">
                <a:moveTo>
                  <a:pt x="0" y="3804"/>
                </a:moveTo>
                <a:lnTo>
                  <a:pt x="5549667" y="960532"/>
                </a:lnTo>
                <a:lnTo>
                  <a:pt x="9330338" y="0"/>
                </a:lnTo>
                <a:lnTo>
                  <a:pt x="0" y="3804"/>
                </a:lnTo>
                <a:close/>
              </a:path>
            </a:pathLst>
          </a:custGeom>
          <a:solidFill>
            <a:schemeClr val="accent2">
              <a:lumMod val="50000"/>
            </a:schemeClr>
          </a:solidFill>
          <a:ln>
            <a:noFill/>
          </a:ln>
          <a:effectLst>
            <a:outerShdw blurRad="193675" dist="139700" dir="13080000" sx="63000" sy="63000" algn="tl" rotWithShape="0">
              <a:srgbClr val="000000">
                <a:alpha val="6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77" tIns="34289" rIns="68577" bIns="34289" numCol="1" spcCol="0" rtlCol="0" fromWordArt="0" anchor="ctr" anchorCtr="0" forceAA="0" compatLnSpc="1">
            <a:prstTxWarp prst="textNoShape">
              <a:avLst/>
            </a:prstTxWarp>
            <a:noAutofit/>
          </a:bodyPr>
          <a:lstStyle/>
          <a:p>
            <a:pPr algn="ctr" defTabSz="685777" fontAlgn="auto">
              <a:lnSpc>
                <a:spcPct val="90000"/>
              </a:lnSpc>
              <a:spcBef>
                <a:spcPts val="0"/>
              </a:spcBef>
              <a:spcAft>
                <a:spcPts val="0"/>
              </a:spcAft>
            </a:pPr>
            <a:endParaRPr lang="en-US" sz="1400" dirty="0">
              <a:solidFill>
                <a:srgbClr val="FFFFFF"/>
              </a:solidFill>
            </a:endParaRPr>
          </a:p>
        </p:txBody>
      </p:sp>
      <p:sp>
        <p:nvSpPr>
          <p:cNvPr id="5" name="Slide Number Placeholder 4"/>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
        <p:nvSpPr>
          <p:cNvPr id="2" name="Title 1"/>
          <p:cNvSpPr>
            <a:spLocks noGrp="1"/>
          </p:cNvSpPr>
          <p:nvPr>
            <p:ph type="title"/>
          </p:nvPr>
        </p:nvSpPr>
        <p:spPr/>
        <p:txBody>
          <a:bodyPr/>
          <a:lstStyle/>
          <a:p>
            <a:r>
              <a:rPr lang="en-US" smtClean="0"/>
              <a:t>Click to edit Master title style</a:t>
            </a:r>
            <a:endParaRPr lang="en-US"/>
          </a:p>
        </p:txBody>
      </p:sp>
      <p:grpSp>
        <p:nvGrpSpPr>
          <p:cNvPr id="3" name="Group 5"/>
          <p:cNvGrpSpPr/>
          <p:nvPr userDrawn="1"/>
        </p:nvGrpSpPr>
        <p:grpSpPr>
          <a:xfrm>
            <a:off x="0" y="0"/>
            <a:ext cx="9144430" cy="5143500"/>
            <a:chOff x="0" y="0"/>
            <a:chExt cx="12189398" cy="6858000"/>
          </a:xfrm>
          <a:solidFill>
            <a:srgbClr val="D8E1E6"/>
          </a:solidFill>
        </p:grpSpPr>
        <p:sp>
          <p:nvSpPr>
            <p:cNvPr id="7" name="Rectangle 6"/>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77" fontAlgn="auto">
                <a:spcBef>
                  <a:spcPts val="0"/>
                </a:spcBef>
                <a:spcAft>
                  <a:spcPts val="0"/>
                </a:spcAft>
              </a:pPr>
              <a:endParaRPr sz="1400" dirty="0">
                <a:solidFill>
                  <a:srgbClr val="FFFFFF"/>
                </a:solidFill>
              </a:endParaRPr>
            </a:p>
          </p:txBody>
        </p:sp>
        <p:sp>
          <p:nvSpPr>
            <p:cNvPr id="8" name="Rectangle 7"/>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77" fontAlgn="auto">
                <a:spcBef>
                  <a:spcPts val="0"/>
                </a:spcBef>
                <a:spcAft>
                  <a:spcPts val="0"/>
                </a:spcAft>
              </a:pPr>
              <a:endParaRPr sz="1400" dirty="0">
                <a:solidFill>
                  <a:srgbClr val="FFFFFF"/>
                </a:solidFill>
              </a:endParaRPr>
            </a:p>
          </p:txBody>
        </p:sp>
        <p:sp>
          <p:nvSpPr>
            <p:cNvPr id="9" name="Rectangle 8"/>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77" fontAlgn="auto">
                <a:spcBef>
                  <a:spcPts val="0"/>
                </a:spcBef>
                <a:spcAft>
                  <a:spcPts val="0"/>
                </a:spcAft>
              </a:pPr>
              <a:endParaRPr sz="1400" dirty="0">
                <a:solidFill>
                  <a:srgbClr val="FFFFFF"/>
                </a:solidFill>
              </a:endParaRPr>
            </a:p>
          </p:txBody>
        </p:sp>
        <p:sp>
          <p:nvSpPr>
            <p:cNvPr id="10" name="Rectangle 9"/>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77" fontAlgn="auto">
                <a:spcBef>
                  <a:spcPts val="0"/>
                </a:spcBef>
                <a:spcAft>
                  <a:spcPts val="0"/>
                </a:spcAft>
              </a:pPr>
              <a:endParaRPr sz="1400" dirty="0">
                <a:solidFill>
                  <a:srgbClr val="FFFFFF"/>
                </a:solidFill>
              </a:endParaRPr>
            </a:p>
          </p:txBody>
        </p:sp>
      </p:grpSp>
      <p:sp>
        <p:nvSpPr>
          <p:cNvPr id="11" name="TextBox 10"/>
          <p:cNvSpPr txBox="1"/>
          <p:nvPr userDrawn="1"/>
        </p:nvSpPr>
        <p:spPr>
          <a:xfrm>
            <a:off x="3951894" y="4917186"/>
            <a:ext cx="2400925" cy="137160"/>
          </a:xfrm>
          <a:prstGeom prst="rect">
            <a:avLst/>
          </a:prstGeom>
          <a:noFill/>
        </p:spPr>
        <p:txBody>
          <a:bodyPr vert="horz" wrap="none" lIns="0" tIns="0" rIns="0" bIns="0" rtlCol="0" anchor="ctr" anchorCtr="0">
            <a:noAutofit/>
          </a:bodyPr>
          <a:lstStyle/>
          <a:p>
            <a:pPr algn="r" defTabSz="685777" fontAlgn="auto">
              <a:spcBef>
                <a:spcPts val="0"/>
              </a:spcBef>
              <a:spcAft>
                <a:spcPts val="0"/>
              </a:spcAft>
            </a:pPr>
            <a:r>
              <a:rPr sz="600" dirty="0">
                <a:solidFill>
                  <a:srgbClr val="58595B"/>
                </a:solidFill>
                <a:latin typeface="Calibri"/>
                <a:ea typeface="+mn-ea"/>
              </a:rPr>
              <a:t>Copyright © </a:t>
            </a:r>
            <a:r>
              <a:rPr lang="en-US" sz="600" dirty="0" smtClean="0">
                <a:solidFill>
                  <a:srgbClr val="58595B"/>
                </a:solidFill>
                <a:latin typeface="Calibri"/>
                <a:ea typeface="+mn-ea"/>
              </a:rPr>
              <a:t>2017,</a:t>
            </a:r>
            <a:r>
              <a:rPr sz="600" dirty="0" smtClean="0">
                <a:solidFill>
                  <a:srgbClr val="58595B"/>
                </a:solidFill>
                <a:latin typeface="Calibri"/>
                <a:ea typeface="+mn-ea"/>
              </a:rPr>
              <a:t> </a:t>
            </a:r>
            <a:r>
              <a:rPr sz="600" dirty="0">
                <a:solidFill>
                  <a:srgbClr val="58595B"/>
                </a:solidFill>
                <a:latin typeface="Calibri"/>
                <a:ea typeface="+mn-ea"/>
              </a:rPr>
              <a:t>Oracle and/or its affiliates. All rights reserved.  </a:t>
            </a:r>
          </a:p>
        </p:txBody>
      </p:sp>
      <p:pic>
        <p:nvPicPr>
          <p:cNvPr id="12" name="Picture 11" descr="Oracle logo in white on red staging background"/>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97868" y="4697730"/>
            <a:ext cx="1219171" cy="445770"/>
          </a:xfrm>
          <a:prstGeom prst="rect">
            <a:avLst/>
          </a:prstGeom>
        </p:spPr>
      </p:pic>
      <p:sp>
        <p:nvSpPr>
          <p:cNvPr id="16" name="Text Placeholder 12"/>
          <p:cNvSpPr>
            <a:spLocks noGrp="1"/>
          </p:cNvSpPr>
          <p:nvPr>
            <p:ph type="body" sz="quarter" idx="13" hasCustomPrompt="1"/>
          </p:nvPr>
        </p:nvSpPr>
        <p:spPr>
          <a:xfrm>
            <a:off x="398964" y="1030306"/>
            <a:ext cx="8346072" cy="257474"/>
          </a:xfrm>
        </p:spPr>
        <p:txBody>
          <a:bodyPr>
            <a:noAutofit/>
          </a:bodyPr>
          <a:lstStyle>
            <a:lvl1pPr marL="1191" indent="0">
              <a:spcBef>
                <a:spcPts val="0"/>
              </a:spcBef>
              <a:buFontTx/>
              <a:buNone/>
              <a:defRPr sz="1800" b="1" baseline="0"/>
            </a:lvl1pPr>
            <a:lvl2pPr marL="1191" indent="0">
              <a:buFontTx/>
              <a:buNone/>
              <a:defRPr sz="1800"/>
            </a:lvl2pPr>
            <a:lvl3pPr marL="1191" indent="0">
              <a:buFontTx/>
              <a:buNone/>
              <a:defRPr sz="1800"/>
            </a:lvl3pPr>
            <a:lvl4pPr marL="1191" indent="0">
              <a:buFontTx/>
              <a:buNone/>
              <a:defRPr sz="1800"/>
            </a:lvl4pPr>
            <a:lvl5pPr marL="1191" indent="0">
              <a:buFontTx/>
              <a:buNone/>
              <a:defRPr sz="1800"/>
            </a:lvl5pPr>
            <a:lvl6pPr marL="1191" indent="0">
              <a:buFontTx/>
              <a:buNone/>
              <a:defRPr sz="1800"/>
            </a:lvl6pPr>
            <a:lvl7pPr marL="1191" indent="0">
              <a:buFontTx/>
              <a:buNone/>
              <a:defRPr sz="1800"/>
            </a:lvl7pPr>
            <a:lvl8pPr marL="1191" indent="0">
              <a:buFontTx/>
              <a:buNone/>
              <a:defRPr sz="1800"/>
            </a:lvl8pPr>
            <a:lvl9pPr marL="1191" indent="0">
              <a:buFontTx/>
              <a:buNone/>
              <a:defRPr sz="1800"/>
            </a:lvl9pPr>
          </a:lstStyle>
          <a:p>
            <a:pPr lvl="0"/>
            <a:r>
              <a:rPr dirty="0"/>
              <a:t>Click to add subtitle</a:t>
            </a:r>
          </a:p>
        </p:txBody>
      </p:sp>
    </p:spTree>
    <p:extLst>
      <p:ext uri="{BB962C8B-B14F-4D97-AF65-F5344CB8AC3E}">
        <p14:creationId xmlns:p14="http://schemas.microsoft.com/office/powerpoint/2010/main" val="41073566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8_Title-Only">
    <p:spTree>
      <p:nvGrpSpPr>
        <p:cNvPr id="1" name=""/>
        <p:cNvGrpSpPr/>
        <p:nvPr/>
      </p:nvGrpSpPr>
      <p:grpSpPr>
        <a:xfrm>
          <a:off x="0" y="0"/>
          <a:ext cx="0" cy="0"/>
          <a:chOff x="0" y="0"/>
          <a:chExt cx="0" cy="0"/>
        </a:xfrm>
      </p:grpSpPr>
      <p:pic>
        <p:nvPicPr>
          <p:cNvPr id="13" name="Picture 12"/>
          <p:cNvPicPr>
            <a:picLocks noChangeAspect="1"/>
          </p:cNvPicPr>
          <p:nvPr userDrawn="1"/>
        </p:nvPicPr>
        <p:blipFill rotWithShape="1">
          <a:blip r:embed="rId2" cstate="screen">
            <a:alphaModFix amt="63000"/>
            <a:extLst>
              <a:ext uri="{28A0092B-C50C-407E-A947-70E740481C1C}">
                <a14:useLocalDpi xmlns:a14="http://schemas.microsoft.com/office/drawing/2010/main"/>
              </a:ext>
            </a:extLst>
          </a:blip>
          <a:srcRect/>
          <a:stretch/>
        </p:blipFill>
        <p:spPr>
          <a:xfrm>
            <a:off x="85191" y="0"/>
            <a:ext cx="9059238" cy="5054346"/>
          </a:xfrm>
          <a:prstGeom prst="rect">
            <a:avLst/>
          </a:prstGeom>
        </p:spPr>
      </p:pic>
      <p:sp>
        <p:nvSpPr>
          <p:cNvPr id="15" name="Freeform 14"/>
          <p:cNvSpPr/>
          <p:nvPr userDrawn="1"/>
        </p:nvSpPr>
        <p:spPr>
          <a:xfrm>
            <a:off x="1" y="432591"/>
            <a:ext cx="9073679" cy="2068286"/>
          </a:xfrm>
          <a:custGeom>
            <a:avLst/>
            <a:gdLst>
              <a:gd name="connsiteX0" fmla="*/ 48381 w 12107184"/>
              <a:gd name="connsiteY0" fmla="*/ 2358572 h 2757715"/>
              <a:gd name="connsiteX1" fmla="*/ 8430277 w 12107184"/>
              <a:gd name="connsiteY1" fmla="*/ 1838476 h 2757715"/>
              <a:gd name="connsiteX2" fmla="*/ 12095088 w 12107184"/>
              <a:gd name="connsiteY2" fmla="*/ 0 h 2757715"/>
              <a:gd name="connsiteX3" fmla="*/ 12107184 w 12107184"/>
              <a:gd name="connsiteY3" fmla="*/ 1511905 h 2757715"/>
              <a:gd name="connsiteX4" fmla="*/ 8974556 w 12107184"/>
              <a:gd name="connsiteY4" fmla="*/ 2540000 h 2757715"/>
              <a:gd name="connsiteX5" fmla="*/ 0 w 12107184"/>
              <a:gd name="connsiteY5" fmla="*/ 2757715 h 2757715"/>
              <a:gd name="connsiteX6" fmla="*/ 84666 w 12107184"/>
              <a:gd name="connsiteY6" fmla="*/ 2322286 h 2757715"/>
              <a:gd name="connsiteX7" fmla="*/ 84666 w 12107184"/>
              <a:gd name="connsiteY7" fmla="*/ 2322286 h 2757715"/>
              <a:gd name="connsiteX8" fmla="*/ 84666 w 12107184"/>
              <a:gd name="connsiteY8" fmla="*/ 2322286 h 2757715"/>
              <a:gd name="connsiteX0" fmla="*/ 48381 w 12107184"/>
              <a:gd name="connsiteY0" fmla="*/ 2358572 h 2757715"/>
              <a:gd name="connsiteX1" fmla="*/ 120951 w 12107184"/>
              <a:gd name="connsiteY1" fmla="*/ 2457935 h 2757715"/>
              <a:gd name="connsiteX2" fmla="*/ 8430277 w 12107184"/>
              <a:gd name="connsiteY2" fmla="*/ 1838476 h 2757715"/>
              <a:gd name="connsiteX3" fmla="*/ 12095088 w 12107184"/>
              <a:gd name="connsiteY3" fmla="*/ 0 h 2757715"/>
              <a:gd name="connsiteX4" fmla="*/ 12107184 w 12107184"/>
              <a:gd name="connsiteY4" fmla="*/ 1511905 h 2757715"/>
              <a:gd name="connsiteX5" fmla="*/ 8974556 w 12107184"/>
              <a:gd name="connsiteY5" fmla="*/ 2540000 h 2757715"/>
              <a:gd name="connsiteX6" fmla="*/ 0 w 12107184"/>
              <a:gd name="connsiteY6" fmla="*/ 2757715 h 2757715"/>
              <a:gd name="connsiteX7" fmla="*/ 84666 w 12107184"/>
              <a:gd name="connsiteY7" fmla="*/ 2322286 h 2757715"/>
              <a:gd name="connsiteX8" fmla="*/ 84666 w 12107184"/>
              <a:gd name="connsiteY8" fmla="*/ 2322286 h 2757715"/>
              <a:gd name="connsiteX9" fmla="*/ 84666 w 12107184"/>
              <a:gd name="connsiteY9" fmla="*/ 2322286 h 2757715"/>
              <a:gd name="connsiteX0" fmla="*/ 48381 w 12107184"/>
              <a:gd name="connsiteY0" fmla="*/ 2358572 h 2757715"/>
              <a:gd name="connsiteX1" fmla="*/ 120951 w 12107184"/>
              <a:gd name="connsiteY1" fmla="*/ 2457935 h 2757715"/>
              <a:gd name="connsiteX2" fmla="*/ 9192268 w 12107184"/>
              <a:gd name="connsiteY2" fmla="*/ 1777999 h 2757715"/>
              <a:gd name="connsiteX3" fmla="*/ 12095088 w 12107184"/>
              <a:gd name="connsiteY3" fmla="*/ 0 h 2757715"/>
              <a:gd name="connsiteX4" fmla="*/ 12107184 w 12107184"/>
              <a:gd name="connsiteY4" fmla="*/ 1511905 h 2757715"/>
              <a:gd name="connsiteX5" fmla="*/ 8974556 w 12107184"/>
              <a:gd name="connsiteY5" fmla="*/ 2540000 h 2757715"/>
              <a:gd name="connsiteX6" fmla="*/ 0 w 12107184"/>
              <a:gd name="connsiteY6" fmla="*/ 2757715 h 2757715"/>
              <a:gd name="connsiteX7" fmla="*/ 84666 w 12107184"/>
              <a:gd name="connsiteY7" fmla="*/ 2322286 h 2757715"/>
              <a:gd name="connsiteX8" fmla="*/ 84666 w 12107184"/>
              <a:gd name="connsiteY8" fmla="*/ 2322286 h 2757715"/>
              <a:gd name="connsiteX9" fmla="*/ 84666 w 12107184"/>
              <a:gd name="connsiteY9" fmla="*/ 2322286 h 2757715"/>
              <a:gd name="connsiteX0" fmla="*/ 48381 w 12107184"/>
              <a:gd name="connsiteY0" fmla="*/ 2358572 h 2757715"/>
              <a:gd name="connsiteX1" fmla="*/ 120951 w 12107184"/>
              <a:gd name="connsiteY1" fmla="*/ 2457935 h 2757715"/>
              <a:gd name="connsiteX2" fmla="*/ 9192268 w 12107184"/>
              <a:gd name="connsiteY2" fmla="*/ 1777999 h 2757715"/>
              <a:gd name="connsiteX3" fmla="*/ 12095088 w 12107184"/>
              <a:gd name="connsiteY3" fmla="*/ 0 h 2757715"/>
              <a:gd name="connsiteX4" fmla="*/ 12107184 w 12107184"/>
              <a:gd name="connsiteY4" fmla="*/ 1511905 h 2757715"/>
              <a:gd name="connsiteX5" fmla="*/ 9289028 w 12107184"/>
              <a:gd name="connsiteY5" fmla="*/ 2467429 h 2757715"/>
              <a:gd name="connsiteX6" fmla="*/ 0 w 12107184"/>
              <a:gd name="connsiteY6" fmla="*/ 2757715 h 2757715"/>
              <a:gd name="connsiteX7" fmla="*/ 84666 w 12107184"/>
              <a:gd name="connsiteY7" fmla="*/ 2322286 h 2757715"/>
              <a:gd name="connsiteX8" fmla="*/ 84666 w 12107184"/>
              <a:gd name="connsiteY8" fmla="*/ 2322286 h 2757715"/>
              <a:gd name="connsiteX9" fmla="*/ 84666 w 12107184"/>
              <a:gd name="connsiteY9" fmla="*/ 2322286 h 2757715"/>
              <a:gd name="connsiteX0" fmla="*/ 48381 w 12107184"/>
              <a:gd name="connsiteY0" fmla="*/ 2358572 h 2757715"/>
              <a:gd name="connsiteX1" fmla="*/ 120951 w 12107184"/>
              <a:gd name="connsiteY1" fmla="*/ 2457935 h 2757715"/>
              <a:gd name="connsiteX2" fmla="*/ 9192268 w 12107184"/>
              <a:gd name="connsiteY2" fmla="*/ 1777999 h 2757715"/>
              <a:gd name="connsiteX3" fmla="*/ 12095088 w 12107184"/>
              <a:gd name="connsiteY3" fmla="*/ 0 h 2757715"/>
              <a:gd name="connsiteX4" fmla="*/ 12107184 w 12107184"/>
              <a:gd name="connsiteY4" fmla="*/ 1511905 h 2757715"/>
              <a:gd name="connsiteX5" fmla="*/ 9289028 w 12107184"/>
              <a:gd name="connsiteY5" fmla="*/ 2467429 h 2757715"/>
              <a:gd name="connsiteX6" fmla="*/ 0 w 12107184"/>
              <a:gd name="connsiteY6" fmla="*/ 2757715 h 2757715"/>
              <a:gd name="connsiteX7" fmla="*/ 84666 w 12107184"/>
              <a:gd name="connsiteY7" fmla="*/ 2322286 h 2757715"/>
              <a:gd name="connsiteX8" fmla="*/ 84666 w 12107184"/>
              <a:gd name="connsiteY8" fmla="*/ 2322286 h 2757715"/>
              <a:gd name="connsiteX0" fmla="*/ 48381 w 12107184"/>
              <a:gd name="connsiteY0" fmla="*/ 2358572 h 2757715"/>
              <a:gd name="connsiteX1" fmla="*/ 120951 w 12107184"/>
              <a:gd name="connsiteY1" fmla="*/ 2457935 h 2757715"/>
              <a:gd name="connsiteX2" fmla="*/ 9192268 w 12107184"/>
              <a:gd name="connsiteY2" fmla="*/ 1777999 h 2757715"/>
              <a:gd name="connsiteX3" fmla="*/ 12095088 w 12107184"/>
              <a:gd name="connsiteY3" fmla="*/ 0 h 2757715"/>
              <a:gd name="connsiteX4" fmla="*/ 12107184 w 12107184"/>
              <a:gd name="connsiteY4" fmla="*/ 1511905 h 2757715"/>
              <a:gd name="connsiteX5" fmla="*/ 9289028 w 12107184"/>
              <a:gd name="connsiteY5" fmla="*/ 2467429 h 2757715"/>
              <a:gd name="connsiteX6" fmla="*/ 0 w 12107184"/>
              <a:gd name="connsiteY6" fmla="*/ 2757715 h 2757715"/>
              <a:gd name="connsiteX7" fmla="*/ 84666 w 12107184"/>
              <a:gd name="connsiteY7" fmla="*/ 2322286 h 2757715"/>
              <a:gd name="connsiteX0" fmla="*/ 48381 w 12107184"/>
              <a:gd name="connsiteY0" fmla="*/ 2358572 h 2757715"/>
              <a:gd name="connsiteX1" fmla="*/ 120951 w 12107184"/>
              <a:gd name="connsiteY1" fmla="*/ 2457935 h 2757715"/>
              <a:gd name="connsiteX2" fmla="*/ 9192268 w 12107184"/>
              <a:gd name="connsiteY2" fmla="*/ 1777999 h 2757715"/>
              <a:gd name="connsiteX3" fmla="*/ 12095088 w 12107184"/>
              <a:gd name="connsiteY3" fmla="*/ 0 h 2757715"/>
              <a:gd name="connsiteX4" fmla="*/ 12107184 w 12107184"/>
              <a:gd name="connsiteY4" fmla="*/ 1511905 h 2757715"/>
              <a:gd name="connsiteX5" fmla="*/ 9289028 w 12107184"/>
              <a:gd name="connsiteY5" fmla="*/ 2467429 h 2757715"/>
              <a:gd name="connsiteX6" fmla="*/ 0 w 12107184"/>
              <a:gd name="connsiteY6" fmla="*/ 2757715 h 2757715"/>
              <a:gd name="connsiteX0" fmla="*/ 120951 w 12107184"/>
              <a:gd name="connsiteY0" fmla="*/ 2457935 h 2757715"/>
              <a:gd name="connsiteX1" fmla="*/ 9192268 w 12107184"/>
              <a:gd name="connsiteY1" fmla="*/ 1777999 h 2757715"/>
              <a:gd name="connsiteX2" fmla="*/ 12095088 w 12107184"/>
              <a:gd name="connsiteY2" fmla="*/ 0 h 2757715"/>
              <a:gd name="connsiteX3" fmla="*/ 12107184 w 12107184"/>
              <a:gd name="connsiteY3" fmla="*/ 1511905 h 2757715"/>
              <a:gd name="connsiteX4" fmla="*/ 9289028 w 12107184"/>
              <a:gd name="connsiteY4" fmla="*/ 2467429 h 2757715"/>
              <a:gd name="connsiteX5" fmla="*/ 0 w 12107184"/>
              <a:gd name="connsiteY5" fmla="*/ 2757715 h 2757715"/>
              <a:gd name="connsiteX0" fmla="*/ 48380 w 12107184"/>
              <a:gd name="connsiteY0" fmla="*/ 2409554 h 2757715"/>
              <a:gd name="connsiteX1" fmla="*/ 9192268 w 12107184"/>
              <a:gd name="connsiteY1" fmla="*/ 1777999 h 2757715"/>
              <a:gd name="connsiteX2" fmla="*/ 12095088 w 12107184"/>
              <a:gd name="connsiteY2" fmla="*/ 0 h 2757715"/>
              <a:gd name="connsiteX3" fmla="*/ 12107184 w 12107184"/>
              <a:gd name="connsiteY3" fmla="*/ 1511905 h 2757715"/>
              <a:gd name="connsiteX4" fmla="*/ 9289028 w 12107184"/>
              <a:gd name="connsiteY4" fmla="*/ 2467429 h 2757715"/>
              <a:gd name="connsiteX5" fmla="*/ 0 w 12107184"/>
              <a:gd name="connsiteY5" fmla="*/ 2757715 h 2757715"/>
              <a:gd name="connsiteX0" fmla="*/ 48380 w 12107184"/>
              <a:gd name="connsiteY0" fmla="*/ 2409554 h 2757715"/>
              <a:gd name="connsiteX1" fmla="*/ 9240648 w 12107184"/>
              <a:gd name="connsiteY1" fmla="*/ 2056190 h 2757715"/>
              <a:gd name="connsiteX2" fmla="*/ 12095088 w 12107184"/>
              <a:gd name="connsiteY2" fmla="*/ 0 h 2757715"/>
              <a:gd name="connsiteX3" fmla="*/ 12107184 w 12107184"/>
              <a:gd name="connsiteY3" fmla="*/ 1511905 h 2757715"/>
              <a:gd name="connsiteX4" fmla="*/ 9289028 w 12107184"/>
              <a:gd name="connsiteY4" fmla="*/ 2467429 h 2757715"/>
              <a:gd name="connsiteX5" fmla="*/ 0 w 12107184"/>
              <a:gd name="connsiteY5" fmla="*/ 2757715 h 2757715"/>
              <a:gd name="connsiteX0" fmla="*/ 48380 w 12107184"/>
              <a:gd name="connsiteY0" fmla="*/ 2409554 h 2757715"/>
              <a:gd name="connsiteX1" fmla="*/ 9228553 w 12107184"/>
              <a:gd name="connsiteY1" fmla="*/ 1862666 h 2757715"/>
              <a:gd name="connsiteX2" fmla="*/ 12095088 w 12107184"/>
              <a:gd name="connsiteY2" fmla="*/ 0 h 2757715"/>
              <a:gd name="connsiteX3" fmla="*/ 12107184 w 12107184"/>
              <a:gd name="connsiteY3" fmla="*/ 1511905 h 2757715"/>
              <a:gd name="connsiteX4" fmla="*/ 9289028 w 12107184"/>
              <a:gd name="connsiteY4" fmla="*/ 2467429 h 2757715"/>
              <a:gd name="connsiteX5" fmla="*/ 0 w 12107184"/>
              <a:gd name="connsiteY5" fmla="*/ 2757715 h 2757715"/>
              <a:gd name="connsiteX0" fmla="*/ 48380 w 12095088"/>
              <a:gd name="connsiteY0" fmla="*/ 2409554 h 2757715"/>
              <a:gd name="connsiteX1" fmla="*/ 9228553 w 12095088"/>
              <a:gd name="connsiteY1" fmla="*/ 1862666 h 2757715"/>
              <a:gd name="connsiteX2" fmla="*/ 12095088 w 12095088"/>
              <a:gd name="connsiteY2" fmla="*/ 0 h 2757715"/>
              <a:gd name="connsiteX3" fmla="*/ 12082994 w 12095088"/>
              <a:gd name="connsiteY3" fmla="*/ 1415143 h 2757715"/>
              <a:gd name="connsiteX4" fmla="*/ 9289028 w 12095088"/>
              <a:gd name="connsiteY4" fmla="*/ 2467429 h 2757715"/>
              <a:gd name="connsiteX5" fmla="*/ 0 w 12095088"/>
              <a:gd name="connsiteY5" fmla="*/ 2757715 h 2757715"/>
              <a:gd name="connsiteX0" fmla="*/ 60475 w 12095088"/>
              <a:gd name="connsiteY0" fmla="*/ 2518411 h 2757715"/>
              <a:gd name="connsiteX1" fmla="*/ 9228553 w 12095088"/>
              <a:gd name="connsiteY1" fmla="*/ 1862666 h 2757715"/>
              <a:gd name="connsiteX2" fmla="*/ 12095088 w 12095088"/>
              <a:gd name="connsiteY2" fmla="*/ 0 h 2757715"/>
              <a:gd name="connsiteX3" fmla="*/ 12082994 w 12095088"/>
              <a:gd name="connsiteY3" fmla="*/ 1415143 h 2757715"/>
              <a:gd name="connsiteX4" fmla="*/ 9289028 w 12095088"/>
              <a:gd name="connsiteY4" fmla="*/ 2467429 h 2757715"/>
              <a:gd name="connsiteX5" fmla="*/ 0 w 12095088"/>
              <a:gd name="connsiteY5" fmla="*/ 2757715 h 2757715"/>
              <a:gd name="connsiteX0" fmla="*/ 60475 w 12095088"/>
              <a:gd name="connsiteY0" fmla="*/ 2518411 h 2757715"/>
              <a:gd name="connsiteX1" fmla="*/ 9228553 w 12095088"/>
              <a:gd name="connsiteY1" fmla="*/ 1862666 h 2757715"/>
              <a:gd name="connsiteX2" fmla="*/ 12095088 w 12095088"/>
              <a:gd name="connsiteY2" fmla="*/ 0 h 2757715"/>
              <a:gd name="connsiteX3" fmla="*/ 12082994 w 12095088"/>
              <a:gd name="connsiteY3" fmla="*/ 1415143 h 2757715"/>
              <a:gd name="connsiteX4" fmla="*/ 9337408 w 12095088"/>
              <a:gd name="connsiteY4" fmla="*/ 2503715 h 2757715"/>
              <a:gd name="connsiteX5" fmla="*/ 0 w 12095088"/>
              <a:gd name="connsiteY5" fmla="*/ 2757715 h 2757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95088" h="2757715">
                <a:moveTo>
                  <a:pt x="60475" y="2518411"/>
                </a:moveTo>
                <a:lnTo>
                  <a:pt x="9228553" y="1862666"/>
                </a:lnTo>
                <a:lnTo>
                  <a:pt x="12095088" y="0"/>
                </a:lnTo>
                <a:lnTo>
                  <a:pt x="12082994" y="1415143"/>
                </a:lnTo>
                <a:lnTo>
                  <a:pt x="9337408" y="2503715"/>
                </a:lnTo>
                <a:lnTo>
                  <a:pt x="0" y="2757715"/>
                </a:lnTo>
              </a:path>
            </a:pathLst>
          </a:custGeom>
          <a:solidFill>
            <a:schemeClr val="bg2">
              <a:lumMod val="25000"/>
            </a:schemeClr>
          </a:solidFill>
          <a:ln>
            <a:noFill/>
          </a:ln>
        </p:spPr>
        <p:style>
          <a:lnRef idx="1">
            <a:schemeClr val="accent1"/>
          </a:lnRef>
          <a:fillRef idx="0">
            <a:schemeClr val="accent1"/>
          </a:fillRef>
          <a:effectRef idx="0">
            <a:schemeClr val="accent1"/>
          </a:effectRef>
          <a:fontRef idx="minor">
            <a:schemeClr val="tx1"/>
          </a:fontRef>
        </p:style>
        <p:txBody>
          <a:bodyPr lIns="68577" tIns="34289" rIns="68577" bIns="34289" rtlCol="0" anchor="ctr"/>
          <a:lstStyle/>
          <a:p>
            <a:pPr algn="ctr" defTabSz="685777" fontAlgn="auto">
              <a:spcBef>
                <a:spcPts val="0"/>
              </a:spcBef>
              <a:spcAft>
                <a:spcPts val="0"/>
              </a:spcAft>
            </a:pPr>
            <a:endParaRPr lang="en-US" sz="1400" dirty="0">
              <a:solidFill>
                <a:srgbClr val="58595B"/>
              </a:solidFill>
            </a:endParaRPr>
          </a:p>
        </p:txBody>
      </p:sp>
      <p:sp>
        <p:nvSpPr>
          <p:cNvPr id="16" name="Freeform 15"/>
          <p:cNvSpPr/>
          <p:nvPr userDrawn="1"/>
        </p:nvSpPr>
        <p:spPr>
          <a:xfrm>
            <a:off x="-9070" y="326819"/>
            <a:ext cx="9091827" cy="2149929"/>
          </a:xfrm>
          <a:custGeom>
            <a:avLst/>
            <a:gdLst>
              <a:gd name="connsiteX0" fmla="*/ 48381 w 12107184"/>
              <a:gd name="connsiteY0" fmla="*/ 2358572 h 2757715"/>
              <a:gd name="connsiteX1" fmla="*/ 8430277 w 12107184"/>
              <a:gd name="connsiteY1" fmla="*/ 1838476 h 2757715"/>
              <a:gd name="connsiteX2" fmla="*/ 12095088 w 12107184"/>
              <a:gd name="connsiteY2" fmla="*/ 0 h 2757715"/>
              <a:gd name="connsiteX3" fmla="*/ 12107184 w 12107184"/>
              <a:gd name="connsiteY3" fmla="*/ 1511905 h 2757715"/>
              <a:gd name="connsiteX4" fmla="*/ 8974556 w 12107184"/>
              <a:gd name="connsiteY4" fmla="*/ 2540000 h 2757715"/>
              <a:gd name="connsiteX5" fmla="*/ 0 w 12107184"/>
              <a:gd name="connsiteY5" fmla="*/ 2757715 h 2757715"/>
              <a:gd name="connsiteX6" fmla="*/ 84666 w 12107184"/>
              <a:gd name="connsiteY6" fmla="*/ 2322286 h 2757715"/>
              <a:gd name="connsiteX7" fmla="*/ 84666 w 12107184"/>
              <a:gd name="connsiteY7" fmla="*/ 2322286 h 2757715"/>
              <a:gd name="connsiteX8" fmla="*/ 84666 w 12107184"/>
              <a:gd name="connsiteY8" fmla="*/ 2322286 h 2757715"/>
              <a:gd name="connsiteX0" fmla="*/ 48381 w 12107184"/>
              <a:gd name="connsiteY0" fmla="*/ 2358572 h 2757715"/>
              <a:gd name="connsiteX1" fmla="*/ 120951 w 12107184"/>
              <a:gd name="connsiteY1" fmla="*/ 2457935 h 2757715"/>
              <a:gd name="connsiteX2" fmla="*/ 8430277 w 12107184"/>
              <a:gd name="connsiteY2" fmla="*/ 1838476 h 2757715"/>
              <a:gd name="connsiteX3" fmla="*/ 12095088 w 12107184"/>
              <a:gd name="connsiteY3" fmla="*/ 0 h 2757715"/>
              <a:gd name="connsiteX4" fmla="*/ 12107184 w 12107184"/>
              <a:gd name="connsiteY4" fmla="*/ 1511905 h 2757715"/>
              <a:gd name="connsiteX5" fmla="*/ 8974556 w 12107184"/>
              <a:gd name="connsiteY5" fmla="*/ 2540000 h 2757715"/>
              <a:gd name="connsiteX6" fmla="*/ 0 w 12107184"/>
              <a:gd name="connsiteY6" fmla="*/ 2757715 h 2757715"/>
              <a:gd name="connsiteX7" fmla="*/ 84666 w 12107184"/>
              <a:gd name="connsiteY7" fmla="*/ 2322286 h 2757715"/>
              <a:gd name="connsiteX8" fmla="*/ 84666 w 12107184"/>
              <a:gd name="connsiteY8" fmla="*/ 2322286 h 2757715"/>
              <a:gd name="connsiteX9" fmla="*/ 84666 w 12107184"/>
              <a:gd name="connsiteY9" fmla="*/ 2322286 h 2757715"/>
              <a:gd name="connsiteX0" fmla="*/ 48381 w 12107184"/>
              <a:gd name="connsiteY0" fmla="*/ 2358572 h 2757715"/>
              <a:gd name="connsiteX1" fmla="*/ 120951 w 12107184"/>
              <a:gd name="connsiteY1" fmla="*/ 2457935 h 2757715"/>
              <a:gd name="connsiteX2" fmla="*/ 9192268 w 12107184"/>
              <a:gd name="connsiteY2" fmla="*/ 1777999 h 2757715"/>
              <a:gd name="connsiteX3" fmla="*/ 12095088 w 12107184"/>
              <a:gd name="connsiteY3" fmla="*/ 0 h 2757715"/>
              <a:gd name="connsiteX4" fmla="*/ 12107184 w 12107184"/>
              <a:gd name="connsiteY4" fmla="*/ 1511905 h 2757715"/>
              <a:gd name="connsiteX5" fmla="*/ 8974556 w 12107184"/>
              <a:gd name="connsiteY5" fmla="*/ 2540000 h 2757715"/>
              <a:gd name="connsiteX6" fmla="*/ 0 w 12107184"/>
              <a:gd name="connsiteY6" fmla="*/ 2757715 h 2757715"/>
              <a:gd name="connsiteX7" fmla="*/ 84666 w 12107184"/>
              <a:gd name="connsiteY7" fmla="*/ 2322286 h 2757715"/>
              <a:gd name="connsiteX8" fmla="*/ 84666 w 12107184"/>
              <a:gd name="connsiteY8" fmla="*/ 2322286 h 2757715"/>
              <a:gd name="connsiteX9" fmla="*/ 84666 w 12107184"/>
              <a:gd name="connsiteY9" fmla="*/ 2322286 h 2757715"/>
              <a:gd name="connsiteX0" fmla="*/ 48381 w 12107184"/>
              <a:gd name="connsiteY0" fmla="*/ 2358572 h 2757715"/>
              <a:gd name="connsiteX1" fmla="*/ 120951 w 12107184"/>
              <a:gd name="connsiteY1" fmla="*/ 2457935 h 2757715"/>
              <a:gd name="connsiteX2" fmla="*/ 9192268 w 12107184"/>
              <a:gd name="connsiteY2" fmla="*/ 1777999 h 2757715"/>
              <a:gd name="connsiteX3" fmla="*/ 12095088 w 12107184"/>
              <a:gd name="connsiteY3" fmla="*/ 0 h 2757715"/>
              <a:gd name="connsiteX4" fmla="*/ 12107184 w 12107184"/>
              <a:gd name="connsiteY4" fmla="*/ 1511905 h 2757715"/>
              <a:gd name="connsiteX5" fmla="*/ 9289028 w 12107184"/>
              <a:gd name="connsiteY5" fmla="*/ 2467429 h 2757715"/>
              <a:gd name="connsiteX6" fmla="*/ 0 w 12107184"/>
              <a:gd name="connsiteY6" fmla="*/ 2757715 h 2757715"/>
              <a:gd name="connsiteX7" fmla="*/ 84666 w 12107184"/>
              <a:gd name="connsiteY7" fmla="*/ 2322286 h 2757715"/>
              <a:gd name="connsiteX8" fmla="*/ 84666 w 12107184"/>
              <a:gd name="connsiteY8" fmla="*/ 2322286 h 2757715"/>
              <a:gd name="connsiteX9" fmla="*/ 84666 w 12107184"/>
              <a:gd name="connsiteY9" fmla="*/ 2322286 h 2757715"/>
              <a:gd name="connsiteX0" fmla="*/ 48381 w 12107184"/>
              <a:gd name="connsiteY0" fmla="*/ 2358572 h 2757715"/>
              <a:gd name="connsiteX1" fmla="*/ 120951 w 12107184"/>
              <a:gd name="connsiteY1" fmla="*/ 2457935 h 2757715"/>
              <a:gd name="connsiteX2" fmla="*/ 9192268 w 12107184"/>
              <a:gd name="connsiteY2" fmla="*/ 1777999 h 2757715"/>
              <a:gd name="connsiteX3" fmla="*/ 12095088 w 12107184"/>
              <a:gd name="connsiteY3" fmla="*/ 0 h 2757715"/>
              <a:gd name="connsiteX4" fmla="*/ 12107184 w 12107184"/>
              <a:gd name="connsiteY4" fmla="*/ 1511905 h 2757715"/>
              <a:gd name="connsiteX5" fmla="*/ 9289028 w 12107184"/>
              <a:gd name="connsiteY5" fmla="*/ 2467429 h 2757715"/>
              <a:gd name="connsiteX6" fmla="*/ 0 w 12107184"/>
              <a:gd name="connsiteY6" fmla="*/ 2757715 h 2757715"/>
              <a:gd name="connsiteX7" fmla="*/ 84666 w 12107184"/>
              <a:gd name="connsiteY7" fmla="*/ 2322286 h 2757715"/>
              <a:gd name="connsiteX8" fmla="*/ 84666 w 12107184"/>
              <a:gd name="connsiteY8" fmla="*/ 2322286 h 2757715"/>
              <a:gd name="connsiteX0" fmla="*/ 48381 w 12107184"/>
              <a:gd name="connsiteY0" fmla="*/ 2358572 h 2757715"/>
              <a:gd name="connsiteX1" fmla="*/ 120951 w 12107184"/>
              <a:gd name="connsiteY1" fmla="*/ 2457935 h 2757715"/>
              <a:gd name="connsiteX2" fmla="*/ 9192268 w 12107184"/>
              <a:gd name="connsiteY2" fmla="*/ 1777999 h 2757715"/>
              <a:gd name="connsiteX3" fmla="*/ 12095088 w 12107184"/>
              <a:gd name="connsiteY3" fmla="*/ 0 h 2757715"/>
              <a:gd name="connsiteX4" fmla="*/ 12107184 w 12107184"/>
              <a:gd name="connsiteY4" fmla="*/ 1511905 h 2757715"/>
              <a:gd name="connsiteX5" fmla="*/ 9289028 w 12107184"/>
              <a:gd name="connsiteY5" fmla="*/ 2467429 h 2757715"/>
              <a:gd name="connsiteX6" fmla="*/ 0 w 12107184"/>
              <a:gd name="connsiteY6" fmla="*/ 2757715 h 2757715"/>
              <a:gd name="connsiteX7" fmla="*/ 84666 w 12107184"/>
              <a:gd name="connsiteY7" fmla="*/ 2322286 h 2757715"/>
              <a:gd name="connsiteX0" fmla="*/ 48381 w 12107184"/>
              <a:gd name="connsiteY0" fmla="*/ 2358572 h 2757715"/>
              <a:gd name="connsiteX1" fmla="*/ 120951 w 12107184"/>
              <a:gd name="connsiteY1" fmla="*/ 2457935 h 2757715"/>
              <a:gd name="connsiteX2" fmla="*/ 9192268 w 12107184"/>
              <a:gd name="connsiteY2" fmla="*/ 1777999 h 2757715"/>
              <a:gd name="connsiteX3" fmla="*/ 12095088 w 12107184"/>
              <a:gd name="connsiteY3" fmla="*/ 0 h 2757715"/>
              <a:gd name="connsiteX4" fmla="*/ 12107184 w 12107184"/>
              <a:gd name="connsiteY4" fmla="*/ 1511905 h 2757715"/>
              <a:gd name="connsiteX5" fmla="*/ 9289028 w 12107184"/>
              <a:gd name="connsiteY5" fmla="*/ 2467429 h 2757715"/>
              <a:gd name="connsiteX6" fmla="*/ 0 w 12107184"/>
              <a:gd name="connsiteY6" fmla="*/ 2757715 h 2757715"/>
              <a:gd name="connsiteX0" fmla="*/ 120951 w 12107184"/>
              <a:gd name="connsiteY0" fmla="*/ 2457935 h 2757715"/>
              <a:gd name="connsiteX1" fmla="*/ 9192268 w 12107184"/>
              <a:gd name="connsiteY1" fmla="*/ 1777999 h 2757715"/>
              <a:gd name="connsiteX2" fmla="*/ 12095088 w 12107184"/>
              <a:gd name="connsiteY2" fmla="*/ 0 h 2757715"/>
              <a:gd name="connsiteX3" fmla="*/ 12107184 w 12107184"/>
              <a:gd name="connsiteY3" fmla="*/ 1511905 h 2757715"/>
              <a:gd name="connsiteX4" fmla="*/ 9289028 w 12107184"/>
              <a:gd name="connsiteY4" fmla="*/ 2467429 h 2757715"/>
              <a:gd name="connsiteX5" fmla="*/ 0 w 12107184"/>
              <a:gd name="connsiteY5" fmla="*/ 2757715 h 2757715"/>
              <a:gd name="connsiteX0" fmla="*/ 48380 w 12107184"/>
              <a:gd name="connsiteY0" fmla="*/ 2409554 h 2757715"/>
              <a:gd name="connsiteX1" fmla="*/ 9192268 w 12107184"/>
              <a:gd name="connsiteY1" fmla="*/ 1777999 h 2757715"/>
              <a:gd name="connsiteX2" fmla="*/ 12095088 w 12107184"/>
              <a:gd name="connsiteY2" fmla="*/ 0 h 2757715"/>
              <a:gd name="connsiteX3" fmla="*/ 12107184 w 12107184"/>
              <a:gd name="connsiteY3" fmla="*/ 1511905 h 2757715"/>
              <a:gd name="connsiteX4" fmla="*/ 9289028 w 12107184"/>
              <a:gd name="connsiteY4" fmla="*/ 2467429 h 2757715"/>
              <a:gd name="connsiteX5" fmla="*/ 0 w 12107184"/>
              <a:gd name="connsiteY5" fmla="*/ 2757715 h 2757715"/>
              <a:gd name="connsiteX0" fmla="*/ 48380 w 12107184"/>
              <a:gd name="connsiteY0" fmla="*/ 2409554 h 2757715"/>
              <a:gd name="connsiteX1" fmla="*/ 9240648 w 12107184"/>
              <a:gd name="connsiteY1" fmla="*/ 2056190 h 2757715"/>
              <a:gd name="connsiteX2" fmla="*/ 12095088 w 12107184"/>
              <a:gd name="connsiteY2" fmla="*/ 0 h 2757715"/>
              <a:gd name="connsiteX3" fmla="*/ 12107184 w 12107184"/>
              <a:gd name="connsiteY3" fmla="*/ 1511905 h 2757715"/>
              <a:gd name="connsiteX4" fmla="*/ 9289028 w 12107184"/>
              <a:gd name="connsiteY4" fmla="*/ 2467429 h 2757715"/>
              <a:gd name="connsiteX5" fmla="*/ 0 w 12107184"/>
              <a:gd name="connsiteY5" fmla="*/ 2757715 h 2757715"/>
              <a:gd name="connsiteX0" fmla="*/ 48380 w 12107184"/>
              <a:gd name="connsiteY0" fmla="*/ 2409554 h 2757715"/>
              <a:gd name="connsiteX1" fmla="*/ 9228553 w 12107184"/>
              <a:gd name="connsiteY1" fmla="*/ 1862666 h 2757715"/>
              <a:gd name="connsiteX2" fmla="*/ 12095088 w 12107184"/>
              <a:gd name="connsiteY2" fmla="*/ 0 h 2757715"/>
              <a:gd name="connsiteX3" fmla="*/ 12107184 w 12107184"/>
              <a:gd name="connsiteY3" fmla="*/ 1511905 h 2757715"/>
              <a:gd name="connsiteX4" fmla="*/ 9289028 w 12107184"/>
              <a:gd name="connsiteY4" fmla="*/ 2467429 h 2757715"/>
              <a:gd name="connsiteX5" fmla="*/ 0 w 12107184"/>
              <a:gd name="connsiteY5" fmla="*/ 2757715 h 2757715"/>
              <a:gd name="connsiteX0" fmla="*/ 36284 w 12107184"/>
              <a:gd name="connsiteY0" fmla="*/ 2578888 h 2757715"/>
              <a:gd name="connsiteX1" fmla="*/ 9228553 w 12107184"/>
              <a:gd name="connsiteY1" fmla="*/ 1862666 h 2757715"/>
              <a:gd name="connsiteX2" fmla="*/ 12095088 w 12107184"/>
              <a:gd name="connsiteY2" fmla="*/ 0 h 2757715"/>
              <a:gd name="connsiteX3" fmla="*/ 12107184 w 12107184"/>
              <a:gd name="connsiteY3" fmla="*/ 1511905 h 2757715"/>
              <a:gd name="connsiteX4" fmla="*/ 9289028 w 12107184"/>
              <a:gd name="connsiteY4" fmla="*/ 2467429 h 2757715"/>
              <a:gd name="connsiteX5" fmla="*/ 0 w 12107184"/>
              <a:gd name="connsiteY5" fmla="*/ 2757715 h 2757715"/>
              <a:gd name="connsiteX0" fmla="*/ 36284 w 12107184"/>
              <a:gd name="connsiteY0" fmla="*/ 2578888 h 2914953"/>
              <a:gd name="connsiteX1" fmla="*/ 9228553 w 12107184"/>
              <a:gd name="connsiteY1" fmla="*/ 1862666 h 2914953"/>
              <a:gd name="connsiteX2" fmla="*/ 12095088 w 12107184"/>
              <a:gd name="connsiteY2" fmla="*/ 0 h 2914953"/>
              <a:gd name="connsiteX3" fmla="*/ 12107184 w 12107184"/>
              <a:gd name="connsiteY3" fmla="*/ 1511905 h 2914953"/>
              <a:gd name="connsiteX4" fmla="*/ 9289028 w 12107184"/>
              <a:gd name="connsiteY4" fmla="*/ 2467429 h 2914953"/>
              <a:gd name="connsiteX5" fmla="*/ 0 w 12107184"/>
              <a:gd name="connsiteY5" fmla="*/ 2914953 h 2914953"/>
              <a:gd name="connsiteX0" fmla="*/ 48379 w 12119279"/>
              <a:gd name="connsiteY0" fmla="*/ 2578888 h 2866572"/>
              <a:gd name="connsiteX1" fmla="*/ 9240648 w 12119279"/>
              <a:gd name="connsiteY1" fmla="*/ 1862666 h 2866572"/>
              <a:gd name="connsiteX2" fmla="*/ 12107183 w 12119279"/>
              <a:gd name="connsiteY2" fmla="*/ 0 h 2866572"/>
              <a:gd name="connsiteX3" fmla="*/ 12119279 w 12119279"/>
              <a:gd name="connsiteY3" fmla="*/ 1511905 h 2866572"/>
              <a:gd name="connsiteX4" fmla="*/ 9301123 w 12119279"/>
              <a:gd name="connsiteY4" fmla="*/ 2467429 h 2866572"/>
              <a:gd name="connsiteX5" fmla="*/ 0 w 12119279"/>
              <a:gd name="connsiteY5" fmla="*/ 2866572 h 2866572"/>
              <a:gd name="connsiteX0" fmla="*/ 48379 w 12131374"/>
              <a:gd name="connsiteY0" fmla="*/ 2578888 h 2866572"/>
              <a:gd name="connsiteX1" fmla="*/ 9240648 w 12131374"/>
              <a:gd name="connsiteY1" fmla="*/ 1862666 h 2866572"/>
              <a:gd name="connsiteX2" fmla="*/ 12107183 w 12131374"/>
              <a:gd name="connsiteY2" fmla="*/ 0 h 2866572"/>
              <a:gd name="connsiteX3" fmla="*/ 12131374 w 12131374"/>
              <a:gd name="connsiteY3" fmla="*/ 1427238 h 2866572"/>
              <a:gd name="connsiteX4" fmla="*/ 9301123 w 12131374"/>
              <a:gd name="connsiteY4" fmla="*/ 2467429 h 2866572"/>
              <a:gd name="connsiteX5" fmla="*/ 0 w 12131374"/>
              <a:gd name="connsiteY5" fmla="*/ 2866572 h 2866572"/>
              <a:gd name="connsiteX0" fmla="*/ 48379 w 12131374"/>
              <a:gd name="connsiteY0" fmla="*/ 2578888 h 2866572"/>
              <a:gd name="connsiteX1" fmla="*/ 9119697 w 12131374"/>
              <a:gd name="connsiteY1" fmla="*/ 1886857 h 2866572"/>
              <a:gd name="connsiteX2" fmla="*/ 12107183 w 12131374"/>
              <a:gd name="connsiteY2" fmla="*/ 0 h 2866572"/>
              <a:gd name="connsiteX3" fmla="*/ 12131374 w 12131374"/>
              <a:gd name="connsiteY3" fmla="*/ 1427238 h 2866572"/>
              <a:gd name="connsiteX4" fmla="*/ 9301123 w 12131374"/>
              <a:gd name="connsiteY4" fmla="*/ 2467429 h 2866572"/>
              <a:gd name="connsiteX5" fmla="*/ 0 w 12131374"/>
              <a:gd name="connsiteY5" fmla="*/ 2866572 h 2866572"/>
              <a:gd name="connsiteX0" fmla="*/ 48379 w 12119279"/>
              <a:gd name="connsiteY0" fmla="*/ 2578888 h 2866572"/>
              <a:gd name="connsiteX1" fmla="*/ 9119697 w 12119279"/>
              <a:gd name="connsiteY1" fmla="*/ 1886857 h 2866572"/>
              <a:gd name="connsiteX2" fmla="*/ 12107183 w 12119279"/>
              <a:gd name="connsiteY2" fmla="*/ 0 h 2866572"/>
              <a:gd name="connsiteX3" fmla="*/ 12119279 w 12119279"/>
              <a:gd name="connsiteY3" fmla="*/ 1366762 h 2866572"/>
              <a:gd name="connsiteX4" fmla="*/ 9301123 w 12119279"/>
              <a:gd name="connsiteY4" fmla="*/ 2467429 h 2866572"/>
              <a:gd name="connsiteX5" fmla="*/ 0 w 12119279"/>
              <a:gd name="connsiteY5" fmla="*/ 2866572 h 2866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19279" h="2866572">
                <a:moveTo>
                  <a:pt x="48379" y="2578888"/>
                </a:moveTo>
                <a:lnTo>
                  <a:pt x="9119697" y="1886857"/>
                </a:lnTo>
                <a:lnTo>
                  <a:pt x="12107183" y="0"/>
                </a:lnTo>
                <a:lnTo>
                  <a:pt x="12119279" y="1366762"/>
                </a:lnTo>
                <a:lnTo>
                  <a:pt x="9301123" y="2467429"/>
                </a:lnTo>
                <a:lnTo>
                  <a:pt x="0" y="2866572"/>
                </a:lnTo>
              </a:path>
            </a:pathLst>
          </a:custGeom>
          <a:solidFill>
            <a:schemeClr val="accent2">
              <a:lumMod val="50000"/>
            </a:schemeClr>
          </a:solidFill>
          <a:ln>
            <a:noFill/>
          </a:ln>
        </p:spPr>
        <p:style>
          <a:lnRef idx="1">
            <a:schemeClr val="accent1"/>
          </a:lnRef>
          <a:fillRef idx="0">
            <a:schemeClr val="accent1"/>
          </a:fillRef>
          <a:effectRef idx="0">
            <a:schemeClr val="accent1"/>
          </a:effectRef>
          <a:fontRef idx="minor">
            <a:schemeClr val="tx1"/>
          </a:fontRef>
        </p:style>
        <p:txBody>
          <a:bodyPr lIns="68577" tIns="34289" rIns="68577" bIns="34289" rtlCol="0" anchor="ctr"/>
          <a:lstStyle/>
          <a:p>
            <a:pPr algn="ctr" defTabSz="685777" fontAlgn="auto">
              <a:spcBef>
                <a:spcPts val="0"/>
              </a:spcBef>
              <a:spcAft>
                <a:spcPts val="0"/>
              </a:spcAft>
            </a:pPr>
            <a:endParaRPr lang="en-US" sz="1400" dirty="0">
              <a:solidFill>
                <a:srgbClr val="58595B"/>
              </a:solidFill>
            </a:endParaRPr>
          </a:p>
        </p:txBody>
      </p:sp>
      <p:sp>
        <p:nvSpPr>
          <p:cNvPr id="2" name="Title 1"/>
          <p:cNvSpPr>
            <a:spLocks noGrp="1"/>
          </p:cNvSpPr>
          <p:nvPr>
            <p:ph type="title"/>
          </p:nvPr>
        </p:nvSpPr>
        <p:spPr/>
        <p:txBody>
          <a:bodyPr/>
          <a:lstStyle/>
          <a:p>
            <a:r>
              <a:rPr lang="en-US" smtClean="0"/>
              <a:t>Click to edit Master title style</a:t>
            </a:r>
            <a:endParaRPr lang="en-US"/>
          </a:p>
        </p:txBody>
      </p:sp>
      <p:grpSp>
        <p:nvGrpSpPr>
          <p:cNvPr id="3" name="Group 5"/>
          <p:cNvGrpSpPr/>
          <p:nvPr userDrawn="1"/>
        </p:nvGrpSpPr>
        <p:grpSpPr>
          <a:xfrm>
            <a:off x="-215" y="0"/>
            <a:ext cx="9144430" cy="5143500"/>
            <a:chOff x="0" y="0"/>
            <a:chExt cx="12189398" cy="6858000"/>
          </a:xfrm>
          <a:solidFill>
            <a:srgbClr val="D8E1E6"/>
          </a:solidFill>
        </p:grpSpPr>
        <p:sp>
          <p:nvSpPr>
            <p:cNvPr id="7" name="Rectangle 6"/>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77" fontAlgn="auto">
                <a:spcBef>
                  <a:spcPts val="0"/>
                </a:spcBef>
                <a:spcAft>
                  <a:spcPts val="0"/>
                </a:spcAft>
              </a:pPr>
              <a:endParaRPr sz="1400" dirty="0">
                <a:solidFill>
                  <a:srgbClr val="FFFFFF"/>
                </a:solidFill>
              </a:endParaRPr>
            </a:p>
          </p:txBody>
        </p:sp>
        <p:sp>
          <p:nvSpPr>
            <p:cNvPr id="8" name="Rectangle 7"/>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77" fontAlgn="auto">
                <a:spcBef>
                  <a:spcPts val="0"/>
                </a:spcBef>
                <a:spcAft>
                  <a:spcPts val="0"/>
                </a:spcAft>
              </a:pPr>
              <a:endParaRPr sz="1400" dirty="0">
                <a:solidFill>
                  <a:srgbClr val="FFFFFF"/>
                </a:solidFill>
              </a:endParaRPr>
            </a:p>
          </p:txBody>
        </p:sp>
        <p:sp>
          <p:nvSpPr>
            <p:cNvPr id="9" name="Rectangle 8"/>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77" fontAlgn="auto">
                <a:spcBef>
                  <a:spcPts val="0"/>
                </a:spcBef>
                <a:spcAft>
                  <a:spcPts val="0"/>
                </a:spcAft>
              </a:pPr>
              <a:endParaRPr sz="1400" dirty="0">
                <a:solidFill>
                  <a:srgbClr val="FFFFFF"/>
                </a:solidFill>
              </a:endParaRPr>
            </a:p>
          </p:txBody>
        </p:sp>
        <p:sp>
          <p:nvSpPr>
            <p:cNvPr id="10" name="Rectangle 9"/>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77" fontAlgn="auto">
                <a:spcBef>
                  <a:spcPts val="0"/>
                </a:spcBef>
                <a:spcAft>
                  <a:spcPts val="0"/>
                </a:spcAft>
              </a:pPr>
              <a:endParaRPr sz="1400" dirty="0">
                <a:solidFill>
                  <a:srgbClr val="FFFFFF"/>
                </a:solidFill>
              </a:endParaRPr>
            </a:p>
          </p:txBody>
        </p:sp>
      </p:grpSp>
      <p:sp>
        <p:nvSpPr>
          <p:cNvPr id="11" name="TextBox 10"/>
          <p:cNvSpPr txBox="1"/>
          <p:nvPr userDrawn="1"/>
        </p:nvSpPr>
        <p:spPr>
          <a:xfrm>
            <a:off x="3951894" y="4917186"/>
            <a:ext cx="2400925" cy="137160"/>
          </a:xfrm>
          <a:prstGeom prst="rect">
            <a:avLst/>
          </a:prstGeom>
          <a:noFill/>
        </p:spPr>
        <p:txBody>
          <a:bodyPr vert="horz" wrap="none" lIns="0" tIns="0" rIns="0" bIns="0" rtlCol="0" anchor="ctr" anchorCtr="0">
            <a:noAutofit/>
          </a:bodyPr>
          <a:lstStyle/>
          <a:p>
            <a:pPr algn="r" defTabSz="685777" fontAlgn="auto">
              <a:spcBef>
                <a:spcPts val="0"/>
              </a:spcBef>
              <a:spcAft>
                <a:spcPts val="0"/>
              </a:spcAft>
            </a:pPr>
            <a:r>
              <a:rPr sz="600" dirty="0">
                <a:solidFill>
                  <a:srgbClr val="58595B"/>
                </a:solidFill>
                <a:latin typeface="Calibri"/>
                <a:ea typeface="+mn-ea"/>
              </a:rPr>
              <a:t>Copyright © </a:t>
            </a:r>
            <a:r>
              <a:rPr lang="en-US" sz="600" dirty="0" smtClean="0">
                <a:solidFill>
                  <a:srgbClr val="58595B"/>
                </a:solidFill>
                <a:latin typeface="Calibri"/>
                <a:ea typeface="+mn-ea"/>
              </a:rPr>
              <a:t>2017,</a:t>
            </a:r>
            <a:r>
              <a:rPr sz="600" dirty="0" smtClean="0">
                <a:solidFill>
                  <a:srgbClr val="58595B"/>
                </a:solidFill>
                <a:latin typeface="Calibri"/>
                <a:ea typeface="+mn-ea"/>
              </a:rPr>
              <a:t> </a:t>
            </a:r>
            <a:r>
              <a:rPr sz="600" dirty="0">
                <a:solidFill>
                  <a:srgbClr val="58595B"/>
                </a:solidFill>
                <a:latin typeface="Calibri"/>
                <a:ea typeface="+mn-ea"/>
              </a:rPr>
              <a:t>Oracle and/or its affiliates. All rights reserved.  </a:t>
            </a:r>
          </a:p>
        </p:txBody>
      </p:sp>
      <p:pic>
        <p:nvPicPr>
          <p:cNvPr id="12" name="Picture 11" descr="Oracle logo in white on red staging background"/>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97868" y="4697730"/>
            <a:ext cx="1219171" cy="445770"/>
          </a:xfrm>
          <a:prstGeom prst="rect">
            <a:avLst/>
          </a:prstGeom>
        </p:spPr>
      </p:pic>
      <p:sp>
        <p:nvSpPr>
          <p:cNvPr id="5" name="Slide Number Placeholder 4"/>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Tree>
    <p:extLst>
      <p:ext uri="{BB962C8B-B14F-4D97-AF65-F5344CB8AC3E}">
        <p14:creationId xmlns:p14="http://schemas.microsoft.com/office/powerpoint/2010/main" val="4157919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10_Title-Only">
    <p:spTree>
      <p:nvGrpSpPr>
        <p:cNvPr id="1" name=""/>
        <p:cNvGrpSpPr/>
        <p:nvPr/>
      </p:nvGrpSpPr>
      <p:grpSpPr>
        <a:xfrm>
          <a:off x="0" y="0"/>
          <a:ext cx="0" cy="0"/>
          <a:chOff x="0" y="0"/>
          <a:chExt cx="0" cy="0"/>
        </a:xfrm>
      </p:grpSpPr>
      <p:pic>
        <p:nvPicPr>
          <p:cNvPr id="13" name="Picture 12"/>
          <p:cNvPicPr>
            <a:picLocks noChangeAspect="1"/>
          </p:cNvPicPr>
          <p:nvPr userDrawn="1"/>
        </p:nvPicPr>
        <p:blipFill rotWithShape="1">
          <a:blip r:embed="rId2" cstate="screen">
            <a:alphaModFix amt="63000"/>
            <a:extLst>
              <a:ext uri="{28A0092B-C50C-407E-A947-70E740481C1C}">
                <a14:useLocalDpi xmlns:a14="http://schemas.microsoft.com/office/drawing/2010/main"/>
              </a:ext>
            </a:extLst>
          </a:blip>
          <a:srcRect/>
          <a:stretch/>
        </p:blipFill>
        <p:spPr>
          <a:xfrm>
            <a:off x="85191" y="0"/>
            <a:ext cx="9059238" cy="5054346"/>
          </a:xfrm>
          <a:prstGeom prst="rect">
            <a:avLst/>
          </a:prstGeom>
        </p:spPr>
      </p:pic>
      <p:sp>
        <p:nvSpPr>
          <p:cNvPr id="15" name="Freeform 14"/>
          <p:cNvSpPr/>
          <p:nvPr userDrawn="1"/>
        </p:nvSpPr>
        <p:spPr>
          <a:xfrm>
            <a:off x="1" y="647215"/>
            <a:ext cx="9073679" cy="2068286"/>
          </a:xfrm>
          <a:custGeom>
            <a:avLst/>
            <a:gdLst>
              <a:gd name="connsiteX0" fmla="*/ 48381 w 12107184"/>
              <a:gd name="connsiteY0" fmla="*/ 2358572 h 2757715"/>
              <a:gd name="connsiteX1" fmla="*/ 8430277 w 12107184"/>
              <a:gd name="connsiteY1" fmla="*/ 1838476 h 2757715"/>
              <a:gd name="connsiteX2" fmla="*/ 12095088 w 12107184"/>
              <a:gd name="connsiteY2" fmla="*/ 0 h 2757715"/>
              <a:gd name="connsiteX3" fmla="*/ 12107184 w 12107184"/>
              <a:gd name="connsiteY3" fmla="*/ 1511905 h 2757715"/>
              <a:gd name="connsiteX4" fmla="*/ 8974556 w 12107184"/>
              <a:gd name="connsiteY4" fmla="*/ 2540000 h 2757715"/>
              <a:gd name="connsiteX5" fmla="*/ 0 w 12107184"/>
              <a:gd name="connsiteY5" fmla="*/ 2757715 h 2757715"/>
              <a:gd name="connsiteX6" fmla="*/ 84666 w 12107184"/>
              <a:gd name="connsiteY6" fmla="*/ 2322286 h 2757715"/>
              <a:gd name="connsiteX7" fmla="*/ 84666 w 12107184"/>
              <a:gd name="connsiteY7" fmla="*/ 2322286 h 2757715"/>
              <a:gd name="connsiteX8" fmla="*/ 84666 w 12107184"/>
              <a:gd name="connsiteY8" fmla="*/ 2322286 h 2757715"/>
              <a:gd name="connsiteX0" fmla="*/ 48381 w 12107184"/>
              <a:gd name="connsiteY0" fmla="*/ 2358572 h 2757715"/>
              <a:gd name="connsiteX1" fmla="*/ 120951 w 12107184"/>
              <a:gd name="connsiteY1" fmla="*/ 2457935 h 2757715"/>
              <a:gd name="connsiteX2" fmla="*/ 8430277 w 12107184"/>
              <a:gd name="connsiteY2" fmla="*/ 1838476 h 2757715"/>
              <a:gd name="connsiteX3" fmla="*/ 12095088 w 12107184"/>
              <a:gd name="connsiteY3" fmla="*/ 0 h 2757715"/>
              <a:gd name="connsiteX4" fmla="*/ 12107184 w 12107184"/>
              <a:gd name="connsiteY4" fmla="*/ 1511905 h 2757715"/>
              <a:gd name="connsiteX5" fmla="*/ 8974556 w 12107184"/>
              <a:gd name="connsiteY5" fmla="*/ 2540000 h 2757715"/>
              <a:gd name="connsiteX6" fmla="*/ 0 w 12107184"/>
              <a:gd name="connsiteY6" fmla="*/ 2757715 h 2757715"/>
              <a:gd name="connsiteX7" fmla="*/ 84666 w 12107184"/>
              <a:gd name="connsiteY7" fmla="*/ 2322286 h 2757715"/>
              <a:gd name="connsiteX8" fmla="*/ 84666 w 12107184"/>
              <a:gd name="connsiteY8" fmla="*/ 2322286 h 2757715"/>
              <a:gd name="connsiteX9" fmla="*/ 84666 w 12107184"/>
              <a:gd name="connsiteY9" fmla="*/ 2322286 h 2757715"/>
              <a:gd name="connsiteX0" fmla="*/ 48381 w 12107184"/>
              <a:gd name="connsiteY0" fmla="*/ 2358572 h 2757715"/>
              <a:gd name="connsiteX1" fmla="*/ 120951 w 12107184"/>
              <a:gd name="connsiteY1" fmla="*/ 2457935 h 2757715"/>
              <a:gd name="connsiteX2" fmla="*/ 9192268 w 12107184"/>
              <a:gd name="connsiteY2" fmla="*/ 1777999 h 2757715"/>
              <a:gd name="connsiteX3" fmla="*/ 12095088 w 12107184"/>
              <a:gd name="connsiteY3" fmla="*/ 0 h 2757715"/>
              <a:gd name="connsiteX4" fmla="*/ 12107184 w 12107184"/>
              <a:gd name="connsiteY4" fmla="*/ 1511905 h 2757715"/>
              <a:gd name="connsiteX5" fmla="*/ 8974556 w 12107184"/>
              <a:gd name="connsiteY5" fmla="*/ 2540000 h 2757715"/>
              <a:gd name="connsiteX6" fmla="*/ 0 w 12107184"/>
              <a:gd name="connsiteY6" fmla="*/ 2757715 h 2757715"/>
              <a:gd name="connsiteX7" fmla="*/ 84666 w 12107184"/>
              <a:gd name="connsiteY7" fmla="*/ 2322286 h 2757715"/>
              <a:gd name="connsiteX8" fmla="*/ 84666 w 12107184"/>
              <a:gd name="connsiteY8" fmla="*/ 2322286 h 2757715"/>
              <a:gd name="connsiteX9" fmla="*/ 84666 w 12107184"/>
              <a:gd name="connsiteY9" fmla="*/ 2322286 h 2757715"/>
              <a:gd name="connsiteX0" fmla="*/ 48381 w 12107184"/>
              <a:gd name="connsiteY0" fmla="*/ 2358572 h 2757715"/>
              <a:gd name="connsiteX1" fmla="*/ 120951 w 12107184"/>
              <a:gd name="connsiteY1" fmla="*/ 2457935 h 2757715"/>
              <a:gd name="connsiteX2" fmla="*/ 9192268 w 12107184"/>
              <a:gd name="connsiteY2" fmla="*/ 1777999 h 2757715"/>
              <a:gd name="connsiteX3" fmla="*/ 12095088 w 12107184"/>
              <a:gd name="connsiteY3" fmla="*/ 0 h 2757715"/>
              <a:gd name="connsiteX4" fmla="*/ 12107184 w 12107184"/>
              <a:gd name="connsiteY4" fmla="*/ 1511905 h 2757715"/>
              <a:gd name="connsiteX5" fmla="*/ 9289028 w 12107184"/>
              <a:gd name="connsiteY5" fmla="*/ 2467429 h 2757715"/>
              <a:gd name="connsiteX6" fmla="*/ 0 w 12107184"/>
              <a:gd name="connsiteY6" fmla="*/ 2757715 h 2757715"/>
              <a:gd name="connsiteX7" fmla="*/ 84666 w 12107184"/>
              <a:gd name="connsiteY7" fmla="*/ 2322286 h 2757715"/>
              <a:gd name="connsiteX8" fmla="*/ 84666 w 12107184"/>
              <a:gd name="connsiteY8" fmla="*/ 2322286 h 2757715"/>
              <a:gd name="connsiteX9" fmla="*/ 84666 w 12107184"/>
              <a:gd name="connsiteY9" fmla="*/ 2322286 h 2757715"/>
              <a:gd name="connsiteX0" fmla="*/ 48381 w 12107184"/>
              <a:gd name="connsiteY0" fmla="*/ 2358572 h 2757715"/>
              <a:gd name="connsiteX1" fmla="*/ 120951 w 12107184"/>
              <a:gd name="connsiteY1" fmla="*/ 2457935 h 2757715"/>
              <a:gd name="connsiteX2" fmla="*/ 9192268 w 12107184"/>
              <a:gd name="connsiteY2" fmla="*/ 1777999 h 2757715"/>
              <a:gd name="connsiteX3" fmla="*/ 12095088 w 12107184"/>
              <a:gd name="connsiteY3" fmla="*/ 0 h 2757715"/>
              <a:gd name="connsiteX4" fmla="*/ 12107184 w 12107184"/>
              <a:gd name="connsiteY4" fmla="*/ 1511905 h 2757715"/>
              <a:gd name="connsiteX5" fmla="*/ 9289028 w 12107184"/>
              <a:gd name="connsiteY5" fmla="*/ 2467429 h 2757715"/>
              <a:gd name="connsiteX6" fmla="*/ 0 w 12107184"/>
              <a:gd name="connsiteY6" fmla="*/ 2757715 h 2757715"/>
              <a:gd name="connsiteX7" fmla="*/ 84666 w 12107184"/>
              <a:gd name="connsiteY7" fmla="*/ 2322286 h 2757715"/>
              <a:gd name="connsiteX8" fmla="*/ 84666 w 12107184"/>
              <a:gd name="connsiteY8" fmla="*/ 2322286 h 2757715"/>
              <a:gd name="connsiteX0" fmla="*/ 48381 w 12107184"/>
              <a:gd name="connsiteY0" fmla="*/ 2358572 h 2757715"/>
              <a:gd name="connsiteX1" fmla="*/ 120951 w 12107184"/>
              <a:gd name="connsiteY1" fmla="*/ 2457935 h 2757715"/>
              <a:gd name="connsiteX2" fmla="*/ 9192268 w 12107184"/>
              <a:gd name="connsiteY2" fmla="*/ 1777999 h 2757715"/>
              <a:gd name="connsiteX3" fmla="*/ 12095088 w 12107184"/>
              <a:gd name="connsiteY3" fmla="*/ 0 h 2757715"/>
              <a:gd name="connsiteX4" fmla="*/ 12107184 w 12107184"/>
              <a:gd name="connsiteY4" fmla="*/ 1511905 h 2757715"/>
              <a:gd name="connsiteX5" fmla="*/ 9289028 w 12107184"/>
              <a:gd name="connsiteY5" fmla="*/ 2467429 h 2757715"/>
              <a:gd name="connsiteX6" fmla="*/ 0 w 12107184"/>
              <a:gd name="connsiteY6" fmla="*/ 2757715 h 2757715"/>
              <a:gd name="connsiteX7" fmla="*/ 84666 w 12107184"/>
              <a:gd name="connsiteY7" fmla="*/ 2322286 h 2757715"/>
              <a:gd name="connsiteX0" fmla="*/ 48381 w 12107184"/>
              <a:gd name="connsiteY0" fmla="*/ 2358572 h 2757715"/>
              <a:gd name="connsiteX1" fmla="*/ 120951 w 12107184"/>
              <a:gd name="connsiteY1" fmla="*/ 2457935 h 2757715"/>
              <a:gd name="connsiteX2" fmla="*/ 9192268 w 12107184"/>
              <a:gd name="connsiteY2" fmla="*/ 1777999 h 2757715"/>
              <a:gd name="connsiteX3" fmla="*/ 12095088 w 12107184"/>
              <a:gd name="connsiteY3" fmla="*/ 0 h 2757715"/>
              <a:gd name="connsiteX4" fmla="*/ 12107184 w 12107184"/>
              <a:gd name="connsiteY4" fmla="*/ 1511905 h 2757715"/>
              <a:gd name="connsiteX5" fmla="*/ 9289028 w 12107184"/>
              <a:gd name="connsiteY5" fmla="*/ 2467429 h 2757715"/>
              <a:gd name="connsiteX6" fmla="*/ 0 w 12107184"/>
              <a:gd name="connsiteY6" fmla="*/ 2757715 h 2757715"/>
              <a:gd name="connsiteX0" fmla="*/ 120951 w 12107184"/>
              <a:gd name="connsiteY0" fmla="*/ 2457935 h 2757715"/>
              <a:gd name="connsiteX1" fmla="*/ 9192268 w 12107184"/>
              <a:gd name="connsiteY1" fmla="*/ 1777999 h 2757715"/>
              <a:gd name="connsiteX2" fmla="*/ 12095088 w 12107184"/>
              <a:gd name="connsiteY2" fmla="*/ 0 h 2757715"/>
              <a:gd name="connsiteX3" fmla="*/ 12107184 w 12107184"/>
              <a:gd name="connsiteY3" fmla="*/ 1511905 h 2757715"/>
              <a:gd name="connsiteX4" fmla="*/ 9289028 w 12107184"/>
              <a:gd name="connsiteY4" fmla="*/ 2467429 h 2757715"/>
              <a:gd name="connsiteX5" fmla="*/ 0 w 12107184"/>
              <a:gd name="connsiteY5" fmla="*/ 2757715 h 2757715"/>
              <a:gd name="connsiteX0" fmla="*/ 48380 w 12107184"/>
              <a:gd name="connsiteY0" fmla="*/ 2409554 h 2757715"/>
              <a:gd name="connsiteX1" fmla="*/ 9192268 w 12107184"/>
              <a:gd name="connsiteY1" fmla="*/ 1777999 h 2757715"/>
              <a:gd name="connsiteX2" fmla="*/ 12095088 w 12107184"/>
              <a:gd name="connsiteY2" fmla="*/ 0 h 2757715"/>
              <a:gd name="connsiteX3" fmla="*/ 12107184 w 12107184"/>
              <a:gd name="connsiteY3" fmla="*/ 1511905 h 2757715"/>
              <a:gd name="connsiteX4" fmla="*/ 9289028 w 12107184"/>
              <a:gd name="connsiteY4" fmla="*/ 2467429 h 2757715"/>
              <a:gd name="connsiteX5" fmla="*/ 0 w 12107184"/>
              <a:gd name="connsiteY5" fmla="*/ 2757715 h 2757715"/>
              <a:gd name="connsiteX0" fmla="*/ 48380 w 12107184"/>
              <a:gd name="connsiteY0" fmla="*/ 2409554 h 2757715"/>
              <a:gd name="connsiteX1" fmla="*/ 9240648 w 12107184"/>
              <a:gd name="connsiteY1" fmla="*/ 2056190 h 2757715"/>
              <a:gd name="connsiteX2" fmla="*/ 12095088 w 12107184"/>
              <a:gd name="connsiteY2" fmla="*/ 0 h 2757715"/>
              <a:gd name="connsiteX3" fmla="*/ 12107184 w 12107184"/>
              <a:gd name="connsiteY3" fmla="*/ 1511905 h 2757715"/>
              <a:gd name="connsiteX4" fmla="*/ 9289028 w 12107184"/>
              <a:gd name="connsiteY4" fmla="*/ 2467429 h 2757715"/>
              <a:gd name="connsiteX5" fmla="*/ 0 w 12107184"/>
              <a:gd name="connsiteY5" fmla="*/ 2757715 h 2757715"/>
              <a:gd name="connsiteX0" fmla="*/ 48380 w 12107184"/>
              <a:gd name="connsiteY0" fmla="*/ 2409554 h 2757715"/>
              <a:gd name="connsiteX1" fmla="*/ 9228553 w 12107184"/>
              <a:gd name="connsiteY1" fmla="*/ 1862666 h 2757715"/>
              <a:gd name="connsiteX2" fmla="*/ 12095088 w 12107184"/>
              <a:gd name="connsiteY2" fmla="*/ 0 h 2757715"/>
              <a:gd name="connsiteX3" fmla="*/ 12107184 w 12107184"/>
              <a:gd name="connsiteY3" fmla="*/ 1511905 h 2757715"/>
              <a:gd name="connsiteX4" fmla="*/ 9289028 w 12107184"/>
              <a:gd name="connsiteY4" fmla="*/ 2467429 h 2757715"/>
              <a:gd name="connsiteX5" fmla="*/ 0 w 12107184"/>
              <a:gd name="connsiteY5" fmla="*/ 2757715 h 2757715"/>
              <a:gd name="connsiteX0" fmla="*/ 48380 w 12095088"/>
              <a:gd name="connsiteY0" fmla="*/ 2409554 h 2757715"/>
              <a:gd name="connsiteX1" fmla="*/ 9228553 w 12095088"/>
              <a:gd name="connsiteY1" fmla="*/ 1862666 h 2757715"/>
              <a:gd name="connsiteX2" fmla="*/ 12095088 w 12095088"/>
              <a:gd name="connsiteY2" fmla="*/ 0 h 2757715"/>
              <a:gd name="connsiteX3" fmla="*/ 12082994 w 12095088"/>
              <a:gd name="connsiteY3" fmla="*/ 1415143 h 2757715"/>
              <a:gd name="connsiteX4" fmla="*/ 9289028 w 12095088"/>
              <a:gd name="connsiteY4" fmla="*/ 2467429 h 2757715"/>
              <a:gd name="connsiteX5" fmla="*/ 0 w 12095088"/>
              <a:gd name="connsiteY5" fmla="*/ 2757715 h 2757715"/>
              <a:gd name="connsiteX0" fmla="*/ 60475 w 12095088"/>
              <a:gd name="connsiteY0" fmla="*/ 2518411 h 2757715"/>
              <a:gd name="connsiteX1" fmla="*/ 9228553 w 12095088"/>
              <a:gd name="connsiteY1" fmla="*/ 1862666 h 2757715"/>
              <a:gd name="connsiteX2" fmla="*/ 12095088 w 12095088"/>
              <a:gd name="connsiteY2" fmla="*/ 0 h 2757715"/>
              <a:gd name="connsiteX3" fmla="*/ 12082994 w 12095088"/>
              <a:gd name="connsiteY3" fmla="*/ 1415143 h 2757715"/>
              <a:gd name="connsiteX4" fmla="*/ 9289028 w 12095088"/>
              <a:gd name="connsiteY4" fmla="*/ 2467429 h 2757715"/>
              <a:gd name="connsiteX5" fmla="*/ 0 w 12095088"/>
              <a:gd name="connsiteY5" fmla="*/ 2757715 h 2757715"/>
              <a:gd name="connsiteX0" fmla="*/ 60475 w 12095088"/>
              <a:gd name="connsiteY0" fmla="*/ 2518411 h 2757715"/>
              <a:gd name="connsiteX1" fmla="*/ 9228553 w 12095088"/>
              <a:gd name="connsiteY1" fmla="*/ 1862666 h 2757715"/>
              <a:gd name="connsiteX2" fmla="*/ 12095088 w 12095088"/>
              <a:gd name="connsiteY2" fmla="*/ 0 h 2757715"/>
              <a:gd name="connsiteX3" fmla="*/ 12082994 w 12095088"/>
              <a:gd name="connsiteY3" fmla="*/ 1415143 h 2757715"/>
              <a:gd name="connsiteX4" fmla="*/ 9337408 w 12095088"/>
              <a:gd name="connsiteY4" fmla="*/ 2503715 h 2757715"/>
              <a:gd name="connsiteX5" fmla="*/ 0 w 12095088"/>
              <a:gd name="connsiteY5" fmla="*/ 2757715 h 2757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95088" h="2757715">
                <a:moveTo>
                  <a:pt x="60475" y="2518411"/>
                </a:moveTo>
                <a:lnTo>
                  <a:pt x="9228553" y="1862666"/>
                </a:lnTo>
                <a:lnTo>
                  <a:pt x="12095088" y="0"/>
                </a:lnTo>
                <a:lnTo>
                  <a:pt x="12082994" y="1415143"/>
                </a:lnTo>
                <a:lnTo>
                  <a:pt x="9337408" y="2503715"/>
                </a:lnTo>
                <a:lnTo>
                  <a:pt x="0" y="2757715"/>
                </a:lnTo>
              </a:path>
            </a:pathLst>
          </a:custGeom>
          <a:solidFill>
            <a:schemeClr val="bg2">
              <a:lumMod val="25000"/>
            </a:schemeClr>
          </a:solidFill>
          <a:ln>
            <a:noFill/>
          </a:ln>
        </p:spPr>
        <p:style>
          <a:lnRef idx="1">
            <a:schemeClr val="accent1"/>
          </a:lnRef>
          <a:fillRef idx="0">
            <a:schemeClr val="accent1"/>
          </a:fillRef>
          <a:effectRef idx="0">
            <a:schemeClr val="accent1"/>
          </a:effectRef>
          <a:fontRef idx="minor">
            <a:schemeClr val="tx1"/>
          </a:fontRef>
        </p:style>
        <p:txBody>
          <a:bodyPr lIns="68577" tIns="34289" rIns="68577" bIns="34289" rtlCol="0" anchor="ctr"/>
          <a:lstStyle/>
          <a:p>
            <a:pPr algn="ctr" defTabSz="685777" fontAlgn="auto">
              <a:spcBef>
                <a:spcPts val="0"/>
              </a:spcBef>
              <a:spcAft>
                <a:spcPts val="0"/>
              </a:spcAft>
            </a:pPr>
            <a:endParaRPr lang="en-US" sz="1400" dirty="0">
              <a:solidFill>
                <a:srgbClr val="58595B"/>
              </a:solidFill>
            </a:endParaRPr>
          </a:p>
        </p:txBody>
      </p:sp>
      <p:sp>
        <p:nvSpPr>
          <p:cNvPr id="16" name="Freeform 15"/>
          <p:cNvSpPr/>
          <p:nvPr userDrawn="1"/>
        </p:nvSpPr>
        <p:spPr>
          <a:xfrm>
            <a:off x="-9070" y="541445"/>
            <a:ext cx="9091827" cy="2149929"/>
          </a:xfrm>
          <a:custGeom>
            <a:avLst/>
            <a:gdLst>
              <a:gd name="connsiteX0" fmla="*/ 48381 w 12107184"/>
              <a:gd name="connsiteY0" fmla="*/ 2358572 h 2757715"/>
              <a:gd name="connsiteX1" fmla="*/ 8430277 w 12107184"/>
              <a:gd name="connsiteY1" fmla="*/ 1838476 h 2757715"/>
              <a:gd name="connsiteX2" fmla="*/ 12095088 w 12107184"/>
              <a:gd name="connsiteY2" fmla="*/ 0 h 2757715"/>
              <a:gd name="connsiteX3" fmla="*/ 12107184 w 12107184"/>
              <a:gd name="connsiteY3" fmla="*/ 1511905 h 2757715"/>
              <a:gd name="connsiteX4" fmla="*/ 8974556 w 12107184"/>
              <a:gd name="connsiteY4" fmla="*/ 2540000 h 2757715"/>
              <a:gd name="connsiteX5" fmla="*/ 0 w 12107184"/>
              <a:gd name="connsiteY5" fmla="*/ 2757715 h 2757715"/>
              <a:gd name="connsiteX6" fmla="*/ 84666 w 12107184"/>
              <a:gd name="connsiteY6" fmla="*/ 2322286 h 2757715"/>
              <a:gd name="connsiteX7" fmla="*/ 84666 w 12107184"/>
              <a:gd name="connsiteY7" fmla="*/ 2322286 h 2757715"/>
              <a:gd name="connsiteX8" fmla="*/ 84666 w 12107184"/>
              <a:gd name="connsiteY8" fmla="*/ 2322286 h 2757715"/>
              <a:gd name="connsiteX0" fmla="*/ 48381 w 12107184"/>
              <a:gd name="connsiteY0" fmla="*/ 2358572 h 2757715"/>
              <a:gd name="connsiteX1" fmla="*/ 120951 w 12107184"/>
              <a:gd name="connsiteY1" fmla="*/ 2457935 h 2757715"/>
              <a:gd name="connsiteX2" fmla="*/ 8430277 w 12107184"/>
              <a:gd name="connsiteY2" fmla="*/ 1838476 h 2757715"/>
              <a:gd name="connsiteX3" fmla="*/ 12095088 w 12107184"/>
              <a:gd name="connsiteY3" fmla="*/ 0 h 2757715"/>
              <a:gd name="connsiteX4" fmla="*/ 12107184 w 12107184"/>
              <a:gd name="connsiteY4" fmla="*/ 1511905 h 2757715"/>
              <a:gd name="connsiteX5" fmla="*/ 8974556 w 12107184"/>
              <a:gd name="connsiteY5" fmla="*/ 2540000 h 2757715"/>
              <a:gd name="connsiteX6" fmla="*/ 0 w 12107184"/>
              <a:gd name="connsiteY6" fmla="*/ 2757715 h 2757715"/>
              <a:gd name="connsiteX7" fmla="*/ 84666 w 12107184"/>
              <a:gd name="connsiteY7" fmla="*/ 2322286 h 2757715"/>
              <a:gd name="connsiteX8" fmla="*/ 84666 w 12107184"/>
              <a:gd name="connsiteY8" fmla="*/ 2322286 h 2757715"/>
              <a:gd name="connsiteX9" fmla="*/ 84666 w 12107184"/>
              <a:gd name="connsiteY9" fmla="*/ 2322286 h 2757715"/>
              <a:gd name="connsiteX0" fmla="*/ 48381 w 12107184"/>
              <a:gd name="connsiteY0" fmla="*/ 2358572 h 2757715"/>
              <a:gd name="connsiteX1" fmla="*/ 120951 w 12107184"/>
              <a:gd name="connsiteY1" fmla="*/ 2457935 h 2757715"/>
              <a:gd name="connsiteX2" fmla="*/ 9192268 w 12107184"/>
              <a:gd name="connsiteY2" fmla="*/ 1777999 h 2757715"/>
              <a:gd name="connsiteX3" fmla="*/ 12095088 w 12107184"/>
              <a:gd name="connsiteY3" fmla="*/ 0 h 2757715"/>
              <a:gd name="connsiteX4" fmla="*/ 12107184 w 12107184"/>
              <a:gd name="connsiteY4" fmla="*/ 1511905 h 2757715"/>
              <a:gd name="connsiteX5" fmla="*/ 8974556 w 12107184"/>
              <a:gd name="connsiteY5" fmla="*/ 2540000 h 2757715"/>
              <a:gd name="connsiteX6" fmla="*/ 0 w 12107184"/>
              <a:gd name="connsiteY6" fmla="*/ 2757715 h 2757715"/>
              <a:gd name="connsiteX7" fmla="*/ 84666 w 12107184"/>
              <a:gd name="connsiteY7" fmla="*/ 2322286 h 2757715"/>
              <a:gd name="connsiteX8" fmla="*/ 84666 w 12107184"/>
              <a:gd name="connsiteY8" fmla="*/ 2322286 h 2757715"/>
              <a:gd name="connsiteX9" fmla="*/ 84666 w 12107184"/>
              <a:gd name="connsiteY9" fmla="*/ 2322286 h 2757715"/>
              <a:gd name="connsiteX0" fmla="*/ 48381 w 12107184"/>
              <a:gd name="connsiteY0" fmla="*/ 2358572 h 2757715"/>
              <a:gd name="connsiteX1" fmla="*/ 120951 w 12107184"/>
              <a:gd name="connsiteY1" fmla="*/ 2457935 h 2757715"/>
              <a:gd name="connsiteX2" fmla="*/ 9192268 w 12107184"/>
              <a:gd name="connsiteY2" fmla="*/ 1777999 h 2757715"/>
              <a:gd name="connsiteX3" fmla="*/ 12095088 w 12107184"/>
              <a:gd name="connsiteY3" fmla="*/ 0 h 2757715"/>
              <a:gd name="connsiteX4" fmla="*/ 12107184 w 12107184"/>
              <a:gd name="connsiteY4" fmla="*/ 1511905 h 2757715"/>
              <a:gd name="connsiteX5" fmla="*/ 9289028 w 12107184"/>
              <a:gd name="connsiteY5" fmla="*/ 2467429 h 2757715"/>
              <a:gd name="connsiteX6" fmla="*/ 0 w 12107184"/>
              <a:gd name="connsiteY6" fmla="*/ 2757715 h 2757715"/>
              <a:gd name="connsiteX7" fmla="*/ 84666 w 12107184"/>
              <a:gd name="connsiteY7" fmla="*/ 2322286 h 2757715"/>
              <a:gd name="connsiteX8" fmla="*/ 84666 w 12107184"/>
              <a:gd name="connsiteY8" fmla="*/ 2322286 h 2757715"/>
              <a:gd name="connsiteX9" fmla="*/ 84666 w 12107184"/>
              <a:gd name="connsiteY9" fmla="*/ 2322286 h 2757715"/>
              <a:gd name="connsiteX0" fmla="*/ 48381 w 12107184"/>
              <a:gd name="connsiteY0" fmla="*/ 2358572 h 2757715"/>
              <a:gd name="connsiteX1" fmla="*/ 120951 w 12107184"/>
              <a:gd name="connsiteY1" fmla="*/ 2457935 h 2757715"/>
              <a:gd name="connsiteX2" fmla="*/ 9192268 w 12107184"/>
              <a:gd name="connsiteY2" fmla="*/ 1777999 h 2757715"/>
              <a:gd name="connsiteX3" fmla="*/ 12095088 w 12107184"/>
              <a:gd name="connsiteY3" fmla="*/ 0 h 2757715"/>
              <a:gd name="connsiteX4" fmla="*/ 12107184 w 12107184"/>
              <a:gd name="connsiteY4" fmla="*/ 1511905 h 2757715"/>
              <a:gd name="connsiteX5" fmla="*/ 9289028 w 12107184"/>
              <a:gd name="connsiteY5" fmla="*/ 2467429 h 2757715"/>
              <a:gd name="connsiteX6" fmla="*/ 0 w 12107184"/>
              <a:gd name="connsiteY6" fmla="*/ 2757715 h 2757715"/>
              <a:gd name="connsiteX7" fmla="*/ 84666 w 12107184"/>
              <a:gd name="connsiteY7" fmla="*/ 2322286 h 2757715"/>
              <a:gd name="connsiteX8" fmla="*/ 84666 w 12107184"/>
              <a:gd name="connsiteY8" fmla="*/ 2322286 h 2757715"/>
              <a:gd name="connsiteX0" fmla="*/ 48381 w 12107184"/>
              <a:gd name="connsiteY0" fmla="*/ 2358572 h 2757715"/>
              <a:gd name="connsiteX1" fmla="*/ 120951 w 12107184"/>
              <a:gd name="connsiteY1" fmla="*/ 2457935 h 2757715"/>
              <a:gd name="connsiteX2" fmla="*/ 9192268 w 12107184"/>
              <a:gd name="connsiteY2" fmla="*/ 1777999 h 2757715"/>
              <a:gd name="connsiteX3" fmla="*/ 12095088 w 12107184"/>
              <a:gd name="connsiteY3" fmla="*/ 0 h 2757715"/>
              <a:gd name="connsiteX4" fmla="*/ 12107184 w 12107184"/>
              <a:gd name="connsiteY4" fmla="*/ 1511905 h 2757715"/>
              <a:gd name="connsiteX5" fmla="*/ 9289028 w 12107184"/>
              <a:gd name="connsiteY5" fmla="*/ 2467429 h 2757715"/>
              <a:gd name="connsiteX6" fmla="*/ 0 w 12107184"/>
              <a:gd name="connsiteY6" fmla="*/ 2757715 h 2757715"/>
              <a:gd name="connsiteX7" fmla="*/ 84666 w 12107184"/>
              <a:gd name="connsiteY7" fmla="*/ 2322286 h 2757715"/>
              <a:gd name="connsiteX0" fmla="*/ 48381 w 12107184"/>
              <a:gd name="connsiteY0" fmla="*/ 2358572 h 2757715"/>
              <a:gd name="connsiteX1" fmla="*/ 120951 w 12107184"/>
              <a:gd name="connsiteY1" fmla="*/ 2457935 h 2757715"/>
              <a:gd name="connsiteX2" fmla="*/ 9192268 w 12107184"/>
              <a:gd name="connsiteY2" fmla="*/ 1777999 h 2757715"/>
              <a:gd name="connsiteX3" fmla="*/ 12095088 w 12107184"/>
              <a:gd name="connsiteY3" fmla="*/ 0 h 2757715"/>
              <a:gd name="connsiteX4" fmla="*/ 12107184 w 12107184"/>
              <a:gd name="connsiteY4" fmla="*/ 1511905 h 2757715"/>
              <a:gd name="connsiteX5" fmla="*/ 9289028 w 12107184"/>
              <a:gd name="connsiteY5" fmla="*/ 2467429 h 2757715"/>
              <a:gd name="connsiteX6" fmla="*/ 0 w 12107184"/>
              <a:gd name="connsiteY6" fmla="*/ 2757715 h 2757715"/>
              <a:gd name="connsiteX0" fmla="*/ 120951 w 12107184"/>
              <a:gd name="connsiteY0" fmla="*/ 2457935 h 2757715"/>
              <a:gd name="connsiteX1" fmla="*/ 9192268 w 12107184"/>
              <a:gd name="connsiteY1" fmla="*/ 1777999 h 2757715"/>
              <a:gd name="connsiteX2" fmla="*/ 12095088 w 12107184"/>
              <a:gd name="connsiteY2" fmla="*/ 0 h 2757715"/>
              <a:gd name="connsiteX3" fmla="*/ 12107184 w 12107184"/>
              <a:gd name="connsiteY3" fmla="*/ 1511905 h 2757715"/>
              <a:gd name="connsiteX4" fmla="*/ 9289028 w 12107184"/>
              <a:gd name="connsiteY4" fmla="*/ 2467429 h 2757715"/>
              <a:gd name="connsiteX5" fmla="*/ 0 w 12107184"/>
              <a:gd name="connsiteY5" fmla="*/ 2757715 h 2757715"/>
              <a:gd name="connsiteX0" fmla="*/ 48380 w 12107184"/>
              <a:gd name="connsiteY0" fmla="*/ 2409554 h 2757715"/>
              <a:gd name="connsiteX1" fmla="*/ 9192268 w 12107184"/>
              <a:gd name="connsiteY1" fmla="*/ 1777999 h 2757715"/>
              <a:gd name="connsiteX2" fmla="*/ 12095088 w 12107184"/>
              <a:gd name="connsiteY2" fmla="*/ 0 h 2757715"/>
              <a:gd name="connsiteX3" fmla="*/ 12107184 w 12107184"/>
              <a:gd name="connsiteY3" fmla="*/ 1511905 h 2757715"/>
              <a:gd name="connsiteX4" fmla="*/ 9289028 w 12107184"/>
              <a:gd name="connsiteY4" fmla="*/ 2467429 h 2757715"/>
              <a:gd name="connsiteX5" fmla="*/ 0 w 12107184"/>
              <a:gd name="connsiteY5" fmla="*/ 2757715 h 2757715"/>
              <a:gd name="connsiteX0" fmla="*/ 48380 w 12107184"/>
              <a:gd name="connsiteY0" fmla="*/ 2409554 h 2757715"/>
              <a:gd name="connsiteX1" fmla="*/ 9240648 w 12107184"/>
              <a:gd name="connsiteY1" fmla="*/ 2056190 h 2757715"/>
              <a:gd name="connsiteX2" fmla="*/ 12095088 w 12107184"/>
              <a:gd name="connsiteY2" fmla="*/ 0 h 2757715"/>
              <a:gd name="connsiteX3" fmla="*/ 12107184 w 12107184"/>
              <a:gd name="connsiteY3" fmla="*/ 1511905 h 2757715"/>
              <a:gd name="connsiteX4" fmla="*/ 9289028 w 12107184"/>
              <a:gd name="connsiteY4" fmla="*/ 2467429 h 2757715"/>
              <a:gd name="connsiteX5" fmla="*/ 0 w 12107184"/>
              <a:gd name="connsiteY5" fmla="*/ 2757715 h 2757715"/>
              <a:gd name="connsiteX0" fmla="*/ 48380 w 12107184"/>
              <a:gd name="connsiteY0" fmla="*/ 2409554 h 2757715"/>
              <a:gd name="connsiteX1" fmla="*/ 9228553 w 12107184"/>
              <a:gd name="connsiteY1" fmla="*/ 1862666 h 2757715"/>
              <a:gd name="connsiteX2" fmla="*/ 12095088 w 12107184"/>
              <a:gd name="connsiteY2" fmla="*/ 0 h 2757715"/>
              <a:gd name="connsiteX3" fmla="*/ 12107184 w 12107184"/>
              <a:gd name="connsiteY3" fmla="*/ 1511905 h 2757715"/>
              <a:gd name="connsiteX4" fmla="*/ 9289028 w 12107184"/>
              <a:gd name="connsiteY4" fmla="*/ 2467429 h 2757715"/>
              <a:gd name="connsiteX5" fmla="*/ 0 w 12107184"/>
              <a:gd name="connsiteY5" fmla="*/ 2757715 h 2757715"/>
              <a:gd name="connsiteX0" fmla="*/ 36284 w 12107184"/>
              <a:gd name="connsiteY0" fmla="*/ 2578888 h 2757715"/>
              <a:gd name="connsiteX1" fmla="*/ 9228553 w 12107184"/>
              <a:gd name="connsiteY1" fmla="*/ 1862666 h 2757715"/>
              <a:gd name="connsiteX2" fmla="*/ 12095088 w 12107184"/>
              <a:gd name="connsiteY2" fmla="*/ 0 h 2757715"/>
              <a:gd name="connsiteX3" fmla="*/ 12107184 w 12107184"/>
              <a:gd name="connsiteY3" fmla="*/ 1511905 h 2757715"/>
              <a:gd name="connsiteX4" fmla="*/ 9289028 w 12107184"/>
              <a:gd name="connsiteY4" fmla="*/ 2467429 h 2757715"/>
              <a:gd name="connsiteX5" fmla="*/ 0 w 12107184"/>
              <a:gd name="connsiteY5" fmla="*/ 2757715 h 2757715"/>
              <a:gd name="connsiteX0" fmla="*/ 36284 w 12107184"/>
              <a:gd name="connsiteY0" fmla="*/ 2578888 h 2914953"/>
              <a:gd name="connsiteX1" fmla="*/ 9228553 w 12107184"/>
              <a:gd name="connsiteY1" fmla="*/ 1862666 h 2914953"/>
              <a:gd name="connsiteX2" fmla="*/ 12095088 w 12107184"/>
              <a:gd name="connsiteY2" fmla="*/ 0 h 2914953"/>
              <a:gd name="connsiteX3" fmla="*/ 12107184 w 12107184"/>
              <a:gd name="connsiteY3" fmla="*/ 1511905 h 2914953"/>
              <a:gd name="connsiteX4" fmla="*/ 9289028 w 12107184"/>
              <a:gd name="connsiteY4" fmla="*/ 2467429 h 2914953"/>
              <a:gd name="connsiteX5" fmla="*/ 0 w 12107184"/>
              <a:gd name="connsiteY5" fmla="*/ 2914953 h 2914953"/>
              <a:gd name="connsiteX0" fmla="*/ 48379 w 12119279"/>
              <a:gd name="connsiteY0" fmla="*/ 2578888 h 2866572"/>
              <a:gd name="connsiteX1" fmla="*/ 9240648 w 12119279"/>
              <a:gd name="connsiteY1" fmla="*/ 1862666 h 2866572"/>
              <a:gd name="connsiteX2" fmla="*/ 12107183 w 12119279"/>
              <a:gd name="connsiteY2" fmla="*/ 0 h 2866572"/>
              <a:gd name="connsiteX3" fmla="*/ 12119279 w 12119279"/>
              <a:gd name="connsiteY3" fmla="*/ 1511905 h 2866572"/>
              <a:gd name="connsiteX4" fmla="*/ 9301123 w 12119279"/>
              <a:gd name="connsiteY4" fmla="*/ 2467429 h 2866572"/>
              <a:gd name="connsiteX5" fmla="*/ 0 w 12119279"/>
              <a:gd name="connsiteY5" fmla="*/ 2866572 h 2866572"/>
              <a:gd name="connsiteX0" fmla="*/ 48379 w 12131374"/>
              <a:gd name="connsiteY0" fmla="*/ 2578888 h 2866572"/>
              <a:gd name="connsiteX1" fmla="*/ 9240648 w 12131374"/>
              <a:gd name="connsiteY1" fmla="*/ 1862666 h 2866572"/>
              <a:gd name="connsiteX2" fmla="*/ 12107183 w 12131374"/>
              <a:gd name="connsiteY2" fmla="*/ 0 h 2866572"/>
              <a:gd name="connsiteX3" fmla="*/ 12131374 w 12131374"/>
              <a:gd name="connsiteY3" fmla="*/ 1427238 h 2866572"/>
              <a:gd name="connsiteX4" fmla="*/ 9301123 w 12131374"/>
              <a:gd name="connsiteY4" fmla="*/ 2467429 h 2866572"/>
              <a:gd name="connsiteX5" fmla="*/ 0 w 12131374"/>
              <a:gd name="connsiteY5" fmla="*/ 2866572 h 2866572"/>
              <a:gd name="connsiteX0" fmla="*/ 48379 w 12131374"/>
              <a:gd name="connsiteY0" fmla="*/ 2578888 h 2866572"/>
              <a:gd name="connsiteX1" fmla="*/ 9119697 w 12131374"/>
              <a:gd name="connsiteY1" fmla="*/ 1886857 h 2866572"/>
              <a:gd name="connsiteX2" fmla="*/ 12107183 w 12131374"/>
              <a:gd name="connsiteY2" fmla="*/ 0 h 2866572"/>
              <a:gd name="connsiteX3" fmla="*/ 12131374 w 12131374"/>
              <a:gd name="connsiteY3" fmla="*/ 1427238 h 2866572"/>
              <a:gd name="connsiteX4" fmla="*/ 9301123 w 12131374"/>
              <a:gd name="connsiteY4" fmla="*/ 2467429 h 2866572"/>
              <a:gd name="connsiteX5" fmla="*/ 0 w 12131374"/>
              <a:gd name="connsiteY5" fmla="*/ 2866572 h 2866572"/>
              <a:gd name="connsiteX0" fmla="*/ 48379 w 12119279"/>
              <a:gd name="connsiteY0" fmla="*/ 2578888 h 2866572"/>
              <a:gd name="connsiteX1" fmla="*/ 9119697 w 12119279"/>
              <a:gd name="connsiteY1" fmla="*/ 1886857 h 2866572"/>
              <a:gd name="connsiteX2" fmla="*/ 12107183 w 12119279"/>
              <a:gd name="connsiteY2" fmla="*/ 0 h 2866572"/>
              <a:gd name="connsiteX3" fmla="*/ 12119279 w 12119279"/>
              <a:gd name="connsiteY3" fmla="*/ 1366762 h 2866572"/>
              <a:gd name="connsiteX4" fmla="*/ 9301123 w 12119279"/>
              <a:gd name="connsiteY4" fmla="*/ 2467429 h 2866572"/>
              <a:gd name="connsiteX5" fmla="*/ 0 w 12119279"/>
              <a:gd name="connsiteY5" fmla="*/ 2866572 h 2866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19279" h="2866572">
                <a:moveTo>
                  <a:pt x="48379" y="2578888"/>
                </a:moveTo>
                <a:lnTo>
                  <a:pt x="9119697" y="1886857"/>
                </a:lnTo>
                <a:lnTo>
                  <a:pt x="12107183" y="0"/>
                </a:lnTo>
                <a:lnTo>
                  <a:pt x="12119279" y="1366762"/>
                </a:lnTo>
                <a:lnTo>
                  <a:pt x="9301123" y="2467429"/>
                </a:lnTo>
                <a:lnTo>
                  <a:pt x="0" y="2866572"/>
                </a:lnTo>
              </a:path>
            </a:pathLst>
          </a:custGeom>
          <a:solidFill>
            <a:schemeClr val="accent2">
              <a:lumMod val="50000"/>
            </a:schemeClr>
          </a:solidFill>
          <a:ln>
            <a:noFill/>
          </a:ln>
        </p:spPr>
        <p:style>
          <a:lnRef idx="1">
            <a:schemeClr val="accent1"/>
          </a:lnRef>
          <a:fillRef idx="0">
            <a:schemeClr val="accent1"/>
          </a:fillRef>
          <a:effectRef idx="0">
            <a:schemeClr val="accent1"/>
          </a:effectRef>
          <a:fontRef idx="minor">
            <a:schemeClr val="tx1"/>
          </a:fontRef>
        </p:style>
        <p:txBody>
          <a:bodyPr lIns="68577" tIns="34289" rIns="68577" bIns="34289" rtlCol="0" anchor="ctr"/>
          <a:lstStyle/>
          <a:p>
            <a:pPr algn="ctr" defTabSz="685777" fontAlgn="auto">
              <a:spcBef>
                <a:spcPts val="0"/>
              </a:spcBef>
              <a:spcAft>
                <a:spcPts val="0"/>
              </a:spcAft>
            </a:pPr>
            <a:endParaRPr lang="en-US" sz="1400" dirty="0">
              <a:solidFill>
                <a:srgbClr val="58595B"/>
              </a:solidFill>
            </a:endParaRPr>
          </a:p>
        </p:txBody>
      </p:sp>
      <p:sp>
        <p:nvSpPr>
          <p:cNvPr id="2" name="Title 1"/>
          <p:cNvSpPr>
            <a:spLocks noGrp="1"/>
          </p:cNvSpPr>
          <p:nvPr>
            <p:ph type="title"/>
          </p:nvPr>
        </p:nvSpPr>
        <p:spPr/>
        <p:txBody>
          <a:bodyPr/>
          <a:lstStyle/>
          <a:p>
            <a:r>
              <a:rPr lang="en-US" smtClean="0"/>
              <a:t>Click to edit Master title style</a:t>
            </a:r>
            <a:endParaRPr lang="en-US"/>
          </a:p>
        </p:txBody>
      </p:sp>
      <p:grpSp>
        <p:nvGrpSpPr>
          <p:cNvPr id="3" name="Group 5"/>
          <p:cNvGrpSpPr/>
          <p:nvPr userDrawn="1"/>
        </p:nvGrpSpPr>
        <p:grpSpPr>
          <a:xfrm>
            <a:off x="-215" y="0"/>
            <a:ext cx="9144430" cy="5143500"/>
            <a:chOff x="0" y="0"/>
            <a:chExt cx="12189398" cy="6858000"/>
          </a:xfrm>
          <a:solidFill>
            <a:srgbClr val="D8E1E6"/>
          </a:solidFill>
        </p:grpSpPr>
        <p:sp>
          <p:nvSpPr>
            <p:cNvPr id="7" name="Rectangle 6"/>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77" fontAlgn="auto">
                <a:spcBef>
                  <a:spcPts val="0"/>
                </a:spcBef>
                <a:spcAft>
                  <a:spcPts val="0"/>
                </a:spcAft>
              </a:pPr>
              <a:endParaRPr sz="1400" dirty="0">
                <a:solidFill>
                  <a:srgbClr val="FFFFFF"/>
                </a:solidFill>
              </a:endParaRPr>
            </a:p>
          </p:txBody>
        </p:sp>
        <p:sp>
          <p:nvSpPr>
            <p:cNvPr id="8" name="Rectangle 7"/>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77" fontAlgn="auto">
                <a:spcBef>
                  <a:spcPts val="0"/>
                </a:spcBef>
                <a:spcAft>
                  <a:spcPts val="0"/>
                </a:spcAft>
              </a:pPr>
              <a:endParaRPr sz="1400" dirty="0">
                <a:solidFill>
                  <a:srgbClr val="FFFFFF"/>
                </a:solidFill>
              </a:endParaRPr>
            </a:p>
          </p:txBody>
        </p:sp>
        <p:sp>
          <p:nvSpPr>
            <p:cNvPr id="9" name="Rectangle 8"/>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77" fontAlgn="auto">
                <a:spcBef>
                  <a:spcPts val="0"/>
                </a:spcBef>
                <a:spcAft>
                  <a:spcPts val="0"/>
                </a:spcAft>
              </a:pPr>
              <a:endParaRPr sz="1400" dirty="0">
                <a:solidFill>
                  <a:srgbClr val="FFFFFF"/>
                </a:solidFill>
              </a:endParaRPr>
            </a:p>
          </p:txBody>
        </p:sp>
        <p:sp>
          <p:nvSpPr>
            <p:cNvPr id="10" name="Rectangle 9"/>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77" fontAlgn="auto">
                <a:spcBef>
                  <a:spcPts val="0"/>
                </a:spcBef>
                <a:spcAft>
                  <a:spcPts val="0"/>
                </a:spcAft>
              </a:pPr>
              <a:endParaRPr sz="1400" dirty="0">
                <a:solidFill>
                  <a:srgbClr val="FFFFFF"/>
                </a:solidFill>
              </a:endParaRPr>
            </a:p>
          </p:txBody>
        </p:sp>
      </p:grpSp>
      <p:sp>
        <p:nvSpPr>
          <p:cNvPr id="11" name="TextBox 10"/>
          <p:cNvSpPr txBox="1"/>
          <p:nvPr userDrawn="1"/>
        </p:nvSpPr>
        <p:spPr>
          <a:xfrm>
            <a:off x="3951894" y="4917186"/>
            <a:ext cx="2400925" cy="137160"/>
          </a:xfrm>
          <a:prstGeom prst="rect">
            <a:avLst/>
          </a:prstGeom>
          <a:noFill/>
        </p:spPr>
        <p:txBody>
          <a:bodyPr vert="horz" wrap="none" lIns="0" tIns="0" rIns="0" bIns="0" rtlCol="0" anchor="ctr" anchorCtr="0">
            <a:noAutofit/>
          </a:bodyPr>
          <a:lstStyle/>
          <a:p>
            <a:pPr algn="r" defTabSz="685777" fontAlgn="auto">
              <a:spcBef>
                <a:spcPts val="0"/>
              </a:spcBef>
              <a:spcAft>
                <a:spcPts val="0"/>
              </a:spcAft>
            </a:pPr>
            <a:r>
              <a:rPr sz="600" dirty="0">
                <a:solidFill>
                  <a:srgbClr val="58595B"/>
                </a:solidFill>
                <a:latin typeface="Calibri"/>
                <a:ea typeface="+mn-ea"/>
              </a:rPr>
              <a:t>Copyright © </a:t>
            </a:r>
            <a:r>
              <a:rPr lang="en-US" sz="600" dirty="0" smtClean="0">
                <a:solidFill>
                  <a:srgbClr val="58595B"/>
                </a:solidFill>
                <a:latin typeface="Calibri"/>
                <a:ea typeface="+mn-ea"/>
              </a:rPr>
              <a:t>2017,</a:t>
            </a:r>
            <a:r>
              <a:rPr sz="600" dirty="0" smtClean="0">
                <a:solidFill>
                  <a:srgbClr val="58595B"/>
                </a:solidFill>
                <a:latin typeface="Calibri"/>
                <a:ea typeface="+mn-ea"/>
              </a:rPr>
              <a:t> </a:t>
            </a:r>
            <a:r>
              <a:rPr sz="600" dirty="0">
                <a:solidFill>
                  <a:srgbClr val="58595B"/>
                </a:solidFill>
                <a:latin typeface="Calibri"/>
                <a:ea typeface="+mn-ea"/>
              </a:rPr>
              <a:t>Oracle and/or its affiliates. All rights reserved.  </a:t>
            </a:r>
          </a:p>
        </p:txBody>
      </p:sp>
      <p:pic>
        <p:nvPicPr>
          <p:cNvPr id="12" name="Picture 11" descr="Oracle logo in white on red staging background"/>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97868" y="4697730"/>
            <a:ext cx="1219171" cy="445770"/>
          </a:xfrm>
          <a:prstGeom prst="rect">
            <a:avLst/>
          </a:prstGeom>
        </p:spPr>
      </p:pic>
      <p:sp>
        <p:nvSpPr>
          <p:cNvPr id="5" name="Slide Number Placeholder 4"/>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Tree>
    <p:extLst>
      <p:ext uri="{BB962C8B-B14F-4D97-AF65-F5344CB8AC3E}">
        <p14:creationId xmlns:p14="http://schemas.microsoft.com/office/powerpoint/2010/main" val="318580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3_Title-Only">
    <p:spTree>
      <p:nvGrpSpPr>
        <p:cNvPr id="1" name=""/>
        <p:cNvGrpSpPr/>
        <p:nvPr/>
      </p:nvGrpSpPr>
      <p:grpSpPr>
        <a:xfrm>
          <a:off x="0" y="0"/>
          <a:ext cx="0" cy="0"/>
          <a:chOff x="0" y="0"/>
          <a:chExt cx="0" cy="0"/>
        </a:xfrm>
      </p:grpSpPr>
      <p:pic>
        <p:nvPicPr>
          <p:cNvPr id="13" name="Picture 12"/>
          <p:cNvPicPr>
            <a:picLocks noChangeAspect="1"/>
          </p:cNvPicPr>
          <p:nvPr userDrawn="1"/>
        </p:nvPicPr>
        <p:blipFill rotWithShape="1">
          <a:blip r:embed="rId2" cstate="screen">
            <a:alphaModFix amt="63000"/>
            <a:extLst>
              <a:ext uri="{28A0092B-C50C-407E-A947-70E740481C1C}">
                <a14:useLocalDpi xmlns:a14="http://schemas.microsoft.com/office/drawing/2010/main"/>
              </a:ext>
            </a:extLst>
          </a:blip>
          <a:srcRect/>
          <a:stretch/>
        </p:blipFill>
        <p:spPr>
          <a:xfrm>
            <a:off x="85191" y="0"/>
            <a:ext cx="9059238" cy="5054346"/>
          </a:xfrm>
          <a:prstGeom prst="rect">
            <a:avLst/>
          </a:prstGeom>
        </p:spPr>
      </p:pic>
      <p:sp>
        <p:nvSpPr>
          <p:cNvPr id="5" name="Slide Number Placeholder 4"/>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
        <p:nvSpPr>
          <p:cNvPr id="2" name="Title 1"/>
          <p:cNvSpPr>
            <a:spLocks noGrp="1"/>
          </p:cNvSpPr>
          <p:nvPr>
            <p:ph type="title"/>
          </p:nvPr>
        </p:nvSpPr>
        <p:spPr/>
        <p:txBody>
          <a:bodyPr/>
          <a:lstStyle/>
          <a:p>
            <a:r>
              <a:rPr lang="en-US" smtClean="0"/>
              <a:t>Click to edit Master title style</a:t>
            </a:r>
            <a:endParaRPr lang="en-US"/>
          </a:p>
        </p:txBody>
      </p:sp>
      <p:grpSp>
        <p:nvGrpSpPr>
          <p:cNvPr id="3" name="Group 5"/>
          <p:cNvGrpSpPr/>
          <p:nvPr userDrawn="1"/>
        </p:nvGrpSpPr>
        <p:grpSpPr>
          <a:xfrm>
            <a:off x="0" y="0"/>
            <a:ext cx="9144430" cy="5143500"/>
            <a:chOff x="0" y="0"/>
            <a:chExt cx="12189398" cy="6858000"/>
          </a:xfrm>
          <a:solidFill>
            <a:srgbClr val="D8E1E6"/>
          </a:solidFill>
        </p:grpSpPr>
        <p:sp>
          <p:nvSpPr>
            <p:cNvPr id="7" name="Rectangle 6"/>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77" fontAlgn="auto">
                <a:spcBef>
                  <a:spcPts val="0"/>
                </a:spcBef>
                <a:spcAft>
                  <a:spcPts val="0"/>
                </a:spcAft>
              </a:pPr>
              <a:endParaRPr sz="1400" dirty="0">
                <a:solidFill>
                  <a:srgbClr val="FFFFFF"/>
                </a:solidFill>
              </a:endParaRPr>
            </a:p>
          </p:txBody>
        </p:sp>
        <p:sp>
          <p:nvSpPr>
            <p:cNvPr id="8" name="Rectangle 7"/>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77" fontAlgn="auto">
                <a:spcBef>
                  <a:spcPts val="0"/>
                </a:spcBef>
                <a:spcAft>
                  <a:spcPts val="0"/>
                </a:spcAft>
              </a:pPr>
              <a:endParaRPr sz="1400" dirty="0">
                <a:solidFill>
                  <a:srgbClr val="FFFFFF"/>
                </a:solidFill>
              </a:endParaRPr>
            </a:p>
          </p:txBody>
        </p:sp>
        <p:sp>
          <p:nvSpPr>
            <p:cNvPr id="9" name="Rectangle 8"/>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77" fontAlgn="auto">
                <a:spcBef>
                  <a:spcPts val="0"/>
                </a:spcBef>
                <a:spcAft>
                  <a:spcPts val="0"/>
                </a:spcAft>
              </a:pPr>
              <a:endParaRPr sz="1400" dirty="0">
                <a:solidFill>
                  <a:srgbClr val="FFFFFF"/>
                </a:solidFill>
              </a:endParaRPr>
            </a:p>
          </p:txBody>
        </p:sp>
        <p:sp>
          <p:nvSpPr>
            <p:cNvPr id="10" name="Rectangle 9"/>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77" fontAlgn="auto">
                <a:spcBef>
                  <a:spcPts val="0"/>
                </a:spcBef>
                <a:spcAft>
                  <a:spcPts val="0"/>
                </a:spcAft>
              </a:pPr>
              <a:endParaRPr sz="1400" dirty="0">
                <a:solidFill>
                  <a:srgbClr val="FFFFFF"/>
                </a:solidFill>
              </a:endParaRPr>
            </a:p>
          </p:txBody>
        </p:sp>
      </p:grpSp>
      <p:sp>
        <p:nvSpPr>
          <p:cNvPr id="11" name="TextBox 10"/>
          <p:cNvSpPr txBox="1"/>
          <p:nvPr userDrawn="1"/>
        </p:nvSpPr>
        <p:spPr>
          <a:xfrm>
            <a:off x="3951894" y="4917186"/>
            <a:ext cx="2400925" cy="137160"/>
          </a:xfrm>
          <a:prstGeom prst="rect">
            <a:avLst/>
          </a:prstGeom>
          <a:noFill/>
        </p:spPr>
        <p:txBody>
          <a:bodyPr vert="horz" wrap="none" lIns="0" tIns="0" rIns="0" bIns="0" rtlCol="0" anchor="ctr" anchorCtr="0">
            <a:noAutofit/>
          </a:bodyPr>
          <a:lstStyle/>
          <a:p>
            <a:pPr algn="r" defTabSz="685777" fontAlgn="auto">
              <a:spcBef>
                <a:spcPts val="0"/>
              </a:spcBef>
              <a:spcAft>
                <a:spcPts val="0"/>
              </a:spcAft>
            </a:pPr>
            <a:r>
              <a:rPr sz="600" dirty="0">
                <a:solidFill>
                  <a:srgbClr val="58595B"/>
                </a:solidFill>
                <a:latin typeface="Calibri"/>
                <a:ea typeface="+mn-ea"/>
              </a:rPr>
              <a:t>Copyright © </a:t>
            </a:r>
            <a:r>
              <a:rPr lang="en-US" sz="600" dirty="0" smtClean="0">
                <a:solidFill>
                  <a:srgbClr val="58595B"/>
                </a:solidFill>
                <a:latin typeface="Calibri"/>
                <a:ea typeface="+mn-ea"/>
              </a:rPr>
              <a:t>2017,</a:t>
            </a:r>
            <a:r>
              <a:rPr sz="600" dirty="0" smtClean="0">
                <a:solidFill>
                  <a:srgbClr val="58595B"/>
                </a:solidFill>
                <a:latin typeface="Calibri"/>
                <a:ea typeface="+mn-ea"/>
              </a:rPr>
              <a:t> </a:t>
            </a:r>
            <a:r>
              <a:rPr sz="600" dirty="0">
                <a:solidFill>
                  <a:srgbClr val="58595B"/>
                </a:solidFill>
                <a:latin typeface="Calibri"/>
                <a:ea typeface="+mn-ea"/>
              </a:rPr>
              <a:t>Oracle and/or its affiliates. All rights reserved.  </a:t>
            </a:r>
          </a:p>
        </p:txBody>
      </p:sp>
      <p:pic>
        <p:nvPicPr>
          <p:cNvPr id="12" name="Picture 11" descr="Oracle logo in white on red staging background"/>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97868" y="4697730"/>
            <a:ext cx="1219171" cy="445770"/>
          </a:xfrm>
          <a:prstGeom prst="rect">
            <a:avLst/>
          </a:prstGeom>
        </p:spPr>
      </p:pic>
    </p:spTree>
    <p:extLst>
      <p:ext uri="{BB962C8B-B14F-4D97-AF65-F5344CB8AC3E}">
        <p14:creationId xmlns:p14="http://schemas.microsoft.com/office/powerpoint/2010/main" val="2909866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11_Title-Only">
    <p:spTree>
      <p:nvGrpSpPr>
        <p:cNvPr id="1" name=""/>
        <p:cNvGrpSpPr/>
        <p:nvPr/>
      </p:nvGrpSpPr>
      <p:grpSpPr>
        <a:xfrm>
          <a:off x="0" y="0"/>
          <a:ext cx="0" cy="0"/>
          <a:chOff x="0" y="0"/>
          <a:chExt cx="0" cy="0"/>
        </a:xfrm>
      </p:grpSpPr>
      <p:pic>
        <p:nvPicPr>
          <p:cNvPr id="13" name="Picture 12"/>
          <p:cNvPicPr>
            <a:picLocks noChangeAspect="1"/>
          </p:cNvPicPr>
          <p:nvPr userDrawn="1"/>
        </p:nvPicPr>
        <p:blipFill rotWithShape="1">
          <a:blip r:embed="rId2" cstate="screen">
            <a:alphaModFix amt="63000"/>
            <a:extLst>
              <a:ext uri="{28A0092B-C50C-407E-A947-70E740481C1C}">
                <a14:useLocalDpi xmlns:a14="http://schemas.microsoft.com/office/drawing/2010/main"/>
              </a:ext>
            </a:extLst>
          </a:blip>
          <a:srcRect/>
          <a:stretch/>
        </p:blipFill>
        <p:spPr>
          <a:xfrm>
            <a:off x="85191" y="0"/>
            <a:ext cx="9059238" cy="5054346"/>
          </a:xfrm>
          <a:prstGeom prst="rect">
            <a:avLst/>
          </a:prstGeom>
        </p:spPr>
      </p:pic>
      <p:sp>
        <p:nvSpPr>
          <p:cNvPr id="14" name="Rectangle 13"/>
          <p:cNvSpPr/>
          <p:nvPr userDrawn="1"/>
        </p:nvSpPr>
        <p:spPr>
          <a:xfrm>
            <a:off x="145510" y="2409732"/>
            <a:ext cx="8998491" cy="2644614"/>
          </a:xfrm>
          <a:prstGeom prst="rect">
            <a:avLst/>
          </a:prstGeom>
          <a:solidFill>
            <a:schemeClr val="bg2">
              <a:alpha val="84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77" tIns="34289" rIns="68577" bIns="34289" numCol="1" spcCol="0" rtlCol="0" fromWordArt="0" anchor="ctr" anchorCtr="0" forceAA="0" compatLnSpc="1">
            <a:prstTxWarp prst="textNoShape">
              <a:avLst/>
            </a:prstTxWarp>
            <a:noAutofit/>
          </a:bodyPr>
          <a:lstStyle/>
          <a:p>
            <a:pPr algn="ctr" defTabSz="685777" fontAlgn="auto">
              <a:lnSpc>
                <a:spcPct val="90000"/>
              </a:lnSpc>
              <a:spcBef>
                <a:spcPts val="0"/>
              </a:spcBef>
              <a:spcAft>
                <a:spcPts val="0"/>
              </a:spcAft>
            </a:pPr>
            <a:endParaRPr lang="en-US" sz="1400" dirty="0">
              <a:solidFill>
                <a:srgbClr val="FFFFFF"/>
              </a:solidFill>
            </a:endParaRPr>
          </a:p>
        </p:txBody>
      </p:sp>
      <p:sp>
        <p:nvSpPr>
          <p:cNvPr id="5" name="Slide Number Placeholder 4"/>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
        <p:nvSpPr>
          <p:cNvPr id="2" name="Title 1"/>
          <p:cNvSpPr>
            <a:spLocks noGrp="1"/>
          </p:cNvSpPr>
          <p:nvPr>
            <p:ph type="title"/>
          </p:nvPr>
        </p:nvSpPr>
        <p:spPr/>
        <p:txBody>
          <a:bodyPr/>
          <a:lstStyle/>
          <a:p>
            <a:r>
              <a:rPr lang="en-US" smtClean="0"/>
              <a:t>Click to edit Master title style</a:t>
            </a:r>
            <a:endParaRPr lang="en-US"/>
          </a:p>
        </p:txBody>
      </p:sp>
      <p:grpSp>
        <p:nvGrpSpPr>
          <p:cNvPr id="3" name="Group 5"/>
          <p:cNvGrpSpPr/>
          <p:nvPr userDrawn="1"/>
        </p:nvGrpSpPr>
        <p:grpSpPr>
          <a:xfrm>
            <a:off x="0" y="0"/>
            <a:ext cx="9144430" cy="5143500"/>
            <a:chOff x="0" y="0"/>
            <a:chExt cx="12189398" cy="6858000"/>
          </a:xfrm>
          <a:solidFill>
            <a:srgbClr val="D8E1E6"/>
          </a:solidFill>
        </p:grpSpPr>
        <p:sp>
          <p:nvSpPr>
            <p:cNvPr id="7" name="Rectangle 6"/>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77" fontAlgn="auto">
                <a:spcBef>
                  <a:spcPts val="0"/>
                </a:spcBef>
                <a:spcAft>
                  <a:spcPts val="0"/>
                </a:spcAft>
              </a:pPr>
              <a:endParaRPr sz="1400" dirty="0">
                <a:solidFill>
                  <a:srgbClr val="FFFFFF"/>
                </a:solidFill>
              </a:endParaRPr>
            </a:p>
          </p:txBody>
        </p:sp>
        <p:sp>
          <p:nvSpPr>
            <p:cNvPr id="8" name="Rectangle 7"/>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77" fontAlgn="auto">
                <a:spcBef>
                  <a:spcPts val="0"/>
                </a:spcBef>
                <a:spcAft>
                  <a:spcPts val="0"/>
                </a:spcAft>
              </a:pPr>
              <a:endParaRPr sz="1400" dirty="0">
                <a:solidFill>
                  <a:srgbClr val="FFFFFF"/>
                </a:solidFill>
              </a:endParaRPr>
            </a:p>
          </p:txBody>
        </p:sp>
        <p:sp>
          <p:nvSpPr>
            <p:cNvPr id="9" name="Rectangle 8"/>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77" fontAlgn="auto">
                <a:spcBef>
                  <a:spcPts val="0"/>
                </a:spcBef>
                <a:spcAft>
                  <a:spcPts val="0"/>
                </a:spcAft>
              </a:pPr>
              <a:endParaRPr sz="1400" dirty="0">
                <a:solidFill>
                  <a:srgbClr val="FFFFFF"/>
                </a:solidFill>
              </a:endParaRPr>
            </a:p>
          </p:txBody>
        </p:sp>
        <p:sp>
          <p:nvSpPr>
            <p:cNvPr id="10" name="Rectangle 9"/>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77" fontAlgn="auto">
                <a:spcBef>
                  <a:spcPts val="0"/>
                </a:spcBef>
                <a:spcAft>
                  <a:spcPts val="0"/>
                </a:spcAft>
              </a:pPr>
              <a:endParaRPr sz="1400" dirty="0">
                <a:solidFill>
                  <a:srgbClr val="FFFFFF"/>
                </a:solidFill>
              </a:endParaRPr>
            </a:p>
          </p:txBody>
        </p:sp>
      </p:grpSp>
      <p:sp>
        <p:nvSpPr>
          <p:cNvPr id="11" name="TextBox 10"/>
          <p:cNvSpPr txBox="1"/>
          <p:nvPr userDrawn="1"/>
        </p:nvSpPr>
        <p:spPr>
          <a:xfrm>
            <a:off x="3951894" y="4917186"/>
            <a:ext cx="2400925" cy="137160"/>
          </a:xfrm>
          <a:prstGeom prst="rect">
            <a:avLst/>
          </a:prstGeom>
          <a:noFill/>
        </p:spPr>
        <p:txBody>
          <a:bodyPr vert="horz" wrap="none" lIns="0" tIns="0" rIns="0" bIns="0" rtlCol="0" anchor="ctr" anchorCtr="0">
            <a:noAutofit/>
          </a:bodyPr>
          <a:lstStyle/>
          <a:p>
            <a:pPr algn="r" defTabSz="685777" fontAlgn="auto">
              <a:spcBef>
                <a:spcPts val="0"/>
              </a:spcBef>
              <a:spcAft>
                <a:spcPts val="0"/>
              </a:spcAft>
            </a:pPr>
            <a:r>
              <a:rPr sz="600" dirty="0">
                <a:solidFill>
                  <a:srgbClr val="58595B"/>
                </a:solidFill>
                <a:latin typeface="Calibri"/>
                <a:ea typeface="+mn-ea"/>
              </a:rPr>
              <a:t>Copyright © </a:t>
            </a:r>
            <a:r>
              <a:rPr lang="en-US" sz="600" dirty="0" smtClean="0">
                <a:solidFill>
                  <a:srgbClr val="58595B"/>
                </a:solidFill>
                <a:latin typeface="Calibri"/>
                <a:ea typeface="+mn-ea"/>
              </a:rPr>
              <a:t>2017,</a:t>
            </a:r>
            <a:r>
              <a:rPr sz="600" dirty="0" smtClean="0">
                <a:solidFill>
                  <a:srgbClr val="58595B"/>
                </a:solidFill>
                <a:latin typeface="Calibri"/>
                <a:ea typeface="+mn-ea"/>
              </a:rPr>
              <a:t> </a:t>
            </a:r>
            <a:r>
              <a:rPr sz="600" dirty="0">
                <a:solidFill>
                  <a:srgbClr val="58595B"/>
                </a:solidFill>
                <a:latin typeface="Calibri"/>
                <a:ea typeface="+mn-ea"/>
              </a:rPr>
              <a:t>Oracle and/or its affiliates. All rights reserved.  </a:t>
            </a:r>
          </a:p>
        </p:txBody>
      </p:sp>
      <p:pic>
        <p:nvPicPr>
          <p:cNvPr id="12" name="Picture 11" descr="Oracle logo in white on red staging background"/>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97868" y="4697730"/>
            <a:ext cx="1219171" cy="445770"/>
          </a:xfrm>
          <a:prstGeom prst="rect">
            <a:avLst/>
          </a:prstGeom>
        </p:spPr>
      </p:pic>
    </p:spTree>
    <p:extLst>
      <p:ext uri="{BB962C8B-B14F-4D97-AF65-F5344CB8AC3E}">
        <p14:creationId xmlns:p14="http://schemas.microsoft.com/office/powerpoint/2010/main" val="18708495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9_Title-Only">
    <p:spTree>
      <p:nvGrpSpPr>
        <p:cNvPr id="1" name=""/>
        <p:cNvGrpSpPr/>
        <p:nvPr/>
      </p:nvGrpSpPr>
      <p:grpSpPr>
        <a:xfrm>
          <a:off x="0" y="0"/>
          <a:ext cx="0" cy="0"/>
          <a:chOff x="0" y="0"/>
          <a:chExt cx="0" cy="0"/>
        </a:xfrm>
      </p:grpSpPr>
      <p:pic>
        <p:nvPicPr>
          <p:cNvPr id="13" name="Picture 12"/>
          <p:cNvPicPr>
            <a:picLocks noChangeAspect="1"/>
          </p:cNvPicPr>
          <p:nvPr userDrawn="1"/>
        </p:nvPicPr>
        <p:blipFill rotWithShape="1">
          <a:blip r:embed="rId2" cstate="screen">
            <a:alphaModFix amt="63000"/>
            <a:extLst>
              <a:ext uri="{28A0092B-C50C-407E-A947-70E740481C1C}">
                <a14:useLocalDpi xmlns:a14="http://schemas.microsoft.com/office/drawing/2010/main"/>
              </a:ext>
            </a:extLst>
          </a:blip>
          <a:srcRect/>
          <a:stretch/>
        </p:blipFill>
        <p:spPr>
          <a:xfrm>
            <a:off x="85191" y="0"/>
            <a:ext cx="9059238" cy="5054346"/>
          </a:xfrm>
          <a:prstGeom prst="rect">
            <a:avLst/>
          </a:prstGeom>
        </p:spPr>
      </p:pic>
      <p:sp>
        <p:nvSpPr>
          <p:cNvPr id="5" name="Slide Number Placeholder 4"/>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
        <p:nvSpPr>
          <p:cNvPr id="2" name="Title 1"/>
          <p:cNvSpPr>
            <a:spLocks noGrp="1"/>
          </p:cNvSpPr>
          <p:nvPr>
            <p:ph type="title"/>
          </p:nvPr>
        </p:nvSpPr>
        <p:spPr/>
        <p:txBody>
          <a:bodyPr/>
          <a:lstStyle/>
          <a:p>
            <a:r>
              <a:rPr lang="en-US" smtClean="0"/>
              <a:t>Click to edit Master title style</a:t>
            </a:r>
            <a:endParaRPr lang="en-US"/>
          </a:p>
        </p:txBody>
      </p:sp>
      <p:grpSp>
        <p:nvGrpSpPr>
          <p:cNvPr id="3" name="Group 5"/>
          <p:cNvGrpSpPr/>
          <p:nvPr userDrawn="1"/>
        </p:nvGrpSpPr>
        <p:grpSpPr>
          <a:xfrm>
            <a:off x="0" y="0"/>
            <a:ext cx="9144430" cy="5143500"/>
            <a:chOff x="0" y="0"/>
            <a:chExt cx="12189398" cy="6858000"/>
          </a:xfrm>
          <a:solidFill>
            <a:srgbClr val="D8E1E6"/>
          </a:solidFill>
        </p:grpSpPr>
        <p:sp>
          <p:nvSpPr>
            <p:cNvPr id="7" name="Rectangle 6"/>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77" fontAlgn="auto">
                <a:spcBef>
                  <a:spcPts val="0"/>
                </a:spcBef>
                <a:spcAft>
                  <a:spcPts val="0"/>
                </a:spcAft>
              </a:pPr>
              <a:endParaRPr sz="1400" dirty="0">
                <a:solidFill>
                  <a:srgbClr val="FFFFFF"/>
                </a:solidFill>
              </a:endParaRPr>
            </a:p>
          </p:txBody>
        </p:sp>
        <p:sp>
          <p:nvSpPr>
            <p:cNvPr id="8" name="Rectangle 7"/>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77" fontAlgn="auto">
                <a:spcBef>
                  <a:spcPts val="0"/>
                </a:spcBef>
                <a:spcAft>
                  <a:spcPts val="0"/>
                </a:spcAft>
              </a:pPr>
              <a:endParaRPr sz="1400" dirty="0">
                <a:solidFill>
                  <a:srgbClr val="FFFFFF"/>
                </a:solidFill>
              </a:endParaRPr>
            </a:p>
          </p:txBody>
        </p:sp>
        <p:sp>
          <p:nvSpPr>
            <p:cNvPr id="9" name="Rectangle 8"/>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77" fontAlgn="auto">
                <a:spcBef>
                  <a:spcPts val="0"/>
                </a:spcBef>
                <a:spcAft>
                  <a:spcPts val="0"/>
                </a:spcAft>
              </a:pPr>
              <a:endParaRPr sz="1400" dirty="0">
                <a:solidFill>
                  <a:srgbClr val="FFFFFF"/>
                </a:solidFill>
              </a:endParaRPr>
            </a:p>
          </p:txBody>
        </p:sp>
        <p:sp>
          <p:nvSpPr>
            <p:cNvPr id="10" name="Rectangle 9"/>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77" fontAlgn="auto">
                <a:spcBef>
                  <a:spcPts val="0"/>
                </a:spcBef>
                <a:spcAft>
                  <a:spcPts val="0"/>
                </a:spcAft>
              </a:pPr>
              <a:endParaRPr sz="1400" dirty="0">
                <a:solidFill>
                  <a:srgbClr val="FFFFFF"/>
                </a:solidFill>
              </a:endParaRPr>
            </a:p>
          </p:txBody>
        </p:sp>
      </p:grpSp>
      <p:sp>
        <p:nvSpPr>
          <p:cNvPr id="11" name="TextBox 10"/>
          <p:cNvSpPr txBox="1"/>
          <p:nvPr userDrawn="1"/>
        </p:nvSpPr>
        <p:spPr>
          <a:xfrm>
            <a:off x="3951894" y="4917186"/>
            <a:ext cx="2400925" cy="137160"/>
          </a:xfrm>
          <a:prstGeom prst="rect">
            <a:avLst/>
          </a:prstGeom>
          <a:noFill/>
        </p:spPr>
        <p:txBody>
          <a:bodyPr vert="horz" wrap="none" lIns="0" tIns="0" rIns="0" bIns="0" rtlCol="0" anchor="ctr" anchorCtr="0">
            <a:noAutofit/>
          </a:bodyPr>
          <a:lstStyle/>
          <a:p>
            <a:pPr algn="r" defTabSz="685777" fontAlgn="auto">
              <a:spcBef>
                <a:spcPts val="0"/>
              </a:spcBef>
              <a:spcAft>
                <a:spcPts val="0"/>
              </a:spcAft>
            </a:pPr>
            <a:r>
              <a:rPr sz="600" dirty="0">
                <a:solidFill>
                  <a:srgbClr val="58595B"/>
                </a:solidFill>
                <a:latin typeface="Calibri"/>
                <a:ea typeface="+mn-ea"/>
              </a:rPr>
              <a:t>Copyright © </a:t>
            </a:r>
            <a:r>
              <a:rPr lang="en-US" sz="600" dirty="0" smtClean="0">
                <a:solidFill>
                  <a:srgbClr val="58595B"/>
                </a:solidFill>
                <a:latin typeface="Calibri"/>
                <a:ea typeface="+mn-ea"/>
              </a:rPr>
              <a:t>2017,</a:t>
            </a:r>
            <a:r>
              <a:rPr sz="600" dirty="0" smtClean="0">
                <a:solidFill>
                  <a:srgbClr val="58595B"/>
                </a:solidFill>
                <a:latin typeface="Calibri"/>
                <a:ea typeface="+mn-ea"/>
              </a:rPr>
              <a:t> </a:t>
            </a:r>
            <a:r>
              <a:rPr sz="600" dirty="0">
                <a:solidFill>
                  <a:srgbClr val="58595B"/>
                </a:solidFill>
                <a:latin typeface="Calibri"/>
                <a:ea typeface="+mn-ea"/>
              </a:rPr>
              <a:t>Oracle and/or its affiliates. All rights reserved.  </a:t>
            </a:r>
          </a:p>
        </p:txBody>
      </p:sp>
      <p:pic>
        <p:nvPicPr>
          <p:cNvPr id="12" name="Picture 11" descr="Oracle logo in white on red staging background"/>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97868" y="4697730"/>
            <a:ext cx="1219171" cy="445770"/>
          </a:xfrm>
          <a:prstGeom prst="rect">
            <a:avLst/>
          </a:prstGeom>
        </p:spPr>
      </p:pic>
      <p:sp>
        <p:nvSpPr>
          <p:cNvPr id="14" name="Text Placeholder 12"/>
          <p:cNvSpPr>
            <a:spLocks noGrp="1"/>
          </p:cNvSpPr>
          <p:nvPr>
            <p:ph type="body" sz="quarter" idx="13" hasCustomPrompt="1"/>
          </p:nvPr>
        </p:nvSpPr>
        <p:spPr>
          <a:xfrm>
            <a:off x="398964" y="1030306"/>
            <a:ext cx="8346072" cy="257474"/>
          </a:xfrm>
        </p:spPr>
        <p:txBody>
          <a:bodyPr>
            <a:noAutofit/>
          </a:bodyPr>
          <a:lstStyle>
            <a:lvl1pPr marL="1191" indent="0">
              <a:spcBef>
                <a:spcPts val="0"/>
              </a:spcBef>
              <a:buFontTx/>
              <a:buNone/>
              <a:defRPr sz="1800" b="1" baseline="0"/>
            </a:lvl1pPr>
            <a:lvl2pPr marL="1191" indent="0">
              <a:buFontTx/>
              <a:buNone/>
              <a:defRPr sz="1800"/>
            </a:lvl2pPr>
            <a:lvl3pPr marL="1191" indent="0">
              <a:buFontTx/>
              <a:buNone/>
              <a:defRPr sz="1800"/>
            </a:lvl3pPr>
            <a:lvl4pPr marL="1191" indent="0">
              <a:buFontTx/>
              <a:buNone/>
              <a:defRPr sz="1800"/>
            </a:lvl4pPr>
            <a:lvl5pPr marL="1191" indent="0">
              <a:buFontTx/>
              <a:buNone/>
              <a:defRPr sz="1800"/>
            </a:lvl5pPr>
            <a:lvl6pPr marL="1191" indent="0">
              <a:buFontTx/>
              <a:buNone/>
              <a:defRPr sz="1800"/>
            </a:lvl6pPr>
            <a:lvl7pPr marL="1191" indent="0">
              <a:buFontTx/>
              <a:buNone/>
              <a:defRPr sz="1800"/>
            </a:lvl7pPr>
            <a:lvl8pPr marL="1191" indent="0">
              <a:buFontTx/>
              <a:buNone/>
              <a:defRPr sz="1800"/>
            </a:lvl8pPr>
            <a:lvl9pPr marL="1191" indent="0">
              <a:buFontTx/>
              <a:buNone/>
              <a:defRPr sz="1800"/>
            </a:lvl9pPr>
          </a:lstStyle>
          <a:p>
            <a:pPr lvl="0"/>
            <a:r>
              <a:rPr dirty="0"/>
              <a:t>Click to add subtitle</a:t>
            </a:r>
          </a:p>
        </p:txBody>
      </p:sp>
    </p:spTree>
    <p:extLst>
      <p:ext uri="{BB962C8B-B14F-4D97-AF65-F5344CB8AC3E}">
        <p14:creationId xmlns:p14="http://schemas.microsoft.com/office/powerpoint/2010/main" val="3365371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6_Title-Only">
    <p:spTree>
      <p:nvGrpSpPr>
        <p:cNvPr id="1" name=""/>
        <p:cNvGrpSpPr/>
        <p:nvPr/>
      </p:nvGrpSpPr>
      <p:grpSpPr>
        <a:xfrm>
          <a:off x="0" y="0"/>
          <a:ext cx="0" cy="0"/>
          <a:chOff x="0" y="0"/>
          <a:chExt cx="0" cy="0"/>
        </a:xfrm>
      </p:grpSpPr>
      <p:pic>
        <p:nvPicPr>
          <p:cNvPr id="13" name="Picture 12"/>
          <p:cNvPicPr>
            <a:picLocks noChangeAspect="1"/>
          </p:cNvPicPr>
          <p:nvPr userDrawn="1"/>
        </p:nvPicPr>
        <p:blipFill rotWithShape="1">
          <a:blip r:embed="rId2" cstate="screen">
            <a:alphaModFix amt="63000"/>
            <a:extLst>
              <a:ext uri="{28A0092B-C50C-407E-A947-70E740481C1C}">
                <a14:useLocalDpi xmlns:a14="http://schemas.microsoft.com/office/drawing/2010/main"/>
              </a:ext>
            </a:extLst>
          </a:blip>
          <a:srcRect/>
          <a:stretch/>
        </p:blipFill>
        <p:spPr>
          <a:xfrm>
            <a:off x="137891" y="45720"/>
            <a:ext cx="8954039" cy="4995653"/>
          </a:xfrm>
          <a:prstGeom prst="rect">
            <a:avLst/>
          </a:prstGeom>
        </p:spPr>
      </p:pic>
      <p:sp>
        <p:nvSpPr>
          <p:cNvPr id="3" name="Freeform 2"/>
          <p:cNvSpPr/>
          <p:nvPr userDrawn="1"/>
        </p:nvSpPr>
        <p:spPr>
          <a:xfrm>
            <a:off x="4554991" y="54428"/>
            <a:ext cx="4509619" cy="480786"/>
          </a:xfrm>
          <a:custGeom>
            <a:avLst/>
            <a:gdLst>
              <a:gd name="connsiteX0" fmla="*/ 0 w 6011259"/>
              <a:gd name="connsiteY0" fmla="*/ 0 h 701524"/>
              <a:gd name="connsiteX1" fmla="*/ 858751 w 6011259"/>
              <a:gd name="connsiteY1" fmla="*/ 701524 h 701524"/>
              <a:gd name="connsiteX2" fmla="*/ 6011259 w 6011259"/>
              <a:gd name="connsiteY2" fmla="*/ 120953 h 701524"/>
              <a:gd name="connsiteX3" fmla="*/ 0 w 6011259"/>
              <a:gd name="connsiteY3" fmla="*/ 0 h 701524"/>
              <a:gd name="connsiteX0" fmla="*/ 0 w 6011259"/>
              <a:gd name="connsiteY0" fmla="*/ 0 h 641048"/>
              <a:gd name="connsiteX1" fmla="*/ 4475182 w 6011259"/>
              <a:gd name="connsiteY1" fmla="*/ 641048 h 641048"/>
              <a:gd name="connsiteX2" fmla="*/ 6011259 w 6011259"/>
              <a:gd name="connsiteY2" fmla="*/ 120953 h 641048"/>
              <a:gd name="connsiteX3" fmla="*/ 0 w 6011259"/>
              <a:gd name="connsiteY3" fmla="*/ 0 h 641048"/>
            </a:gdLst>
            <a:ahLst/>
            <a:cxnLst>
              <a:cxn ang="0">
                <a:pos x="connsiteX0" y="connsiteY0"/>
              </a:cxn>
              <a:cxn ang="0">
                <a:pos x="connsiteX1" y="connsiteY1"/>
              </a:cxn>
              <a:cxn ang="0">
                <a:pos x="connsiteX2" y="connsiteY2"/>
              </a:cxn>
              <a:cxn ang="0">
                <a:pos x="connsiteX3" y="connsiteY3"/>
              </a:cxn>
            </a:cxnLst>
            <a:rect l="l" t="t" r="r" b="b"/>
            <a:pathLst>
              <a:path w="6011259" h="641048">
                <a:moveTo>
                  <a:pt x="0" y="0"/>
                </a:moveTo>
                <a:lnTo>
                  <a:pt x="4475182" y="641048"/>
                </a:lnTo>
                <a:lnTo>
                  <a:pt x="6011259" y="120953"/>
                </a:lnTo>
                <a:lnTo>
                  <a:pt x="0" y="0"/>
                </a:lnTo>
                <a:close/>
              </a:path>
            </a:pathLst>
          </a:cu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77" tIns="34289" rIns="68577" bIns="34289" numCol="1" spcCol="0" rtlCol="0" fromWordArt="0" anchor="ctr" anchorCtr="0" forceAA="0" compatLnSpc="1">
            <a:prstTxWarp prst="textNoShape">
              <a:avLst/>
            </a:prstTxWarp>
            <a:noAutofit/>
          </a:bodyPr>
          <a:lstStyle/>
          <a:p>
            <a:pPr algn="ctr" defTabSz="685777" fontAlgn="auto">
              <a:lnSpc>
                <a:spcPct val="90000"/>
              </a:lnSpc>
              <a:spcBef>
                <a:spcPts val="0"/>
              </a:spcBef>
              <a:spcAft>
                <a:spcPts val="0"/>
              </a:spcAft>
            </a:pPr>
            <a:endParaRPr lang="en-US" sz="1400" dirty="0">
              <a:solidFill>
                <a:srgbClr val="FFFFFF"/>
              </a:solidFill>
            </a:endParaRPr>
          </a:p>
        </p:txBody>
      </p:sp>
      <p:sp>
        <p:nvSpPr>
          <p:cNvPr id="5" name="Slide Number Placeholder 4"/>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
        <p:nvSpPr>
          <p:cNvPr id="16" name="Freeform 15"/>
          <p:cNvSpPr/>
          <p:nvPr userDrawn="1"/>
        </p:nvSpPr>
        <p:spPr>
          <a:xfrm rot="10973390" flipV="1">
            <a:off x="2724236" y="-69358"/>
            <a:ext cx="5887983" cy="773418"/>
          </a:xfrm>
          <a:custGeom>
            <a:avLst/>
            <a:gdLst>
              <a:gd name="connsiteX0" fmla="*/ 36992 w 8483472"/>
              <a:gd name="connsiteY0" fmla="*/ 1010977 h 1010977"/>
              <a:gd name="connsiteX1" fmla="*/ 8483472 w 8483472"/>
              <a:gd name="connsiteY1" fmla="*/ 12329 h 1010977"/>
              <a:gd name="connsiteX2" fmla="*/ 0 w 8483472"/>
              <a:gd name="connsiteY2" fmla="*/ 0 h 1010977"/>
              <a:gd name="connsiteX3" fmla="*/ 36992 w 8483472"/>
              <a:gd name="connsiteY3" fmla="*/ 1010977 h 1010977"/>
              <a:gd name="connsiteX0" fmla="*/ 12331 w 8483472"/>
              <a:gd name="connsiteY0" fmla="*/ 1023306 h 1023306"/>
              <a:gd name="connsiteX1" fmla="*/ 8483472 w 8483472"/>
              <a:gd name="connsiteY1" fmla="*/ 12329 h 1023306"/>
              <a:gd name="connsiteX2" fmla="*/ 0 w 8483472"/>
              <a:gd name="connsiteY2" fmla="*/ 0 h 1023306"/>
              <a:gd name="connsiteX3" fmla="*/ 12331 w 8483472"/>
              <a:gd name="connsiteY3" fmla="*/ 1023306 h 1023306"/>
              <a:gd name="connsiteX0" fmla="*/ 0 w 8483472"/>
              <a:gd name="connsiteY0" fmla="*/ 1035635 h 1035635"/>
              <a:gd name="connsiteX1" fmla="*/ 8483472 w 8483472"/>
              <a:gd name="connsiteY1" fmla="*/ 12329 h 1035635"/>
              <a:gd name="connsiteX2" fmla="*/ 0 w 8483472"/>
              <a:gd name="connsiteY2" fmla="*/ 0 h 1035635"/>
              <a:gd name="connsiteX3" fmla="*/ 0 w 8483472"/>
              <a:gd name="connsiteY3" fmla="*/ 1035635 h 1035635"/>
              <a:gd name="connsiteX0" fmla="*/ 0 w 8471142"/>
              <a:gd name="connsiteY0" fmla="*/ 1035635 h 1035635"/>
              <a:gd name="connsiteX1" fmla="*/ 8471142 w 8471142"/>
              <a:gd name="connsiteY1" fmla="*/ 0 h 1035635"/>
              <a:gd name="connsiteX2" fmla="*/ 0 w 8471142"/>
              <a:gd name="connsiteY2" fmla="*/ 0 h 1035635"/>
              <a:gd name="connsiteX3" fmla="*/ 0 w 8471142"/>
              <a:gd name="connsiteY3" fmla="*/ 1035635 h 1035635"/>
              <a:gd name="connsiteX0" fmla="*/ 0 w 7990247"/>
              <a:gd name="connsiteY0" fmla="*/ 1060293 h 1060293"/>
              <a:gd name="connsiteX1" fmla="*/ 7990247 w 7990247"/>
              <a:gd name="connsiteY1" fmla="*/ 0 h 1060293"/>
              <a:gd name="connsiteX2" fmla="*/ 0 w 7990247"/>
              <a:gd name="connsiteY2" fmla="*/ 24658 h 1060293"/>
              <a:gd name="connsiteX3" fmla="*/ 0 w 7990247"/>
              <a:gd name="connsiteY3" fmla="*/ 1060293 h 1060293"/>
              <a:gd name="connsiteX0" fmla="*/ 0 w 8002578"/>
              <a:gd name="connsiteY0" fmla="*/ 826042 h 826042"/>
              <a:gd name="connsiteX1" fmla="*/ 8002578 w 8002578"/>
              <a:gd name="connsiteY1" fmla="*/ 0 h 826042"/>
              <a:gd name="connsiteX2" fmla="*/ 12331 w 8002578"/>
              <a:gd name="connsiteY2" fmla="*/ 24658 h 826042"/>
              <a:gd name="connsiteX3" fmla="*/ 0 w 8002578"/>
              <a:gd name="connsiteY3" fmla="*/ 826042 h 826042"/>
              <a:gd name="connsiteX0" fmla="*/ 0 w 8002578"/>
              <a:gd name="connsiteY0" fmla="*/ 826042 h 826042"/>
              <a:gd name="connsiteX1" fmla="*/ 8002578 w 8002578"/>
              <a:gd name="connsiteY1" fmla="*/ 0 h 826042"/>
              <a:gd name="connsiteX2" fmla="*/ 2409 w 8002578"/>
              <a:gd name="connsiteY2" fmla="*/ 14736 h 826042"/>
              <a:gd name="connsiteX3" fmla="*/ 0 w 8002578"/>
              <a:gd name="connsiteY3" fmla="*/ 826042 h 826042"/>
              <a:gd name="connsiteX0" fmla="*/ 0 w 8002578"/>
              <a:gd name="connsiteY0" fmla="*/ 1696900 h 1696900"/>
              <a:gd name="connsiteX1" fmla="*/ 8002578 w 8002578"/>
              <a:gd name="connsiteY1" fmla="*/ 0 h 1696900"/>
              <a:gd name="connsiteX2" fmla="*/ 2409 w 8002578"/>
              <a:gd name="connsiteY2" fmla="*/ 14736 h 1696900"/>
              <a:gd name="connsiteX3" fmla="*/ 0 w 8002578"/>
              <a:gd name="connsiteY3" fmla="*/ 1696900 h 1696900"/>
              <a:gd name="connsiteX0" fmla="*/ 0 w 3140352"/>
              <a:gd name="connsiteY0" fmla="*/ 1708995 h 1708995"/>
              <a:gd name="connsiteX1" fmla="*/ 3140352 w 3140352"/>
              <a:gd name="connsiteY1" fmla="*/ 0 h 1708995"/>
              <a:gd name="connsiteX2" fmla="*/ 2409 w 3140352"/>
              <a:gd name="connsiteY2" fmla="*/ 26831 h 1708995"/>
              <a:gd name="connsiteX3" fmla="*/ 0 w 3140352"/>
              <a:gd name="connsiteY3" fmla="*/ 1708995 h 1708995"/>
              <a:gd name="connsiteX0" fmla="*/ 9686 w 3137943"/>
              <a:gd name="connsiteY0" fmla="*/ 1285662 h 1285662"/>
              <a:gd name="connsiteX1" fmla="*/ 3137943 w 3137943"/>
              <a:gd name="connsiteY1" fmla="*/ 0 h 1285662"/>
              <a:gd name="connsiteX2" fmla="*/ 0 w 3137943"/>
              <a:gd name="connsiteY2" fmla="*/ 26831 h 1285662"/>
              <a:gd name="connsiteX3" fmla="*/ 9686 w 3137943"/>
              <a:gd name="connsiteY3" fmla="*/ 1285662 h 1285662"/>
              <a:gd name="connsiteX0" fmla="*/ 720 w 3141072"/>
              <a:gd name="connsiteY0" fmla="*/ 1321947 h 1321947"/>
              <a:gd name="connsiteX1" fmla="*/ 3141072 w 3141072"/>
              <a:gd name="connsiteY1" fmla="*/ 0 h 1321947"/>
              <a:gd name="connsiteX2" fmla="*/ 3129 w 3141072"/>
              <a:gd name="connsiteY2" fmla="*/ 26831 h 1321947"/>
              <a:gd name="connsiteX3" fmla="*/ 720 w 3141072"/>
              <a:gd name="connsiteY3" fmla="*/ 1321947 h 1321947"/>
              <a:gd name="connsiteX0" fmla="*/ 720 w 4822289"/>
              <a:gd name="connsiteY0" fmla="*/ 1309852 h 1309852"/>
              <a:gd name="connsiteX1" fmla="*/ 4822289 w 4822289"/>
              <a:gd name="connsiteY1" fmla="*/ 0 h 1309852"/>
              <a:gd name="connsiteX2" fmla="*/ 3129 w 4822289"/>
              <a:gd name="connsiteY2" fmla="*/ 14736 h 1309852"/>
              <a:gd name="connsiteX3" fmla="*/ 720 w 4822289"/>
              <a:gd name="connsiteY3" fmla="*/ 1309852 h 1309852"/>
              <a:gd name="connsiteX0" fmla="*/ 339 w 4834003"/>
              <a:gd name="connsiteY0" fmla="*/ 1188900 h 1188900"/>
              <a:gd name="connsiteX1" fmla="*/ 4834003 w 4834003"/>
              <a:gd name="connsiteY1" fmla="*/ 0 h 1188900"/>
              <a:gd name="connsiteX2" fmla="*/ 14843 w 4834003"/>
              <a:gd name="connsiteY2" fmla="*/ 14736 h 1188900"/>
              <a:gd name="connsiteX3" fmla="*/ 339 w 4834003"/>
              <a:gd name="connsiteY3" fmla="*/ 1188900 h 1188900"/>
              <a:gd name="connsiteX0" fmla="*/ 339 w 2960834"/>
              <a:gd name="connsiteY0" fmla="*/ 1188900 h 1188900"/>
              <a:gd name="connsiteX1" fmla="*/ 2960834 w 2960834"/>
              <a:gd name="connsiteY1" fmla="*/ 0 h 1188900"/>
              <a:gd name="connsiteX2" fmla="*/ 14843 w 2960834"/>
              <a:gd name="connsiteY2" fmla="*/ 14736 h 1188900"/>
              <a:gd name="connsiteX3" fmla="*/ 339 w 2960834"/>
              <a:gd name="connsiteY3" fmla="*/ 1188900 h 1188900"/>
              <a:gd name="connsiteX0" fmla="*/ 631 w 2950543"/>
              <a:gd name="connsiteY0" fmla="*/ 850233 h 850233"/>
              <a:gd name="connsiteX1" fmla="*/ 2950543 w 2950543"/>
              <a:gd name="connsiteY1" fmla="*/ 0 h 850233"/>
              <a:gd name="connsiteX2" fmla="*/ 4552 w 2950543"/>
              <a:gd name="connsiteY2" fmla="*/ 14736 h 850233"/>
              <a:gd name="connsiteX3" fmla="*/ 631 w 2950543"/>
              <a:gd name="connsiteY3" fmla="*/ 850233 h 850233"/>
              <a:gd name="connsiteX0" fmla="*/ 631 w 3871253"/>
              <a:gd name="connsiteY0" fmla="*/ 871400 h 871400"/>
              <a:gd name="connsiteX1" fmla="*/ 3871253 w 3871253"/>
              <a:gd name="connsiteY1" fmla="*/ 0 h 871400"/>
              <a:gd name="connsiteX2" fmla="*/ 4552 w 3871253"/>
              <a:gd name="connsiteY2" fmla="*/ 35903 h 871400"/>
              <a:gd name="connsiteX3" fmla="*/ 631 w 3871253"/>
              <a:gd name="connsiteY3" fmla="*/ 871400 h 871400"/>
              <a:gd name="connsiteX0" fmla="*/ 631 w 3871253"/>
              <a:gd name="connsiteY0" fmla="*/ 786734 h 786734"/>
              <a:gd name="connsiteX1" fmla="*/ 3871253 w 3871253"/>
              <a:gd name="connsiteY1" fmla="*/ 0 h 786734"/>
              <a:gd name="connsiteX2" fmla="*/ 4552 w 3871253"/>
              <a:gd name="connsiteY2" fmla="*/ 35903 h 786734"/>
              <a:gd name="connsiteX3" fmla="*/ 631 w 3871253"/>
              <a:gd name="connsiteY3" fmla="*/ 786734 h 786734"/>
              <a:gd name="connsiteX0" fmla="*/ 631 w 3098704"/>
              <a:gd name="connsiteY0" fmla="*/ 776151 h 776151"/>
              <a:gd name="connsiteX1" fmla="*/ 3098704 w 3098704"/>
              <a:gd name="connsiteY1" fmla="*/ 0 h 776151"/>
              <a:gd name="connsiteX2" fmla="*/ 4552 w 3098704"/>
              <a:gd name="connsiteY2" fmla="*/ 25320 h 776151"/>
              <a:gd name="connsiteX3" fmla="*/ 631 w 3098704"/>
              <a:gd name="connsiteY3" fmla="*/ 776151 h 776151"/>
              <a:gd name="connsiteX0" fmla="*/ 176 w 3129998"/>
              <a:gd name="connsiteY0" fmla="*/ 871401 h 871401"/>
              <a:gd name="connsiteX1" fmla="*/ 3129998 w 3129998"/>
              <a:gd name="connsiteY1" fmla="*/ 0 h 871401"/>
              <a:gd name="connsiteX2" fmla="*/ 35846 w 3129998"/>
              <a:gd name="connsiteY2" fmla="*/ 25320 h 871401"/>
              <a:gd name="connsiteX3" fmla="*/ 176 w 3129998"/>
              <a:gd name="connsiteY3" fmla="*/ 871401 h 871401"/>
              <a:gd name="connsiteX0" fmla="*/ 176 w 3129998"/>
              <a:gd name="connsiteY0" fmla="*/ 797318 h 797318"/>
              <a:gd name="connsiteX1" fmla="*/ 3129998 w 3129998"/>
              <a:gd name="connsiteY1" fmla="*/ 0 h 797318"/>
              <a:gd name="connsiteX2" fmla="*/ 35846 w 3129998"/>
              <a:gd name="connsiteY2" fmla="*/ 25320 h 797318"/>
              <a:gd name="connsiteX3" fmla="*/ 176 w 3129998"/>
              <a:gd name="connsiteY3" fmla="*/ 797318 h 797318"/>
              <a:gd name="connsiteX0" fmla="*/ 59576 w 3189398"/>
              <a:gd name="connsiteY0" fmla="*/ 797318 h 797318"/>
              <a:gd name="connsiteX1" fmla="*/ 3189398 w 3189398"/>
              <a:gd name="connsiteY1" fmla="*/ 0 h 797318"/>
              <a:gd name="connsiteX2" fmla="*/ 0 w 3189398"/>
              <a:gd name="connsiteY2" fmla="*/ 25320 h 797318"/>
              <a:gd name="connsiteX3" fmla="*/ 59576 w 3189398"/>
              <a:gd name="connsiteY3" fmla="*/ 797318 h 797318"/>
              <a:gd name="connsiteX0" fmla="*/ 59576 w 2469762"/>
              <a:gd name="connsiteY0" fmla="*/ 839651 h 839651"/>
              <a:gd name="connsiteX1" fmla="*/ 2469762 w 2469762"/>
              <a:gd name="connsiteY1" fmla="*/ 0 h 839651"/>
              <a:gd name="connsiteX2" fmla="*/ 0 w 2469762"/>
              <a:gd name="connsiteY2" fmla="*/ 67653 h 839651"/>
              <a:gd name="connsiteX3" fmla="*/ 59576 w 2469762"/>
              <a:gd name="connsiteY3" fmla="*/ 839651 h 839651"/>
              <a:gd name="connsiteX0" fmla="*/ 59576 w 3646066"/>
              <a:gd name="connsiteY0" fmla="*/ 771998 h 771998"/>
              <a:gd name="connsiteX1" fmla="*/ 3646066 w 3646066"/>
              <a:gd name="connsiteY1" fmla="*/ 140082 h 771998"/>
              <a:gd name="connsiteX2" fmla="*/ 0 w 3646066"/>
              <a:gd name="connsiteY2" fmla="*/ 0 h 771998"/>
              <a:gd name="connsiteX3" fmla="*/ 59576 w 3646066"/>
              <a:gd name="connsiteY3" fmla="*/ 771998 h 771998"/>
              <a:gd name="connsiteX0" fmla="*/ 12496 w 3598986"/>
              <a:gd name="connsiteY0" fmla="*/ 864992 h 864992"/>
              <a:gd name="connsiteX1" fmla="*/ 3598986 w 3598986"/>
              <a:gd name="connsiteY1" fmla="*/ 233076 h 864992"/>
              <a:gd name="connsiteX2" fmla="*/ 0 w 3598986"/>
              <a:gd name="connsiteY2" fmla="*/ 0 h 864992"/>
              <a:gd name="connsiteX3" fmla="*/ 12496 w 3598986"/>
              <a:gd name="connsiteY3" fmla="*/ 864992 h 864992"/>
              <a:gd name="connsiteX0" fmla="*/ 12496 w 8708570"/>
              <a:gd name="connsiteY0" fmla="*/ 864992 h 864992"/>
              <a:gd name="connsiteX1" fmla="*/ 8708570 w 8708570"/>
              <a:gd name="connsiteY1" fmla="*/ 411531 h 864992"/>
              <a:gd name="connsiteX2" fmla="*/ 0 w 8708570"/>
              <a:gd name="connsiteY2" fmla="*/ 0 h 864992"/>
              <a:gd name="connsiteX3" fmla="*/ 12496 w 8708570"/>
              <a:gd name="connsiteY3" fmla="*/ 864992 h 864992"/>
              <a:gd name="connsiteX0" fmla="*/ 12496 w 6406271"/>
              <a:gd name="connsiteY0" fmla="*/ 864992 h 864992"/>
              <a:gd name="connsiteX1" fmla="*/ 6406271 w 6406271"/>
              <a:gd name="connsiteY1" fmla="*/ 358892 h 864992"/>
              <a:gd name="connsiteX2" fmla="*/ 0 w 6406271"/>
              <a:gd name="connsiteY2" fmla="*/ 0 h 864992"/>
              <a:gd name="connsiteX3" fmla="*/ 12496 w 6406271"/>
              <a:gd name="connsiteY3" fmla="*/ 864992 h 864992"/>
              <a:gd name="connsiteX0" fmla="*/ 12496 w 6406271"/>
              <a:gd name="connsiteY0" fmla="*/ 864992 h 864992"/>
              <a:gd name="connsiteX1" fmla="*/ 4118976 w 6406271"/>
              <a:gd name="connsiteY1" fmla="*/ 514464 h 864992"/>
              <a:gd name="connsiteX2" fmla="*/ 6406271 w 6406271"/>
              <a:gd name="connsiteY2" fmla="*/ 358892 h 864992"/>
              <a:gd name="connsiteX3" fmla="*/ 0 w 6406271"/>
              <a:gd name="connsiteY3" fmla="*/ 0 h 864992"/>
              <a:gd name="connsiteX4" fmla="*/ 12496 w 6406271"/>
              <a:gd name="connsiteY4" fmla="*/ 864992 h 864992"/>
              <a:gd name="connsiteX0" fmla="*/ 12496 w 6406271"/>
              <a:gd name="connsiteY0" fmla="*/ 864992 h 864992"/>
              <a:gd name="connsiteX1" fmla="*/ 4362265 w 6406271"/>
              <a:gd name="connsiteY1" fmla="*/ 733383 h 864992"/>
              <a:gd name="connsiteX2" fmla="*/ 6406271 w 6406271"/>
              <a:gd name="connsiteY2" fmla="*/ 358892 h 864992"/>
              <a:gd name="connsiteX3" fmla="*/ 0 w 6406271"/>
              <a:gd name="connsiteY3" fmla="*/ 0 h 864992"/>
              <a:gd name="connsiteX4" fmla="*/ 12496 w 6406271"/>
              <a:gd name="connsiteY4" fmla="*/ 864992 h 864992"/>
              <a:gd name="connsiteX0" fmla="*/ 12647 w 6406271"/>
              <a:gd name="connsiteY0" fmla="*/ 547096 h 733383"/>
              <a:gd name="connsiteX1" fmla="*/ 4362265 w 6406271"/>
              <a:gd name="connsiteY1" fmla="*/ 733383 h 733383"/>
              <a:gd name="connsiteX2" fmla="*/ 6406271 w 6406271"/>
              <a:gd name="connsiteY2" fmla="*/ 358892 h 733383"/>
              <a:gd name="connsiteX3" fmla="*/ 0 w 6406271"/>
              <a:gd name="connsiteY3" fmla="*/ 0 h 733383"/>
              <a:gd name="connsiteX4" fmla="*/ 12647 w 6406271"/>
              <a:gd name="connsiteY4" fmla="*/ 547096 h 733383"/>
              <a:gd name="connsiteX0" fmla="*/ 18250 w 6406271"/>
              <a:gd name="connsiteY0" fmla="*/ 436112 h 733383"/>
              <a:gd name="connsiteX1" fmla="*/ 4362265 w 6406271"/>
              <a:gd name="connsiteY1" fmla="*/ 733383 h 733383"/>
              <a:gd name="connsiteX2" fmla="*/ 6406271 w 6406271"/>
              <a:gd name="connsiteY2" fmla="*/ 358892 h 733383"/>
              <a:gd name="connsiteX3" fmla="*/ 0 w 6406271"/>
              <a:gd name="connsiteY3" fmla="*/ 0 h 733383"/>
              <a:gd name="connsiteX4" fmla="*/ 18250 w 6406271"/>
              <a:gd name="connsiteY4" fmla="*/ 436112 h 733383"/>
              <a:gd name="connsiteX0" fmla="*/ 18250 w 6947770"/>
              <a:gd name="connsiteY0" fmla="*/ 436112 h 733383"/>
              <a:gd name="connsiteX1" fmla="*/ 4362265 w 6947770"/>
              <a:gd name="connsiteY1" fmla="*/ 733383 h 733383"/>
              <a:gd name="connsiteX2" fmla="*/ 6947770 w 6947770"/>
              <a:gd name="connsiteY2" fmla="*/ 338541 h 733383"/>
              <a:gd name="connsiteX3" fmla="*/ 0 w 6947770"/>
              <a:gd name="connsiteY3" fmla="*/ 0 h 733383"/>
              <a:gd name="connsiteX4" fmla="*/ 18250 w 6947770"/>
              <a:gd name="connsiteY4" fmla="*/ 436112 h 733383"/>
              <a:gd name="connsiteX0" fmla="*/ 18250 w 6799465"/>
              <a:gd name="connsiteY0" fmla="*/ 436112 h 733383"/>
              <a:gd name="connsiteX1" fmla="*/ 4362265 w 6799465"/>
              <a:gd name="connsiteY1" fmla="*/ 733383 h 733383"/>
              <a:gd name="connsiteX2" fmla="*/ 6799465 w 6799465"/>
              <a:gd name="connsiteY2" fmla="*/ 442321 h 733383"/>
              <a:gd name="connsiteX3" fmla="*/ 0 w 6799465"/>
              <a:gd name="connsiteY3" fmla="*/ 0 h 733383"/>
              <a:gd name="connsiteX4" fmla="*/ 18250 w 6799465"/>
              <a:gd name="connsiteY4" fmla="*/ 436112 h 733383"/>
              <a:gd name="connsiteX0" fmla="*/ 18250 w 6799465"/>
              <a:gd name="connsiteY0" fmla="*/ 436112 h 745236"/>
              <a:gd name="connsiteX1" fmla="*/ 4282185 w 6799465"/>
              <a:gd name="connsiteY1" fmla="*/ 745236 h 745236"/>
              <a:gd name="connsiteX2" fmla="*/ 6799465 w 6799465"/>
              <a:gd name="connsiteY2" fmla="*/ 442321 h 745236"/>
              <a:gd name="connsiteX3" fmla="*/ 0 w 6799465"/>
              <a:gd name="connsiteY3" fmla="*/ 0 h 745236"/>
              <a:gd name="connsiteX4" fmla="*/ 18250 w 6799465"/>
              <a:gd name="connsiteY4" fmla="*/ 436112 h 745236"/>
              <a:gd name="connsiteX0" fmla="*/ 23853 w 6799465"/>
              <a:gd name="connsiteY0" fmla="*/ 325128 h 745236"/>
              <a:gd name="connsiteX1" fmla="*/ 4282185 w 6799465"/>
              <a:gd name="connsiteY1" fmla="*/ 745236 h 745236"/>
              <a:gd name="connsiteX2" fmla="*/ 6799465 w 6799465"/>
              <a:gd name="connsiteY2" fmla="*/ 442321 h 745236"/>
              <a:gd name="connsiteX3" fmla="*/ 0 w 6799465"/>
              <a:gd name="connsiteY3" fmla="*/ 0 h 745236"/>
              <a:gd name="connsiteX4" fmla="*/ 23853 w 6799465"/>
              <a:gd name="connsiteY4" fmla="*/ 325128 h 745236"/>
              <a:gd name="connsiteX0" fmla="*/ 144 w 6845085"/>
              <a:gd name="connsiteY0" fmla="*/ 1068704 h 1068704"/>
              <a:gd name="connsiteX1" fmla="*/ 4327805 w 6845085"/>
              <a:gd name="connsiteY1" fmla="*/ 745236 h 1068704"/>
              <a:gd name="connsiteX2" fmla="*/ 6845085 w 6845085"/>
              <a:gd name="connsiteY2" fmla="*/ 442321 h 1068704"/>
              <a:gd name="connsiteX3" fmla="*/ 45620 w 6845085"/>
              <a:gd name="connsiteY3" fmla="*/ 0 h 1068704"/>
              <a:gd name="connsiteX4" fmla="*/ 144 w 6845085"/>
              <a:gd name="connsiteY4" fmla="*/ 1068704 h 1068704"/>
              <a:gd name="connsiteX0" fmla="*/ 144 w 6592191"/>
              <a:gd name="connsiteY0" fmla="*/ 1068704 h 1068704"/>
              <a:gd name="connsiteX1" fmla="*/ 4327805 w 6592191"/>
              <a:gd name="connsiteY1" fmla="*/ 745236 h 1068704"/>
              <a:gd name="connsiteX2" fmla="*/ 6592191 w 6592191"/>
              <a:gd name="connsiteY2" fmla="*/ 413659 h 1068704"/>
              <a:gd name="connsiteX3" fmla="*/ 45620 w 6592191"/>
              <a:gd name="connsiteY3" fmla="*/ 0 h 1068704"/>
              <a:gd name="connsiteX4" fmla="*/ 144 w 6592191"/>
              <a:gd name="connsiteY4" fmla="*/ 1068704 h 1068704"/>
              <a:gd name="connsiteX0" fmla="*/ 144 w 6782461"/>
              <a:gd name="connsiteY0" fmla="*/ 1068704 h 1068704"/>
              <a:gd name="connsiteX1" fmla="*/ 4327805 w 6782461"/>
              <a:gd name="connsiteY1" fmla="*/ 745236 h 1068704"/>
              <a:gd name="connsiteX2" fmla="*/ 6782461 w 6782461"/>
              <a:gd name="connsiteY2" fmla="*/ 423264 h 1068704"/>
              <a:gd name="connsiteX3" fmla="*/ 45620 w 6782461"/>
              <a:gd name="connsiteY3" fmla="*/ 0 h 1068704"/>
              <a:gd name="connsiteX4" fmla="*/ 144 w 6782461"/>
              <a:gd name="connsiteY4" fmla="*/ 1068704 h 1068704"/>
              <a:gd name="connsiteX0" fmla="*/ 144 w 6782461"/>
              <a:gd name="connsiteY0" fmla="*/ 1068704 h 1068704"/>
              <a:gd name="connsiteX1" fmla="*/ 4375373 w 6782461"/>
              <a:gd name="connsiteY1" fmla="*/ 747637 h 1068704"/>
              <a:gd name="connsiteX2" fmla="*/ 6782461 w 6782461"/>
              <a:gd name="connsiteY2" fmla="*/ 423264 h 1068704"/>
              <a:gd name="connsiteX3" fmla="*/ 45620 w 6782461"/>
              <a:gd name="connsiteY3" fmla="*/ 0 h 1068704"/>
              <a:gd name="connsiteX4" fmla="*/ 144 w 6782461"/>
              <a:gd name="connsiteY4" fmla="*/ 1068704 h 1068704"/>
              <a:gd name="connsiteX0" fmla="*/ 180 w 6771942"/>
              <a:gd name="connsiteY0" fmla="*/ 544695 h 747637"/>
              <a:gd name="connsiteX1" fmla="*/ 4364854 w 6771942"/>
              <a:gd name="connsiteY1" fmla="*/ 747637 h 747637"/>
              <a:gd name="connsiteX2" fmla="*/ 6771942 w 6771942"/>
              <a:gd name="connsiteY2" fmla="*/ 423264 h 747637"/>
              <a:gd name="connsiteX3" fmla="*/ 35101 w 6771942"/>
              <a:gd name="connsiteY3" fmla="*/ 0 h 747637"/>
              <a:gd name="connsiteX4" fmla="*/ 180 w 6771942"/>
              <a:gd name="connsiteY4" fmla="*/ 544695 h 747637"/>
              <a:gd name="connsiteX0" fmla="*/ 180 w 6771942"/>
              <a:gd name="connsiteY0" fmla="*/ 544695 h 969605"/>
              <a:gd name="connsiteX1" fmla="*/ 4353649 w 6771942"/>
              <a:gd name="connsiteY1" fmla="*/ 969605 h 969605"/>
              <a:gd name="connsiteX2" fmla="*/ 6771942 w 6771942"/>
              <a:gd name="connsiteY2" fmla="*/ 423264 h 969605"/>
              <a:gd name="connsiteX3" fmla="*/ 35101 w 6771942"/>
              <a:gd name="connsiteY3" fmla="*/ 0 h 969605"/>
              <a:gd name="connsiteX4" fmla="*/ 180 w 6771942"/>
              <a:gd name="connsiteY4" fmla="*/ 544695 h 969605"/>
              <a:gd name="connsiteX0" fmla="*/ 180 w 6771942"/>
              <a:gd name="connsiteY0" fmla="*/ 544695 h 1142993"/>
              <a:gd name="connsiteX1" fmla="*/ 4429671 w 6771942"/>
              <a:gd name="connsiteY1" fmla="*/ 1142993 h 1142993"/>
              <a:gd name="connsiteX2" fmla="*/ 6771942 w 6771942"/>
              <a:gd name="connsiteY2" fmla="*/ 423264 h 1142993"/>
              <a:gd name="connsiteX3" fmla="*/ 35101 w 6771942"/>
              <a:gd name="connsiteY3" fmla="*/ 0 h 1142993"/>
              <a:gd name="connsiteX4" fmla="*/ 180 w 6771942"/>
              <a:gd name="connsiteY4" fmla="*/ 544695 h 1142993"/>
              <a:gd name="connsiteX0" fmla="*/ 180 w 6750221"/>
              <a:gd name="connsiteY0" fmla="*/ 544695 h 1142993"/>
              <a:gd name="connsiteX1" fmla="*/ 4429671 w 6750221"/>
              <a:gd name="connsiteY1" fmla="*/ 1142993 h 1142993"/>
              <a:gd name="connsiteX2" fmla="*/ 6750221 w 6750221"/>
              <a:gd name="connsiteY2" fmla="*/ 373725 h 1142993"/>
              <a:gd name="connsiteX3" fmla="*/ 35101 w 6750221"/>
              <a:gd name="connsiteY3" fmla="*/ 0 h 1142993"/>
              <a:gd name="connsiteX4" fmla="*/ 180 w 6750221"/>
              <a:gd name="connsiteY4" fmla="*/ 544695 h 1142993"/>
              <a:gd name="connsiteX0" fmla="*/ 180 w 6750221"/>
              <a:gd name="connsiteY0" fmla="*/ 544695 h 1054775"/>
              <a:gd name="connsiteX1" fmla="*/ 4361461 w 6750221"/>
              <a:gd name="connsiteY1" fmla="*/ 1054775 h 1054775"/>
              <a:gd name="connsiteX2" fmla="*/ 6750221 w 6750221"/>
              <a:gd name="connsiteY2" fmla="*/ 373725 h 1054775"/>
              <a:gd name="connsiteX3" fmla="*/ 35101 w 6750221"/>
              <a:gd name="connsiteY3" fmla="*/ 0 h 1054775"/>
              <a:gd name="connsiteX4" fmla="*/ 180 w 6750221"/>
              <a:gd name="connsiteY4" fmla="*/ 544695 h 1054775"/>
              <a:gd name="connsiteX0" fmla="*/ 964878 w 6715120"/>
              <a:gd name="connsiteY0" fmla="*/ 171292 h 1054775"/>
              <a:gd name="connsiteX1" fmla="*/ 4326360 w 6715120"/>
              <a:gd name="connsiteY1" fmla="*/ 1054775 h 1054775"/>
              <a:gd name="connsiteX2" fmla="*/ 6715120 w 6715120"/>
              <a:gd name="connsiteY2" fmla="*/ 373725 h 1054775"/>
              <a:gd name="connsiteX3" fmla="*/ 0 w 6715120"/>
              <a:gd name="connsiteY3" fmla="*/ 0 h 1054775"/>
              <a:gd name="connsiteX4" fmla="*/ 964878 w 6715120"/>
              <a:gd name="connsiteY4" fmla="*/ 171292 h 1054775"/>
              <a:gd name="connsiteX0" fmla="*/ 967099 w 6717341"/>
              <a:gd name="connsiteY0" fmla="*/ 171292 h 1054775"/>
              <a:gd name="connsiteX1" fmla="*/ 4328581 w 6717341"/>
              <a:gd name="connsiteY1" fmla="*/ 1054775 h 1054775"/>
              <a:gd name="connsiteX2" fmla="*/ 6717341 w 6717341"/>
              <a:gd name="connsiteY2" fmla="*/ 373725 h 1054775"/>
              <a:gd name="connsiteX3" fmla="*/ 2221 w 6717341"/>
              <a:gd name="connsiteY3" fmla="*/ 0 h 1054775"/>
              <a:gd name="connsiteX4" fmla="*/ 967099 w 6717341"/>
              <a:gd name="connsiteY4" fmla="*/ 171292 h 1054775"/>
              <a:gd name="connsiteX0" fmla="*/ 964878 w 6715120"/>
              <a:gd name="connsiteY0" fmla="*/ 171292 h 1054775"/>
              <a:gd name="connsiteX1" fmla="*/ 4326360 w 6715120"/>
              <a:gd name="connsiteY1" fmla="*/ 1054775 h 1054775"/>
              <a:gd name="connsiteX2" fmla="*/ 6715120 w 6715120"/>
              <a:gd name="connsiteY2" fmla="*/ 373725 h 1054775"/>
              <a:gd name="connsiteX3" fmla="*/ 0 w 6715120"/>
              <a:gd name="connsiteY3" fmla="*/ 0 h 1054775"/>
              <a:gd name="connsiteX4" fmla="*/ 964878 w 6715120"/>
              <a:gd name="connsiteY4" fmla="*/ 171292 h 1054775"/>
              <a:gd name="connsiteX0" fmla="*/ 964878 w 6715120"/>
              <a:gd name="connsiteY0" fmla="*/ 171292 h 1054775"/>
              <a:gd name="connsiteX1" fmla="*/ 4326360 w 6715120"/>
              <a:gd name="connsiteY1" fmla="*/ 1054775 h 1054775"/>
              <a:gd name="connsiteX2" fmla="*/ 6715120 w 6715120"/>
              <a:gd name="connsiteY2" fmla="*/ 373725 h 1054775"/>
              <a:gd name="connsiteX3" fmla="*/ 0 w 6715120"/>
              <a:gd name="connsiteY3" fmla="*/ 0 h 1054775"/>
              <a:gd name="connsiteX4" fmla="*/ 964878 w 6715120"/>
              <a:gd name="connsiteY4" fmla="*/ 171292 h 1054775"/>
              <a:gd name="connsiteX0" fmla="*/ 964878 w 6715120"/>
              <a:gd name="connsiteY0" fmla="*/ 171292 h 1029048"/>
              <a:gd name="connsiteX1" fmla="*/ 3685056 w 6715120"/>
              <a:gd name="connsiteY1" fmla="*/ 1029048 h 1029048"/>
              <a:gd name="connsiteX2" fmla="*/ 6715120 w 6715120"/>
              <a:gd name="connsiteY2" fmla="*/ 373725 h 1029048"/>
              <a:gd name="connsiteX3" fmla="*/ 0 w 6715120"/>
              <a:gd name="connsiteY3" fmla="*/ 0 h 1029048"/>
              <a:gd name="connsiteX4" fmla="*/ 964878 w 6715120"/>
              <a:gd name="connsiteY4" fmla="*/ 171292 h 1029048"/>
              <a:gd name="connsiteX0" fmla="*/ 964878 w 6715120"/>
              <a:gd name="connsiteY0" fmla="*/ 171292 h 1031224"/>
              <a:gd name="connsiteX1" fmla="*/ 4337737 w 6715120"/>
              <a:gd name="connsiteY1" fmla="*/ 1031224 h 1031224"/>
              <a:gd name="connsiteX2" fmla="*/ 6715120 w 6715120"/>
              <a:gd name="connsiteY2" fmla="*/ 373725 h 1031224"/>
              <a:gd name="connsiteX3" fmla="*/ 0 w 6715120"/>
              <a:gd name="connsiteY3" fmla="*/ 0 h 1031224"/>
              <a:gd name="connsiteX4" fmla="*/ 964878 w 6715120"/>
              <a:gd name="connsiteY4" fmla="*/ 171292 h 10312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15120" h="1031224">
                <a:moveTo>
                  <a:pt x="964878" y="171292"/>
                </a:moveTo>
                <a:lnTo>
                  <a:pt x="4337737" y="1031224"/>
                </a:lnTo>
                <a:lnTo>
                  <a:pt x="6715120" y="373725"/>
                </a:lnTo>
                <a:lnTo>
                  <a:pt x="0" y="0"/>
                </a:lnTo>
                <a:cubicBezTo>
                  <a:pt x="490803" y="117235"/>
                  <a:pt x="401597" y="50398"/>
                  <a:pt x="964878" y="171292"/>
                </a:cubicBezTo>
                <a:close/>
              </a:path>
            </a:pathLst>
          </a:custGeom>
          <a:solidFill>
            <a:schemeClr val="bg2">
              <a:lumMod val="25000"/>
            </a:schemeClr>
          </a:solidFill>
          <a:ln>
            <a:noFill/>
          </a:ln>
          <a:effectLst>
            <a:outerShdw blurRad="152400" dist="50800" dir="16620000" sx="111000" sy="111000" algn="l" rotWithShape="0">
              <a:prstClr val="black">
                <a:alpha val="5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77" tIns="34289" rIns="68577" bIns="34289" numCol="1" spcCol="0" rtlCol="0" fromWordArt="0" anchor="ctr" anchorCtr="0" forceAA="0" compatLnSpc="1">
            <a:prstTxWarp prst="textNoShape">
              <a:avLst/>
            </a:prstTxWarp>
            <a:noAutofit/>
          </a:bodyPr>
          <a:lstStyle/>
          <a:p>
            <a:pPr algn="ctr" defTabSz="685777" fontAlgn="auto">
              <a:lnSpc>
                <a:spcPct val="90000"/>
              </a:lnSpc>
              <a:spcBef>
                <a:spcPts val="0"/>
              </a:spcBef>
              <a:spcAft>
                <a:spcPts val="0"/>
              </a:spcAft>
            </a:pPr>
            <a:endParaRPr lang="en-US" sz="1400" dirty="0">
              <a:solidFill>
                <a:srgbClr val="FFFFFF"/>
              </a:solidFill>
            </a:endParaRPr>
          </a:p>
        </p:txBody>
      </p:sp>
      <p:grpSp>
        <p:nvGrpSpPr>
          <p:cNvPr id="2" name="Group 5"/>
          <p:cNvGrpSpPr/>
          <p:nvPr userDrawn="1"/>
        </p:nvGrpSpPr>
        <p:grpSpPr>
          <a:xfrm>
            <a:off x="0" y="0"/>
            <a:ext cx="9144430" cy="5143500"/>
            <a:chOff x="0" y="0"/>
            <a:chExt cx="12189398" cy="6858000"/>
          </a:xfrm>
          <a:solidFill>
            <a:srgbClr val="D8E1E6"/>
          </a:solidFill>
        </p:grpSpPr>
        <p:sp>
          <p:nvSpPr>
            <p:cNvPr id="7" name="Rectangle 6"/>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77" fontAlgn="auto">
                <a:spcBef>
                  <a:spcPts val="0"/>
                </a:spcBef>
                <a:spcAft>
                  <a:spcPts val="0"/>
                </a:spcAft>
              </a:pPr>
              <a:endParaRPr sz="1400" dirty="0">
                <a:solidFill>
                  <a:srgbClr val="FFFFFF"/>
                </a:solidFill>
              </a:endParaRPr>
            </a:p>
          </p:txBody>
        </p:sp>
        <p:sp>
          <p:nvSpPr>
            <p:cNvPr id="8" name="Rectangle 7"/>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77" fontAlgn="auto">
                <a:spcBef>
                  <a:spcPts val="0"/>
                </a:spcBef>
                <a:spcAft>
                  <a:spcPts val="0"/>
                </a:spcAft>
              </a:pPr>
              <a:endParaRPr sz="1400" dirty="0">
                <a:solidFill>
                  <a:srgbClr val="FFFFFF"/>
                </a:solidFill>
              </a:endParaRPr>
            </a:p>
          </p:txBody>
        </p:sp>
        <p:sp>
          <p:nvSpPr>
            <p:cNvPr id="9" name="Rectangle 8"/>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77" fontAlgn="auto">
                <a:spcBef>
                  <a:spcPts val="0"/>
                </a:spcBef>
                <a:spcAft>
                  <a:spcPts val="0"/>
                </a:spcAft>
              </a:pPr>
              <a:endParaRPr sz="1400" dirty="0">
                <a:solidFill>
                  <a:srgbClr val="FFFFFF"/>
                </a:solidFill>
              </a:endParaRPr>
            </a:p>
          </p:txBody>
        </p:sp>
        <p:sp>
          <p:nvSpPr>
            <p:cNvPr id="10" name="Rectangle 9"/>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77" fontAlgn="auto">
                <a:spcBef>
                  <a:spcPts val="0"/>
                </a:spcBef>
                <a:spcAft>
                  <a:spcPts val="0"/>
                </a:spcAft>
              </a:pPr>
              <a:endParaRPr sz="1400" dirty="0">
                <a:solidFill>
                  <a:srgbClr val="FFFFFF"/>
                </a:solidFill>
              </a:endParaRPr>
            </a:p>
          </p:txBody>
        </p:sp>
      </p:grpSp>
      <p:sp>
        <p:nvSpPr>
          <p:cNvPr id="11" name="TextBox 10"/>
          <p:cNvSpPr txBox="1"/>
          <p:nvPr userDrawn="1"/>
        </p:nvSpPr>
        <p:spPr>
          <a:xfrm>
            <a:off x="3951894" y="4917186"/>
            <a:ext cx="2400925" cy="137160"/>
          </a:xfrm>
          <a:prstGeom prst="rect">
            <a:avLst/>
          </a:prstGeom>
          <a:noFill/>
        </p:spPr>
        <p:txBody>
          <a:bodyPr vert="horz" wrap="none" lIns="0" tIns="0" rIns="0" bIns="0" rtlCol="0" anchor="ctr" anchorCtr="0">
            <a:noAutofit/>
          </a:bodyPr>
          <a:lstStyle/>
          <a:p>
            <a:pPr algn="r" defTabSz="685777" fontAlgn="auto">
              <a:spcBef>
                <a:spcPts val="0"/>
              </a:spcBef>
              <a:spcAft>
                <a:spcPts val="0"/>
              </a:spcAft>
            </a:pPr>
            <a:r>
              <a:rPr sz="600" dirty="0">
                <a:solidFill>
                  <a:srgbClr val="58595B"/>
                </a:solidFill>
                <a:latin typeface="Calibri"/>
                <a:ea typeface="+mn-ea"/>
              </a:rPr>
              <a:t>Copyright © </a:t>
            </a:r>
            <a:r>
              <a:rPr lang="en-US" sz="600" dirty="0" smtClean="0">
                <a:solidFill>
                  <a:srgbClr val="58595B"/>
                </a:solidFill>
                <a:latin typeface="Calibri"/>
                <a:ea typeface="+mn-ea"/>
              </a:rPr>
              <a:t>2017,</a:t>
            </a:r>
            <a:r>
              <a:rPr sz="600" dirty="0" smtClean="0">
                <a:solidFill>
                  <a:srgbClr val="58595B"/>
                </a:solidFill>
                <a:latin typeface="Calibri"/>
                <a:ea typeface="+mn-ea"/>
              </a:rPr>
              <a:t> </a:t>
            </a:r>
            <a:r>
              <a:rPr sz="600" dirty="0">
                <a:solidFill>
                  <a:srgbClr val="58595B"/>
                </a:solidFill>
                <a:latin typeface="Calibri"/>
                <a:ea typeface="+mn-ea"/>
              </a:rPr>
              <a:t>Oracle and/or its affiliates. All rights reserved.  </a:t>
            </a:r>
          </a:p>
        </p:txBody>
      </p:sp>
      <p:pic>
        <p:nvPicPr>
          <p:cNvPr id="12" name="Picture 11" descr="Oracle logo in white on red staging background"/>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97868" y="4697730"/>
            <a:ext cx="1219171" cy="445770"/>
          </a:xfrm>
          <a:prstGeom prst="rect">
            <a:avLst/>
          </a:prstGeom>
        </p:spPr>
      </p:pic>
      <p:sp>
        <p:nvSpPr>
          <p:cNvPr id="17" name="Title 1"/>
          <p:cNvSpPr>
            <a:spLocks noGrp="1"/>
          </p:cNvSpPr>
          <p:nvPr>
            <p:ph type="title"/>
          </p:nvPr>
        </p:nvSpPr>
        <p:spPr>
          <a:xfrm>
            <a:off x="398967" y="304800"/>
            <a:ext cx="8346073" cy="666750"/>
          </a:xfrm>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620794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1_Title and Subtitle">
    <p:spTree>
      <p:nvGrpSpPr>
        <p:cNvPr id="1" name=""/>
        <p:cNvGrpSpPr/>
        <p:nvPr/>
      </p:nvGrpSpPr>
      <p:grpSpPr>
        <a:xfrm>
          <a:off x="0" y="0"/>
          <a:ext cx="0" cy="0"/>
          <a:chOff x="0" y="0"/>
          <a:chExt cx="0" cy="0"/>
        </a:xfrm>
      </p:grpSpPr>
      <p:pic>
        <p:nvPicPr>
          <p:cNvPr id="2" name="Picture 1" descr="killer-app.jp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4"/>
            <a:ext cx="9144000" cy="5142161"/>
          </a:xfrm>
          <a:prstGeom prst="rect">
            <a:avLst/>
          </a:prstGeom>
        </p:spPr>
      </p:pic>
      <p:sp>
        <p:nvSpPr>
          <p:cNvPr id="16" name="Freeform 15"/>
          <p:cNvSpPr/>
          <p:nvPr userDrawn="1"/>
        </p:nvSpPr>
        <p:spPr>
          <a:xfrm>
            <a:off x="117561" y="1531939"/>
            <a:ext cx="4947664" cy="3421064"/>
          </a:xfrm>
          <a:custGeom>
            <a:avLst/>
            <a:gdLst>
              <a:gd name="connsiteX0" fmla="*/ 52914 w 6328559"/>
              <a:gd name="connsiteY0" fmla="*/ 0 h 4540250"/>
              <a:gd name="connsiteX1" fmla="*/ 4624716 w 6328559"/>
              <a:gd name="connsiteY1" fmla="*/ 211667 h 4540250"/>
              <a:gd name="connsiteX2" fmla="*/ 6328559 w 6328559"/>
              <a:gd name="connsiteY2" fmla="*/ 2127250 h 4540250"/>
              <a:gd name="connsiteX3" fmla="*/ 5683003 w 6328559"/>
              <a:gd name="connsiteY3" fmla="*/ 3672417 h 4540250"/>
              <a:gd name="connsiteX4" fmla="*/ 4053241 w 6328559"/>
              <a:gd name="connsiteY4" fmla="*/ 4476750 h 4540250"/>
              <a:gd name="connsiteX5" fmla="*/ 0 w 6328559"/>
              <a:gd name="connsiteY5" fmla="*/ 4540250 h 4540250"/>
              <a:gd name="connsiteX6" fmla="*/ 52914 w 6328559"/>
              <a:gd name="connsiteY6" fmla="*/ 0 h 4540250"/>
              <a:gd name="connsiteX0" fmla="*/ 52914 w 6328559"/>
              <a:gd name="connsiteY0" fmla="*/ 0 h 4540250"/>
              <a:gd name="connsiteX1" fmla="*/ 4624716 w 6328559"/>
              <a:gd name="connsiteY1" fmla="*/ 211667 h 4540250"/>
              <a:gd name="connsiteX2" fmla="*/ 6328559 w 6328559"/>
              <a:gd name="connsiteY2" fmla="*/ 2127250 h 4540250"/>
              <a:gd name="connsiteX3" fmla="*/ 4815207 w 6328559"/>
              <a:gd name="connsiteY3" fmla="*/ 3100917 h 4540250"/>
              <a:gd name="connsiteX4" fmla="*/ 4053241 w 6328559"/>
              <a:gd name="connsiteY4" fmla="*/ 4476750 h 4540250"/>
              <a:gd name="connsiteX5" fmla="*/ 0 w 6328559"/>
              <a:gd name="connsiteY5" fmla="*/ 4540250 h 4540250"/>
              <a:gd name="connsiteX6" fmla="*/ 52914 w 6328559"/>
              <a:gd name="connsiteY6" fmla="*/ 0 h 4540250"/>
              <a:gd name="connsiteX0" fmla="*/ 52914 w 6423804"/>
              <a:gd name="connsiteY0" fmla="*/ 0 h 4540250"/>
              <a:gd name="connsiteX1" fmla="*/ 4624716 w 6423804"/>
              <a:gd name="connsiteY1" fmla="*/ 211667 h 4540250"/>
              <a:gd name="connsiteX2" fmla="*/ 6328559 w 6423804"/>
              <a:gd name="connsiteY2" fmla="*/ 2127250 h 4540250"/>
              <a:gd name="connsiteX3" fmla="*/ 6423804 w 6423804"/>
              <a:gd name="connsiteY3" fmla="*/ 3841750 h 4540250"/>
              <a:gd name="connsiteX4" fmla="*/ 4053241 w 6423804"/>
              <a:gd name="connsiteY4" fmla="*/ 4476750 h 4540250"/>
              <a:gd name="connsiteX5" fmla="*/ 0 w 6423804"/>
              <a:gd name="connsiteY5" fmla="*/ 4540250 h 4540250"/>
              <a:gd name="connsiteX6" fmla="*/ 52914 w 6423804"/>
              <a:gd name="connsiteY6" fmla="*/ 0 h 4540250"/>
              <a:gd name="connsiteX0" fmla="*/ 52914 w 6328559"/>
              <a:gd name="connsiteY0" fmla="*/ 0 h 4540250"/>
              <a:gd name="connsiteX1" fmla="*/ 4624716 w 6328559"/>
              <a:gd name="connsiteY1" fmla="*/ 211667 h 4540250"/>
              <a:gd name="connsiteX2" fmla="*/ 6328559 w 6328559"/>
              <a:gd name="connsiteY2" fmla="*/ 2127250 h 4540250"/>
              <a:gd name="connsiteX3" fmla="*/ 6317975 w 6328559"/>
              <a:gd name="connsiteY3" fmla="*/ 3841750 h 4540250"/>
              <a:gd name="connsiteX4" fmla="*/ 4053241 w 6328559"/>
              <a:gd name="connsiteY4" fmla="*/ 4476750 h 4540250"/>
              <a:gd name="connsiteX5" fmla="*/ 0 w 6328559"/>
              <a:gd name="connsiteY5" fmla="*/ 4540250 h 4540250"/>
              <a:gd name="connsiteX6" fmla="*/ 52914 w 6328559"/>
              <a:gd name="connsiteY6" fmla="*/ 0 h 4540250"/>
              <a:gd name="connsiteX0" fmla="*/ 52914 w 6878867"/>
              <a:gd name="connsiteY0" fmla="*/ 0 h 4540250"/>
              <a:gd name="connsiteX1" fmla="*/ 4624716 w 6878867"/>
              <a:gd name="connsiteY1" fmla="*/ 211667 h 4540250"/>
              <a:gd name="connsiteX2" fmla="*/ 6328559 w 6878867"/>
              <a:gd name="connsiteY2" fmla="*/ 2127250 h 4540250"/>
              <a:gd name="connsiteX3" fmla="*/ 6878867 w 6878867"/>
              <a:gd name="connsiteY3" fmla="*/ 3757083 h 4540250"/>
              <a:gd name="connsiteX4" fmla="*/ 4053241 w 6878867"/>
              <a:gd name="connsiteY4" fmla="*/ 4476750 h 4540250"/>
              <a:gd name="connsiteX5" fmla="*/ 0 w 6878867"/>
              <a:gd name="connsiteY5" fmla="*/ 4540250 h 4540250"/>
              <a:gd name="connsiteX6" fmla="*/ 52914 w 6878867"/>
              <a:gd name="connsiteY6" fmla="*/ 0 h 4540250"/>
              <a:gd name="connsiteX0" fmla="*/ 52914 w 6900033"/>
              <a:gd name="connsiteY0" fmla="*/ 0 h 4540250"/>
              <a:gd name="connsiteX1" fmla="*/ 4624716 w 6900033"/>
              <a:gd name="connsiteY1" fmla="*/ 211667 h 4540250"/>
              <a:gd name="connsiteX2" fmla="*/ 6328559 w 6900033"/>
              <a:gd name="connsiteY2" fmla="*/ 2127250 h 4540250"/>
              <a:gd name="connsiteX3" fmla="*/ 6900033 w 6900033"/>
              <a:gd name="connsiteY3" fmla="*/ 3725333 h 4540250"/>
              <a:gd name="connsiteX4" fmla="*/ 4053241 w 6900033"/>
              <a:gd name="connsiteY4" fmla="*/ 4476750 h 4540250"/>
              <a:gd name="connsiteX5" fmla="*/ 0 w 6900033"/>
              <a:gd name="connsiteY5" fmla="*/ 4540250 h 4540250"/>
              <a:gd name="connsiteX6" fmla="*/ 52914 w 6900033"/>
              <a:gd name="connsiteY6" fmla="*/ 0 h 4540250"/>
              <a:gd name="connsiteX0" fmla="*/ 52914 w 6900033"/>
              <a:gd name="connsiteY0" fmla="*/ 0 h 4540250"/>
              <a:gd name="connsiteX1" fmla="*/ 4603550 w 6900033"/>
              <a:gd name="connsiteY1" fmla="*/ 285750 h 4540250"/>
              <a:gd name="connsiteX2" fmla="*/ 6328559 w 6900033"/>
              <a:gd name="connsiteY2" fmla="*/ 2127250 h 4540250"/>
              <a:gd name="connsiteX3" fmla="*/ 6900033 w 6900033"/>
              <a:gd name="connsiteY3" fmla="*/ 3725333 h 4540250"/>
              <a:gd name="connsiteX4" fmla="*/ 4053241 w 6900033"/>
              <a:gd name="connsiteY4" fmla="*/ 4476750 h 4540250"/>
              <a:gd name="connsiteX5" fmla="*/ 0 w 6900033"/>
              <a:gd name="connsiteY5" fmla="*/ 4540250 h 4540250"/>
              <a:gd name="connsiteX6" fmla="*/ 52914 w 6900033"/>
              <a:gd name="connsiteY6" fmla="*/ 0 h 4540250"/>
              <a:gd name="connsiteX0" fmla="*/ 52914 w 6900033"/>
              <a:gd name="connsiteY0" fmla="*/ 0 h 4540250"/>
              <a:gd name="connsiteX1" fmla="*/ 4603550 w 6900033"/>
              <a:gd name="connsiteY1" fmla="*/ 285750 h 4540250"/>
              <a:gd name="connsiteX2" fmla="*/ 6328559 w 6900033"/>
              <a:gd name="connsiteY2" fmla="*/ 2127250 h 4540250"/>
              <a:gd name="connsiteX3" fmla="*/ 6900033 w 6900033"/>
              <a:gd name="connsiteY3" fmla="*/ 3725333 h 4540250"/>
              <a:gd name="connsiteX4" fmla="*/ 5598340 w 6900033"/>
              <a:gd name="connsiteY4" fmla="*/ 4053417 h 4540250"/>
              <a:gd name="connsiteX5" fmla="*/ 4053241 w 6900033"/>
              <a:gd name="connsiteY5" fmla="*/ 4476750 h 4540250"/>
              <a:gd name="connsiteX6" fmla="*/ 0 w 6900033"/>
              <a:gd name="connsiteY6" fmla="*/ 4540250 h 4540250"/>
              <a:gd name="connsiteX7" fmla="*/ 52914 w 6900033"/>
              <a:gd name="connsiteY7" fmla="*/ 0 h 4540250"/>
              <a:gd name="connsiteX0" fmla="*/ 52914 w 6900033"/>
              <a:gd name="connsiteY0" fmla="*/ 0 h 4540250"/>
              <a:gd name="connsiteX1" fmla="*/ 4603550 w 6900033"/>
              <a:gd name="connsiteY1" fmla="*/ 285750 h 4540250"/>
              <a:gd name="connsiteX2" fmla="*/ 6328559 w 6900033"/>
              <a:gd name="connsiteY2" fmla="*/ 2127250 h 4540250"/>
              <a:gd name="connsiteX3" fmla="*/ 6900033 w 6900033"/>
              <a:gd name="connsiteY3" fmla="*/ 3725333 h 4540250"/>
              <a:gd name="connsiteX4" fmla="*/ 5608923 w 6900033"/>
              <a:gd name="connsiteY4" fmla="*/ 4243917 h 4540250"/>
              <a:gd name="connsiteX5" fmla="*/ 4053241 w 6900033"/>
              <a:gd name="connsiteY5" fmla="*/ 4476750 h 4540250"/>
              <a:gd name="connsiteX6" fmla="*/ 0 w 6900033"/>
              <a:gd name="connsiteY6" fmla="*/ 4540250 h 4540250"/>
              <a:gd name="connsiteX7" fmla="*/ 52914 w 6900033"/>
              <a:gd name="connsiteY7" fmla="*/ 0 h 4540250"/>
              <a:gd name="connsiteX0" fmla="*/ 52914 w 6900033"/>
              <a:gd name="connsiteY0" fmla="*/ 0 h 4540250"/>
              <a:gd name="connsiteX1" fmla="*/ 4603550 w 6900033"/>
              <a:gd name="connsiteY1" fmla="*/ 285750 h 4540250"/>
              <a:gd name="connsiteX2" fmla="*/ 6328559 w 6900033"/>
              <a:gd name="connsiteY2" fmla="*/ 2127250 h 4540250"/>
              <a:gd name="connsiteX3" fmla="*/ 6900033 w 6900033"/>
              <a:gd name="connsiteY3" fmla="*/ 3725333 h 4540250"/>
              <a:gd name="connsiteX4" fmla="*/ 5735918 w 6900033"/>
              <a:gd name="connsiteY4" fmla="*/ 4360334 h 4540250"/>
              <a:gd name="connsiteX5" fmla="*/ 4053241 w 6900033"/>
              <a:gd name="connsiteY5" fmla="*/ 4476750 h 4540250"/>
              <a:gd name="connsiteX6" fmla="*/ 0 w 6900033"/>
              <a:gd name="connsiteY6" fmla="*/ 4540250 h 4540250"/>
              <a:gd name="connsiteX7" fmla="*/ 52914 w 6900033"/>
              <a:gd name="connsiteY7" fmla="*/ 0 h 4540250"/>
              <a:gd name="connsiteX0" fmla="*/ 52914 w 6783621"/>
              <a:gd name="connsiteY0" fmla="*/ 0 h 4540250"/>
              <a:gd name="connsiteX1" fmla="*/ 4603550 w 6783621"/>
              <a:gd name="connsiteY1" fmla="*/ 285750 h 4540250"/>
              <a:gd name="connsiteX2" fmla="*/ 6328559 w 6783621"/>
              <a:gd name="connsiteY2" fmla="*/ 2127250 h 4540250"/>
              <a:gd name="connsiteX3" fmla="*/ 6783621 w 6783621"/>
              <a:gd name="connsiteY3" fmla="*/ 3365500 h 4540250"/>
              <a:gd name="connsiteX4" fmla="*/ 5735918 w 6783621"/>
              <a:gd name="connsiteY4" fmla="*/ 4360334 h 4540250"/>
              <a:gd name="connsiteX5" fmla="*/ 4053241 w 6783621"/>
              <a:gd name="connsiteY5" fmla="*/ 4476750 h 4540250"/>
              <a:gd name="connsiteX6" fmla="*/ 0 w 6783621"/>
              <a:gd name="connsiteY6" fmla="*/ 4540250 h 4540250"/>
              <a:gd name="connsiteX7" fmla="*/ 52914 w 6783621"/>
              <a:gd name="connsiteY7" fmla="*/ 0 h 4540250"/>
              <a:gd name="connsiteX0" fmla="*/ 52914 w 6783621"/>
              <a:gd name="connsiteY0" fmla="*/ 0 h 4540250"/>
              <a:gd name="connsiteX1" fmla="*/ 4603550 w 6783621"/>
              <a:gd name="connsiteY1" fmla="*/ 285750 h 4540250"/>
              <a:gd name="connsiteX2" fmla="*/ 6328559 w 6783621"/>
              <a:gd name="connsiteY2" fmla="*/ 2127250 h 4540250"/>
              <a:gd name="connsiteX3" fmla="*/ 6783621 w 6783621"/>
              <a:gd name="connsiteY3" fmla="*/ 3365500 h 4540250"/>
              <a:gd name="connsiteX4" fmla="*/ 5683003 w 6783621"/>
              <a:gd name="connsiteY4" fmla="*/ 4275668 h 4540250"/>
              <a:gd name="connsiteX5" fmla="*/ 4053241 w 6783621"/>
              <a:gd name="connsiteY5" fmla="*/ 4476750 h 4540250"/>
              <a:gd name="connsiteX6" fmla="*/ 0 w 6783621"/>
              <a:gd name="connsiteY6" fmla="*/ 4540250 h 4540250"/>
              <a:gd name="connsiteX7" fmla="*/ 52914 w 6783621"/>
              <a:gd name="connsiteY7" fmla="*/ 0 h 4540250"/>
              <a:gd name="connsiteX0" fmla="*/ 52914 w 6783621"/>
              <a:gd name="connsiteY0" fmla="*/ 0 h 4540250"/>
              <a:gd name="connsiteX1" fmla="*/ 4603550 w 6783621"/>
              <a:gd name="connsiteY1" fmla="*/ 285750 h 4540250"/>
              <a:gd name="connsiteX2" fmla="*/ 6317976 w 6783621"/>
              <a:gd name="connsiteY2" fmla="*/ 1608667 h 4540250"/>
              <a:gd name="connsiteX3" fmla="*/ 6783621 w 6783621"/>
              <a:gd name="connsiteY3" fmla="*/ 3365500 h 4540250"/>
              <a:gd name="connsiteX4" fmla="*/ 5683003 w 6783621"/>
              <a:gd name="connsiteY4" fmla="*/ 4275668 h 4540250"/>
              <a:gd name="connsiteX5" fmla="*/ 4053241 w 6783621"/>
              <a:gd name="connsiteY5" fmla="*/ 4476750 h 4540250"/>
              <a:gd name="connsiteX6" fmla="*/ 0 w 6783621"/>
              <a:gd name="connsiteY6" fmla="*/ 4540250 h 4540250"/>
              <a:gd name="connsiteX7" fmla="*/ 52914 w 6783621"/>
              <a:gd name="connsiteY7" fmla="*/ 0 h 4540250"/>
              <a:gd name="connsiteX0" fmla="*/ 52914 w 6317976"/>
              <a:gd name="connsiteY0" fmla="*/ 0 h 4540250"/>
              <a:gd name="connsiteX1" fmla="*/ 4603550 w 6317976"/>
              <a:gd name="connsiteY1" fmla="*/ 285750 h 4540250"/>
              <a:gd name="connsiteX2" fmla="*/ 6317976 w 6317976"/>
              <a:gd name="connsiteY2" fmla="*/ 1608667 h 4540250"/>
              <a:gd name="connsiteX3" fmla="*/ 5185607 w 6317976"/>
              <a:gd name="connsiteY3" fmla="*/ 4529667 h 4540250"/>
              <a:gd name="connsiteX4" fmla="*/ 5683003 w 6317976"/>
              <a:gd name="connsiteY4" fmla="*/ 4275668 h 4540250"/>
              <a:gd name="connsiteX5" fmla="*/ 4053241 w 6317976"/>
              <a:gd name="connsiteY5" fmla="*/ 4476750 h 4540250"/>
              <a:gd name="connsiteX6" fmla="*/ 0 w 6317976"/>
              <a:gd name="connsiteY6" fmla="*/ 4540250 h 4540250"/>
              <a:gd name="connsiteX7" fmla="*/ 52914 w 6317976"/>
              <a:gd name="connsiteY7" fmla="*/ 0 h 4540250"/>
              <a:gd name="connsiteX0" fmla="*/ 52914 w 6317976"/>
              <a:gd name="connsiteY0" fmla="*/ 0 h 4635501"/>
              <a:gd name="connsiteX1" fmla="*/ 4603550 w 6317976"/>
              <a:gd name="connsiteY1" fmla="*/ 285750 h 4635501"/>
              <a:gd name="connsiteX2" fmla="*/ 6317976 w 6317976"/>
              <a:gd name="connsiteY2" fmla="*/ 1608667 h 4635501"/>
              <a:gd name="connsiteX3" fmla="*/ 5185607 w 6317976"/>
              <a:gd name="connsiteY3" fmla="*/ 4529667 h 4635501"/>
              <a:gd name="connsiteX4" fmla="*/ 4603549 w 6317976"/>
              <a:gd name="connsiteY4" fmla="*/ 4635501 h 4635501"/>
              <a:gd name="connsiteX5" fmla="*/ 4053241 w 6317976"/>
              <a:gd name="connsiteY5" fmla="*/ 4476750 h 4635501"/>
              <a:gd name="connsiteX6" fmla="*/ 0 w 6317976"/>
              <a:gd name="connsiteY6" fmla="*/ 4540250 h 4635501"/>
              <a:gd name="connsiteX7" fmla="*/ 52914 w 6317976"/>
              <a:gd name="connsiteY7" fmla="*/ 0 h 4635501"/>
              <a:gd name="connsiteX0" fmla="*/ 52914 w 6730708"/>
              <a:gd name="connsiteY0" fmla="*/ 0 h 4635501"/>
              <a:gd name="connsiteX1" fmla="*/ 4603550 w 6730708"/>
              <a:gd name="connsiteY1" fmla="*/ 285750 h 4635501"/>
              <a:gd name="connsiteX2" fmla="*/ 6730708 w 6730708"/>
              <a:gd name="connsiteY2" fmla="*/ 2434167 h 4635501"/>
              <a:gd name="connsiteX3" fmla="*/ 5185607 w 6730708"/>
              <a:gd name="connsiteY3" fmla="*/ 4529667 h 4635501"/>
              <a:gd name="connsiteX4" fmla="*/ 4603549 w 6730708"/>
              <a:gd name="connsiteY4" fmla="*/ 4635501 h 4635501"/>
              <a:gd name="connsiteX5" fmla="*/ 4053241 w 6730708"/>
              <a:gd name="connsiteY5" fmla="*/ 4476750 h 4635501"/>
              <a:gd name="connsiteX6" fmla="*/ 0 w 6730708"/>
              <a:gd name="connsiteY6" fmla="*/ 4540250 h 4635501"/>
              <a:gd name="connsiteX7" fmla="*/ 52914 w 6730708"/>
              <a:gd name="connsiteY7" fmla="*/ 0 h 4635501"/>
              <a:gd name="connsiteX0" fmla="*/ 52914 w 6836537"/>
              <a:gd name="connsiteY0" fmla="*/ 0 h 4635501"/>
              <a:gd name="connsiteX1" fmla="*/ 4603550 w 6836537"/>
              <a:gd name="connsiteY1" fmla="*/ 285750 h 4635501"/>
              <a:gd name="connsiteX2" fmla="*/ 6836537 w 6836537"/>
              <a:gd name="connsiteY2" fmla="*/ 3270251 h 4635501"/>
              <a:gd name="connsiteX3" fmla="*/ 5185607 w 6836537"/>
              <a:gd name="connsiteY3" fmla="*/ 4529667 h 4635501"/>
              <a:gd name="connsiteX4" fmla="*/ 4603549 w 6836537"/>
              <a:gd name="connsiteY4" fmla="*/ 4635501 h 4635501"/>
              <a:gd name="connsiteX5" fmla="*/ 4053241 w 6836537"/>
              <a:gd name="connsiteY5" fmla="*/ 4476750 h 4635501"/>
              <a:gd name="connsiteX6" fmla="*/ 0 w 6836537"/>
              <a:gd name="connsiteY6" fmla="*/ 4540250 h 4635501"/>
              <a:gd name="connsiteX7" fmla="*/ 52914 w 6836537"/>
              <a:gd name="connsiteY7" fmla="*/ 0 h 4635501"/>
              <a:gd name="connsiteX0" fmla="*/ 52914 w 6836537"/>
              <a:gd name="connsiteY0" fmla="*/ 0 h 4635501"/>
              <a:gd name="connsiteX1" fmla="*/ 4815207 w 6836537"/>
              <a:gd name="connsiteY1" fmla="*/ 285750 h 4635501"/>
              <a:gd name="connsiteX2" fmla="*/ 6836537 w 6836537"/>
              <a:gd name="connsiteY2" fmla="*/ 3270251 h 4635501"/>
              <a:gd name="connsiteX3" fmla="*/ 5185607 w 6836537"/>
              <a:gd name="connsiteY3" fmla="*/ 4529667 h 4635501"/>
              <a:gd name="connsiteX4" fmla="*/ 4603549 w 6836537"/>
              <a:gd name="connsiteY4" fmla="*/ 4635501 h 4635501"/>
              <a:gd name="connsiteX5" fmla="*/ 4053241 w 6836537"/>
              <a:gd name="connsiteY5" fmla="*/ 4476750 h 4635501"/>
              <a:gd name="connsiteX6" fmla="*/ 0 w 6836537"/>
              <a:gd name="connsiteY6" fmla="*/ 4540250 h 4635501"/>
              <a:gd name="connsiteX7" fmla="*/ 52914 w 6836537"/>
              <a:gd name="connsiteY7" fmla="*/ 0 h 4635501"/>
              <a:gd name="connsiteX0" fmla="*/ 0 w 6857703"/>
              <a:gd name="connsiteY0" fmla="*/ 0 h 4635501"/>
              <a:gd name="connsiteX1" fmla="*/ 4836373 w 6857703"/>
              <a:gd name="connsiteY1" fmla="*/ 285750 h 4635501"/>
              <a:gd name="connsiteX2" fmla="*/ 6857703 w 6857703"/>
              <a:gd name="connsiteY2" fmla="*/ 3270251 h 4635501"/>
              <a:gd name="connsiteX3" fmla="*/ 5206773 w 6857703"/>
              <a:gd name="connsiteY3" fmla="*/ 4529667 h 4635501"/>
              <a:gd name="connsiteX4" fmla="*/ 4624715 w 6857703"/>
              <a:gd name="connsiteY4" fmla="*/ 4635501 h 4635501"/>
              <a:gd name="connsiteX5" fmla="*/ 4074407 w 6857703"/>
              <a:gd name="connsiteY5" fmla="*/ 4476750 h 4635501"/>
              <a:gd name="connsiteX6" fmla="*/ 21166 w 6857703"/>
              <a:gd name="connsiteY6" fmla="*/ 4540250 h 4635501"/>
              <a:gd name="connsiteX7" fmla="*/ 0 w 6857703"/>
              <a:gd name="connsiteY7" fmla="*/ 0 h 4635501"/>
              <a:gd name="connsiteX0" fmla="*/ 0 w 6857703"/>
              <a:gd name="connsiteY0" fmla="*/ 0 h 4635501"/>
              <a:gd name="connsiteX1" fmla="*/ 4836373 w 6857703"/>
              <a:gd name="connsiteY1" fmla="*/ 285750 h 4635501"/>
              <a:gd name="connsiteX2" fmla="*/ 5333769 w 6857703"/>
              <a:gd name="connsiteY2" fmla="*/ 1016000 h 4635501"/>
              <a:gd name="connsiteX3" fmla="*/ 6857703 w 6857703"/>
              <a:gd name="connsiteY3" fmla="*/ 3270251 h 4635501"/>
              <a:gd name="connsiteX4" fmla="*/ 5206773 w 6857703"/>
              <a:gd name="connsiteY4" fmla="*/ 4529667 h 4635501"/>
              <a:gd name="connsiteX5" fmla="*/ 4624715 w 6857703"/>
              <a:gd name="connsiteY5" fmla="*/ 4635501 h 4635501"/>
              <a:gd name="connsiteX6" fmla="*/ 4074407 w 6857703"/>
              <a:gd name="connsiteY6" fmla="*/ 4476750 h 4635501"/>
              <a:gd name="connsiteX7" fmla="*/ 21166 w 6857703"/>
              <a:gd name="connsiteY7" fmla="*/ 4540250 h 4635501"/>
              <a:gd name="connsiteX8" fmla="*/ 0 w 6857703"/>
              <a:gd name="connsiteY8" fmla="*/ 0 h 4635501"/>
              <a:gd name="connsiteX0" fmla="*/ 0 w 6857703"/>
              <a:gd name="connsiteY0" fmla="*/ 0 h 4635501"/>
              <a:gd name="connsiteX1" fmla="*/ 4836373 w 6857703"/>
              <a:gd name="connsiteY1" fmla="*/ 285750 h 4635501"/>
              <a:gd name="connsiteX2" fmla="*/ 5926410 w 6857703"/>
              <a:gd name="connsiteY2" fmla="*/ 1111250 h 4635501"/>
              <a:gd name="connsiteX3" fmla="*/ 6857703 w 6857703"/>
              <a:gd name="connsiteY3" fmla="*/ 3270251 h 4635501"/>
              <a:gd name="connsiteX4" fmla="*/ 5206773 w 6857703"/>
              <a:gd name="connsiteY4" fmla="*/ 4529667 h 4635501"/>
              <a:gd name="connsiteX5" fmla="*/ 4624715 w 6857703"/>
              <a:gd name="connsiteY5" fmla="*/ 4635501 h 4635501"/>
              <a:gd name="connsiteX6" fmla="*/ 4074407 w 6857703"/>
              <a:gd name="connsiteY6" fmla="*/ 4476750 h 4635501"/>
              <a:gd name="connsiteX7" fmla="*/ 21166 w 6857703"/>
              <a:gd name="connsiteY7" fmla="*/ 4540250 h 4635501"/>
              <a:gd name="connsiteX8" fmla="*/ 0 w 6857703"/>
              <a:gd name="connsiteY8" fmla="*/ 0 h 4635501"/>
              <a:gd name="connsiteX0" fmla="*/ 0 w 6857703"/>
              <a:gd name="connsiteY0" fmla="*/ 0 h 4635501"/>
              <a:gd name="connsiteX1" fmla="*/ 4836373 w 6857703"/>
              <a:gd name="connsiteY1" fmla="*/ 285750 h 4635501"/>
              <a:gd name="connsiteX2" fmla="*/ 6857703 w 6857703"/>
              <a:gd name="connsiteY2" fmla="*/ 3270251 h 4635501"/>
              <a:gd name="connsiteX3" fmla="*/ 5206773 w 6857703"/>
              <a:gd name="connsiteY3" fmla="*/ 4529667 h 4635501"/>
              <a:gd name="connsiteX4" fmla="*/ 4624715 w 6857703"/>
              <a:gd name="connsiteY4" fmla="*/ 4635501 h 4635501"/>
              <a:gd name="connsiteX5" fmla="*/ 4074407 w 6857703"/>
              <a:gd name="connsiteY5" fmla="*/ 4476750 h 4635501"/>
              <a:gd name="connsiteX6" fmla="*/ 21166 w 6857703"/>
              <a:gd name="connsiteY6" fmla="*/ 4540250 h 4635501"/>
              <a:gd name="connsiteX7" fmla="*/ 0 w 6857703"/>
              <a:gd name="connsiteY7" fmla="*/ 0 h 4635501"/>
              <a:gd name="connsiteX0" fmla="*/ 0 w 6836537"/>
              <a:gd name="connsiteY0" fmla="*/ 0 h 4635501"/>
              <a:gd name="connsiteX1" fmla="*/ 4836373 w 6836537"/>
              <a:gd name="connsiteY1" fmla="*/ 285750 h 4635501"/>
              <a:gd name="connsiteX2" fmla="*/ 6836537 w 6836537"/>
              <a:gd name="connsiteY2" fmla="*/ 2592917 h 4635501"/>
              <a:gd name="connsiteX3" fmla="*/ 5206773 w 6836537"/>
              <a:gd name="connsiteY3" fmla="*/ 4529667 h 4635501"/>
              <a:gd name="connsiteX4" fmla="*/ 4624715 w 6836537"/>
              <a:gd name="connsiteY4" fmla="*/ 4635501 h 4635501"/>
              <a:gd name="connsiteX5" fmla="*/ 4074407 w 6836537"/>
              <a:gd name="connsiteY5" fmla="*/ 4476750 h 4635501"/>
              <a:gd name="connsiteX6" fmla="*/ 21166 w 6836537"/>
              <a:gd name="connsiteY6" fmla="*/ 4540250 h 4635501"/>
              <a:gd name="connsiteX7" fmla="*/ 0 w 6836537"/>
              <a:gd name="connsiteY7" fmla="*/ 0 h 4635501"/>
              <a:gd name="connsiteX0" fmla="*/ 2036 w 6817408"/>
              <a:gd name="connsiteY0" fmla="*/ 179917 h 4349751"/>
              <a:gd name="connsiteX1" fmla="*/ 4817244 w 6817408"/>
              <a:gd name="connsiteY1" fmla="*/ 0 h 4349751"/>
              <a:gd name="connsiteX2" fmla="*/ 6817408 w 6817408"/>
              <a:gd name="connsiteY2" fmla="*/ 2307167 h 4349751"/>
              <a:gd name="connsiteX3" fmla="*/ 5187644 w 6817408"/>
              <a:gd name="connsiteY3" fmla="*/ 4243917 h 4349751"/>
              <a:gd name="connsiteX4" fmla="*/ 4605586 w 6817408"/>
              <a:gd name="connsiteY4" fmla="*/ 4349751 h 4349751"/>
              <a:gd name="connsiteX5" fmla="*/ 4055278 w 6817408"/>
              <a:gd name="connsiteY5" fmla="*/ 4191000 h 4349751"/>
              <a:gd name="connsiteX6" fmla="*/ 2037 w 6817408"/>
              <a:gd name="connsiteY6" fmla="*/ 4254500 h 4349751"/>
              <a:gd name="connsiteX7" fmla="*/ 2036 w 6817408"/>
              <a:gd name="connsiteY7" fmla="*/ 179917 h 4349751"/>
              <a:gd name="connsiteX0" fmla="*/ 2036 w 6817408"/>
              <a:gd name="connsiteY0" fmla="*/ 391584 h 4561418"/>
              <a:gd name="connsiteX1" fmla="*/ 4785495 w 6817408"/>
              <a:gd name="connsiteY1" fmla="*/ 0 h 4561418"/>
              <a:gd name="connsiteX2" fmla="*/ 6817408 w 6817408"/>
              <a:gd name="connsiteY2" fmla="*/ 2518834 h 4561418"/>
              <a:gd name="connsiteX3" fmla="*/ 5187644 w 6817408"/>
              <a:gd name="connsiteY3" fmla="*/ 4455584 h 4561418"/>
              <a:gd name="connsiteX4" fmla="*/ 4605586 w 6817408"/>
              <a:gd name="connsiteY4" fmla="*/ 4561418 h 4561418"/>
              <a:gd name="connsiteX5" fmla="*/ 4055278 w 6817408"/>
              <a:gd name="connsiteY5" fmla="*/ 4402667 h 4561418"/>
              <a:gd name="connsiteX6" fmla="*/ 2037 w 6817408"/>
              <a:gd name="connsiteY6" fmla="*/ 4466167 h 4561418"/>
              <a:gd name="connsiteX7" fmla="*/ 2036 w 6817408"/>
              <a:gd name="connsiteY7" fmla="*/ 391584 h 4561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17408" h="4561418">
                <a:moveTo>
                  <a:pt x="2036" y="391584"/>
                </a:moveTo>
                <a:lnTo>
                  <a:pt x="4785495" y="0"/>
                </a:lnTo>
                <a:lnTo>
                  <a:pt x="6817408" y="2518834"/>
                </a:lnTo>
                <a:lnTo>
                  <a:pt x="5187644" y="4455584"/>
                </a:lnTo>
                <a:lnTo>
                  <a:pt x="4605586" y="4561418"/>
                </a:lnTo>
                <a:lnTo>
                  <a:pt x="4055278" y="4402667"/>
                </a:lnTo>
                <a:lnTo>
                  <a:pt x="2037" y="4466167"/>
                </a:lnTo>
                <a:cubicBezTo>
                  <a:pt x="-5018" y="2952750"/>
                  <a:pt x="9091" y="1905001"/>
                  <a:pt x="2036" y="391584"/>
                </a:cubicBezTo>
                <a:close/>
              </a:path>
            </a:pathLst>
          </a:custGeom>
          <a:solidFill>
            <a:schemeClr val="accent4">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77" tIns="34289" rIns="68577" bIns="34289" numCol="1" spcCol="0" rtlCol="0" fromWordArt="0" anchor="ctr" anchorCtr="0" forceAA="0" compatLnSpc="1">
            <a:prstTxWarp prst="textNoShape">
              <a:avLst/>
            </a:prstTxWarp>
            <a:noAutofit/>
          </a:bodyPr>
          <a:lstStyle/>
          <a:p>
            <a:pPr algn="ctr" defTabSz="685777" fontAlgn="auto">
              <a:lnSpc>
                <a:spcPct val="90000"/>
              </a:lnSpc>
              <a:spcBef>
                <a:spcPts val="0"/>
              </a:spcBef>
              <a:spcAft>
                <a:spcPts val="0"/>
              </a:spcAft>
            </a:pPr>
            <a:endParaRPr lang="en-US" sz="1400" dirty="0">
              <a:solidFill>
                <a:srgbClr val="007395"/>
              </a:solidFill>
            </a:endParaRPr>
          </a:p>
        </p:txBody>
      </p:sp>
      <p:sp>
        <p:nvSpPr>
          <p:cNvPr id="17" name="Freeform 16"/>
          <p:cNvSpPr/>
          <p:nvPr userDrawn="1"/>
        </p:nvSpPr>
        <p:spPr>
          <a:xfrm>
            <a:off x="3543538" y="1481666"/>
            <a:ext cx="1624896" cy="3360208"/>
          </a:xfrm>
          <a:custGeom>
            <a:avLst/>
            <a:gdLst>
              <a:gd name="connsiteX0" fmla="*/ 0 w 2137741"/>
              <a:gd name="connsiteY0" fmla="*/ 0 h 4423833"/>
              <a:gd name="connsiteX1" fmla="*/ 2137741 w 2137741"/>
              <a:gd name="connsiteY1" fmla="*/ 2476500 h 4423833"/>
              <a:gd name="connsiteX2" fmla="*/ 476230 w 2137741"/>
              <a:gd name="connsiteY2" fmla="*/ 4423833 h 4423833"/>
              <a:gd name="connsiteX3" fmla="*/ 1915501 w 2137741"/>
              <a:gd name="connsiteY3" fmla="*/ 2518833 h 4423833"/>
              <a:gd name="connsiteX4" fmla="*/ 0 w 2137741"/>
              <a:gd name="connsiteY4" fmla="*/ 0 h 4423833"/>
              <a:gd name="connsiteX0" fmla="*/ 0 w 2158908"/>
              <a:gd name="connsiteY0" fmla="*/ 0 h 4409721"/>
              <a:gd name="connsiteX1" fmla="*/ 2158908 w 2158908"/>
              <a:gd name="connsiteY1" fmla="*/ 2462388 h 4409721"/>
              <a:gd name="connsiteX2" fmla="*/ 497397 w 2158908"/>
              <a:gd name="connsiteY2" fmla="*/ 4409721 h 4409721"/>
              <a:gd name="connsiteX3" fmla="*/ 1936668 w 2158908"/>
              <a:gd name="connsiteY3" fmla="*/ 2504721 h 4409721"/>
              <a:gd name="connsiteX4" fmla="*/ 0 w 2158908"/>
              <a:gd name="connsiteY4" fmla="*/ 0 h 4409721"/>
              <a:gd name="connsiteX0" fmla="*/ 0 w 2158908"/>
              <a:gd name="connsiteY0" fmla="*/ 0 h 4409721"/>
              <a:gd name="connsiteX1" fmla="*/ 2158908 w 2158908"/>
              <a:gd name="connsiteY1" fmla="*/ 2462388 h 4409721"/>
              <a:gd name="connsiteX2" fmla="*/ 490341 w 2158908"/>
              <a:gd name="connsiteY2" fmla="*/ 4409721 h 4409721"/>
              <a:gd name="connsiteX3" fmla="*/ 1936668 w 2158908"/>
              <a:gd name="connsiteY3" fmla="*/ 2504721 h 4409721"/>
              <a:gd name="connsiteX4" fmla="*/ 0 w 2158908"/>
              <a:gd name="connsiteY4" fmla="*/ 0 h 4409721"/>
              <a:gd name="connsiteX0" fmla="*/ 0 w 2130685"/>
              <a:gd name="connsiteY0" fmla="*/ 0 h 4430888"/>
              <a:gd name="connsiteX1" fmla="*/ 2130685 w 2130685"/>
              <a:gd name="connsiteY1" fmla="*/ 2483555 h 4430888"/>
              <a:gd name="connsiteX2" fmla="*/ 462118 w 2130685"/>
              <a:gd name="connsiteY2" fmla="*/ 4430888 h 4430888"/>
              <a:gd name="connsiteX3" fmla="*/ 1908445 w 2130685"/>
              <a:gd name="connsiteY3" fmla="*/ 2525888 h 4430888"/>
              <a:gd name="connsiteX4" fmla="*/ 0 w 2130685"/>
              <a:gd name="connsiteY4" fmla="*/ 0 h 4430888"/>
              <a:gd name="connsiteX0" fmla="*/ 0 w 2165964"/>
              <a:gd name="connsiteY0" fmla="*/ 0 h 4480277"/>
              <a:gd name="connsiteX1" fmla="*/ 2165964 w 2165964"/>
              <a:gd name="connsiteY1" fmla="*/ 2532944 h 4480277"/>
              <a:gd name="connsiteX2" fmla="*/ 497397 w 2165964"/>
              <a:gd name="connsiteY2" fmla="*/ 4480277 h 4480277"/>
              <a:gd name="connsiteX3" fmla="*/ 1943724 w 2165964"/>
              <a:gd name="connsiteY3" fmla="*/ 2575277 h 4480277"/>
              <a:gd name="connsiteX4" fmla="*/ 0 w 2165964"/>
              <a:gd name="connsiteY4" fmla="*/ 0 h 44802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5964" h="4480277">
                <a:moveTo>
                  <a:pt x="0" y="0"/>
                </a:moveTo>
                <a:lnTo>
                  <a:pt x="2165964" y="2532944"/>
                </a:lnTo>
                <a:lnTo>
                  <a:pt x="497397" y="4480277"/>
                </a:lnTo>
                <a:lnTo>
                  <a:pt x="1943724" y="2575277"/>
                </a:lnTo>
                <a:lnTo>
                  <a:pt x="0" y="0"/>
                </a:lnTo>
                <a:close/>
              </a:path>
            </a:pathLst>
          </a:cu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77" tIns="34289" rIns="68577" bIns="34289" numCol="1" spcCol="0" rtlCol="0" fromWordArt="0" anchor="ctr" anchorCtr="0" forceAA="0" compatLnSpc="1">
            <a:prstTxWarp prst="textNoShape">
              <a:avLst/>
            </a:prstTxWarp>
            <a:noAutofit/>
          </a:bodyPr>
          <a:lstStyle/>
          <a:p>
            <a:pPr algn="ctr" defTabSz="685777" fontAlgn="auto">
              <a:lnSpc>
                <a:spcPct val="90000"/>
              </a:lnSpc>
              <a:spcBef>
                <a:spcPts val="0"/>
              </a:spcBef>
              <a:spcAft>
                <a:spcPts val="0"/>
              </a:spcAft>
            </a:pPr>
            <a:endParaRPr lang="en-US" sz="1400" dirty="0">
              <a:solidFill>
                <a:srgbClr val="FFFFFF"/>
              </a:solidFill>
            </a:endParaRPr>
          </a:p>
        </p:txBody>
      </p:sp>
      <p:sp>
        <p:nvSpPr>
          <p:cNvPr id="6" name="Text Placeholder 12"/>
          <p:cNvSpPr>
            <a:spLocks noGrp="1"/>
          </p:cNvSpPr>
          <p:nvPr>
            <p:ph type="body" sz="quarter" idx="13" hasCustomPrompt="1"/>
          </p:nvPr>
        </p:nvSpPr>
        <p:spPr>
          <a:xfrm>
            <a:off x="398964" y="1030306"/>
            <a:ext cx="8346072" cy="257474"/>
          </a:xfrm>
        </p:spPr>
        <p:txBody>
          <a:bodyPr>
            <a:noAutofit/>
          </a:bodyPr>
          <a:lstStyle>
            <a:lvl1pPr marL="1191" indent="0">
              <a:spcBef>
                <a:spcPts val="0"/>
              </a:spcBef>
              <a:buFontTx/>
              <a:buNone/>
              <a:defRPr sz="1800" b="1" baseline="0">
                <a:solidFill>
                  <a:schemeClr val="bg1"/>
                </a:solidFill>
              </a:defRPr>
            </a:lvl1pPr>
            <a:lvl2pPr marL="1191" indent="0">
              <a:buFontTx/>
              <a:buNone/>
              <a:defRPr sz="1800"/>
            </a:lvl2pPr>
            <a:lvl3pPr marL="1191" indent="0">
              <a:buFontTx/>
              <a:buNone/>
              <a:defRPr sz="1800"/>
            </a:lvl3pPr>
            <a:lvl4pPr marL="1191" indent="0">
              <a:buFontTx/>
              <a:buNone/>
              <a:defRPr sz="1800"/>
            </a:lvl4pPr>
            <a:lvl5pPr marL="1191" indent="0">
              <a:buFontTx/>
              <a:buNone/>
              <a:defRPr sz="1800"/>
            </a:lvl5pPr>
            <a:lvl6pPr marL="1191" indent="0">
              <a:buFontTx/>
              <a:buNone/>
              <a:defRPr sz="1800"/>
            </a:lvl6pPr>
            <a:lvl7pPr marL="1191" indent="0">
              <a:buFontTx/>
              <a:buNone/>
              <a:defRPr sz="1800"/>
            </a:lvl7pPr>
            <a:lvl8pPr marL="1191" indent="0">
              <a:buFontTx/>
              <a:buNone/>
              <a:defRPr sz="1800"/>
            </a:lvl8pPr>
            <a:lvl9pPr marL="1191" indent="0">
              <a:buFontTx/>
              <a:buNone/>
              <a:defRPr sz="1800"/>
            </a:lvl9pPr>
          </a:lstStyle>
          <a:p>
            <a:pPr lvl="0"/>
            <a:r>
              <a:rPr dirty="0"/>
              <a:t>Click to add subtitle</a:t>
            </a:r>
          </a:p>
        </p:txBody>
      </p:sp>
      <p:sp>
        <p:nvSpPr>
          <p:cNvPr id="7" name="Title 6"/>
          <p:cNvSpPr>
            <a:spLocks noGrp="1"/>
          </p:cNvSpPr>
          <p:nvPr>
            <p:ph type="title"/>
          </p:nvPr>
        </p:nvSpPr>
        <p:spPr/>
        <p:txBody>
          <a:bodyPr/>
          <a:lstStyle>
            <a:lvl1pPr>
              <a:defRPr>
                <a:solidFill>
                  <a:schemeClr val="bg1"/>
                </a:solidFill>
              </a:defRPr>
            </a:lvl1pPr>
          </a:lstStyle>
          <a:p>
            <a:r>
              <a:rPr lang="en-US" smtClean="0"/>
              <a:t>Click to edit Master title style</a:t>
            </a:r>
            <a:endParaRPr dirty="0"/>
          </a:p>
        </p:txBody>
      </p:sp>
      <p:grpSp>
        <p:nvGrpSpPr>
          <p:cNvPr id="3" name="Group 7"/>
          <p:cNvGrpSpPr/>
          <p:nvPr userDrawn="1"/>
        </p:nvGrpSpPr>
        <p:grpSpPr>
          <a:xfrm>
            <a:off x="-215" y="0"/>
            <a:ext cx="9144430" cy="5143500"/>
            <a:chOff x="0" y="0"/>
            <a:chExt cx="12189398" cy="6858000"/>
          </a:xfrm>
          <a:solidFill>
            <a:srgbClr val="D8E1E6"/>
          </a:solidFill>
        </p:grpSpPr>
        <p:sp>
          <p:nvSpPr>
            <p:cNvPr id="9" name="Rectangle 8"/>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77" fontAlgn="auto">
                <a:spcBef>
                  <a:spcPts val="0"/>
                </a:spcBef>
                <a:spcAft>
                  <a:spcPts val="0"/>
                </a:spcAft>
              </a:pPr>
              <a:endParaRPr sz="1400" dirty="0">
                <a:solidFill>
                  <a:srgbClr val="FFFFFF"/>
                </a:solidFill>
              </a:endParaRPr>
            </a:p>
          </p:txBody>
        </p:sp>
        <p:sp>
          <p:nvSpPr>
            <p:cNvPr id="10" name="Rectangle 9"/>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77" fontAlgn="auto">
                <a:spcBef>
                  <a:spcPts val="0"/>
                </a:spcBef>
                <a:spcAft>
                  <a:spcPts val="0"/>
                </a:spcAft>
              </a:pPr>
              <a:endParaRPr sz="1400" dirty="0">
                <a:solidFill>
                  <a:srgbClr val="FFFFFF"/>
                </a:solidFill>
              </a:endParaRPr>
            </a:p>
          </p:txBody>
        </p:sp>
        <p:sp>
          <p:nvSpPr>
            <p:cNvPr id="11" name="Rectangle 10"/>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77" fontAlgn="auto">
                <a:spcBef>
                  <a:spcPts val="0"/>
                </a:spcBef>
                <a:spcAft>
                  <a:spcPts val="0"/>
                </a:spcAft>
              </a:pPr>
              <a:endParaRPr sz="1400" dirty="0">
                <a:solidFill>
                  <a:srgbClr val="FFFFFF"/>
                </a:solidFill>
              </a:endParaRPr>
            </a:p>
          </p:txBody>
        </p:sp>
        <p:sp>
          <p:nvSpPr>
            <p:cNvPr id="12" name="Rectangle 11"/>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77" fontAlgn="auto">
                <a:spcBef>
                  <a:spcPts val="0"/>
                </a:spcBef>
                <a:spcAft>
                  <a:spcPts val="0"/>
                </a:spcAft>
              </a:pPr>
              <a:endParaRPr sz="1400" dirty="0">
                <a:solidFill>
                  <a:srgbClr val="FFFFFF"/>
                </a:solidFill>
              </a:endParaRPr>
            </a:p>
          </p:txBody>
        </p:sp>
      </p:grpSp>
      <p:sp>
        <p:nvSpPr>
          <p:cNvPr id="13" name="TextBox 12"/>
          <p:cNvSpPr txBox="1"/>
          <p:nvPr userDrawn="1"/>
        </p:nvSpPr>
        <p:spPr>
          <a:xfrm>
            <a:off x="3951894" y="4917186"/>
            <a:ext cx="2400925" cy="137160"/>
          </a:xfrm>
          <a:prstGeom prst="rect">
            <a:avLst/>
          </a:prstGeom>
          <a:noFill/>
        </p:spPr>
        <p:txBody>
          <a:bodyPr vert="horz" wrap="none" lIns="0" tIns="0" rIns="0" bIns="0" rtlCol="0" anchor="ctr" anchorCtr="0">
            <a:noAutofit/>
          </a:bodyPr>
          <a:lstStyle/>
          <a:p>
            <a:pPr algn="r" defTabSz="685777" fontAlgn="auto">
              <a:spcBef>
                <a:spcPts val="0"/>
              </a:spcBef>
              <a:spcAft>
                <a:spcPts val="0"/>
              </a:spcAft>
            </a:pPr>
            <a:r>
              <a:rPr sz="600" dirty="0">
                <a:solidFill>
                  <a:srgbClr val="58595B"/>
                </a:solidFill>
                <a:latin typeface="Calibri"/>
                <a:ea typeface="+mn-ea"/>
              </a:rPr>
              <a:t>Copyright © </a:t>
            </a:r>
            <a:r>
              <a:rPr lang="en-US" sz="600" dirty="0" smtClean="0">
                <a:solidFill>
                  <a:srgbClr val="58595B"/>
                </a:solidFill>
                <a:latin typeface="Calibri"/>
                <a:ea typeface="+mn-ea"/>
              </a:rPr>
              <a:t>2017,</a:t>
            </a:r>
            <a:r>
              <a:rPr sz="600" dirty="0" smtClean="0">
                <a:solidFill>
                  <a:srgbClr val="58595B"/>
                </a:solidFill>
                <a:latin typeface="Calibri"/>
                <a:ea typeface="+mn-ea"/>
              </a:rPr>
              <a:t> </a:t>
            </a:r>
            <a:r>
              <a:rPr sz="600" dirty="0">
                <a:solidFill>
                  <a:srgbClr val="58595B"/>
                </a:solidFill>
                <a:latin typeface="Calibri"/>
                <a:ea typeface="+mn-ea"/>
              </a:rPr>
              <a:t>Oracle and/or its affiliates. All rights reserved.  </a:t>
            </a:r>
          </a:p>
        </p:txBody>
      </p:sp>
      <p:pic>
        <p:nvPicPr>
          <p:cNvPr id="14" name="Picture 13" descr="Oracle logo in white on red staging background"/>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97868" y="4697730"/>
            <a:ext cx="1219171" cy="445770"/>
          </a:xfrm>
          <a:prstGeom prst="rect">
            <a:avLst/>
          </a:prstGeom>
        </p:spPr>
      </p:pic>
      <p:sp>
        <p:nvSpPr>
          <p:cNvPr id="5" name="Slide Number Placeholder 4"/>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Tree>
    <p:extLst>
      <p:ext uri="{BB962C8B-B14F-4D97-AF65-F5344CB8AC3E}">
        <p14:creationId xmlns:p14="http://schemas.microsoft.com/office/powerpoint/2010/main" val="542626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Tree>
    <p:extLst>
      <p:ext uri="{BB962C8B-B14F-4D97-AF65-F5344CB8AC3E}">
        <p14:creationId xmlns:p14="http://schemas.microsoft.com/office/powerpoint/2010/main" val="3608229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type="blank" preserve="1">
  <p:cSld name="4_Blank">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 y="48947"/>
            <a:ext cx="8998707" cy="4868240"/>
          </a:xfrm>
          <a:prstGeom prst="rect">
            <a:avLst/>
          </a:prstGeom>
        </p:spPr>
      </p:pic>
      <p:sp>
        <p:nvSpPr>
          <p:cNvPr id="19" name="Freeform 18"/>
          <p:cNvSpPr/>
          <p:nvPr userDrawn="1"/>
        </p:nvSpPr>
        <p:spPr>
          <a:xfrm>
            <a:off x="-12241" y="48948"/>
            <a:ext cx="4958364" cy="3615532"/>
          </a:xfrm>
          <a:custGeom>
            <a:avLst/>
            <a:gdLst>
              <a:gd name="connsiteX0" fmla="*/ 52914 w 6328559"/>
              <a:gd name="connsiteY0" fmla="*/ 0 h 4540250"/>
              <a:gd name="connsiteX1" fmla="*/ 4624716 w 6328559"/>
              <a:gd name="connsiteY1" fmla="*/ 211667 h 4540250"/>
              <a:gd name="connsiteX2" fmla="*/ 6328559 w 6328559"/>
              <a:gd name="connsiteY2" fmla="*/ 2127250 h 4540250"/>
              <a:gd name="connsiteX3" fmla="*/ 5683003 w 6328559"/>
              <a:gd name="connsiteY3" fmla="*/ 3672417 h 4540250"/>
              <a:gd name="connsiteX4" fmla="*/ 4053241 w 6328559"/>
              <a:gd name="connsiteY4" fmla="*/ 4476750 h 4540250"/>
              <a:gd name="connsiteX5" fmla="*/ 0 w 6328559"/>
              <a:gd name="connsiteY5" fmla="*/ 4540250 h 4540250"/>
              <a:gd name="connsiteX6" fmla="*/ 52914 w 6328559"/>
              <a:gd name="connsiteY6" fmla="*/ 0 h 4540250"/>
              <a:gd name="connsiteX0" fmla="*/ 52914 w 6328559"/>
              <a:gd name="connsiteY0" fmla="*/ 0 h 4540250"/>
              <a:gd name="connsiteX1" fmla="*/ 4624716 w 6328559"/>
              <a:gd name="connsiteY1" fmla="*/ 211667 h 4540250"/>
              <a:gd name="connsiteX2" fmla="*/ 6328559 w 6328559"/>
              <a:gd name="connsiteY2" fmla="*/ 2127250 h 4540250"/>
              <a:gd name="connsiteX3" fmla="*/ 4815207 w 6328559"/>
              <a:gd name="connsiteY3" fmla="*/ 3100917 h 4540250"/>
              <a:gd name="connsiteX4" fmla="*/ 4053241 w 6328559"/>
              <a:gd name="connsiteY4" fmla="*/ 4476750 h 4540250"/>
              <a:gd name="connsiteX5" fmla="*/ 0 w 6328559"/>
              <a:gd name="connsiteY5" fmla="*/ 4540250 h 4540250"/>
              <a:gd name="connsiteX6" fmla="*/ 52914 w 6328559"/>
              <a:gd name="connsiteY6" fmla="*/ 0 h 4540250"/>
              <a:gd name="connsiteX0" fmla="*/ 52914 w 6423804"/>
              <a:gd name="connsiteY0" fmla="*/ 0 h 4540250"/>
              <a:gd name="connsiteX1" fmla="*/ 4624716 w 6423804"/>
              <a:gd name="connsiteY1" fmla="*/ 211667 h 4540250"/>
              <a:gd name="connsiteX2" fmla="*/ 6328559 w 6423804"/>
              <a:gd name="connsiteY2" fmla="*/ 2127250 h 4540250"/>
              <a:gd name="connsiteX3" fmla="*/ 6423804 w 6423804"/>
              <a:gd name="connsiteY3" fmla="*/ 3841750 h 4540250"/>
              <a:gd name="connsiteX4" fmla="*/ 4053241 w 6423804"/>
              <a:gd name="connsiteY4" fmla="*/ 4476750 h 4540250"/>
              <a:gd name="connsiteX5" fmla="*/ 0 w 6423804"/>
              <a:gd name="connsiteY5" fmla="*/ 4540250 h 4540250"/>
              <a:gd name="connsiteX6" fmla="*/ 52914 w 6423804"/>
              <a:gd name="connsiteY6" fmla="*/ 0 h 4540250"/>
              <a:gd name="connsiteX0" fmla="*/ 52914 w 6328559"/>
              <a:gd name="connsiteY0" fmla="*/ 0 h 4540250"/>
              <a:gd name="connsiteX1" fmla="*/ 4624716 w 6328559"/>
              <a:gd name="connsiteY1" fmla="*/ 211667 h 4540250"/>
              <a:gd name="connsiteX2" fmla="*/ 6328559 w 6328559"/>
              <a:gd name="connsiteY2" fmla="*/ 2127250 h 4540250"/>
              <a:gd name="connsiteX3" fmla="*/ 6317975 w 6328559"/>
              <a:gd name="connsiteY3" fmla="*/ 3841750 h 4540250"/>
              <a:gd name="connsiteX4" fmla="*/ 4053241 w 6328559"/>
              <a:gd name="connsiteY4" fmla="*/ 4476750 h 4540250"/>
              <a:gd name="connsiteX5" fmla="*/ 0 w 6328559"/>
              <a:gd name="connsiteY5" fmla="*/ 4540250 h 4540250"/>
              <a:gd name="connsiteX6" fmla="*/ 52914 w 6328559"/>
              <a:gd name="connsiteY6" fmla="*/ 0 h 4540250"/>
              <a:gd name="connsiteX0" fmla="*/ 52914 w 6878867"/>
              <a:gd name="connsiteY0" fmla="*/ 0 h 4540250"/>
              <a:gd name="connsiteX1" fmla="*/ 4624716 w 6878867"/>
              <a:gd name="connsiteY1" fmla="*/ 211667 h 4540250"/>
              <a:gd name="connsiteX2" fmla="*/ 6328559 w 6878867"/>
              <a:gd name="connsiteY2" fmla="*/ 2127250 h 4540250"/>
              <a:gd name="connsiteX3" fmla="*/ 6878867 w 6878867"/>
              <a:gd name="connsiteY3" fmla="*/ 3757083 h 4540250"/>
              <a:gd name="connsiteX4" fmla="*/ 4053241 w 6878867"/>
              <a:gd name="connsiteY4" fmla="*/ 4476750 h 4540250"/>
              <a:gd name="connsiteX5" fmla="*/ 0 w 6878867"/>
              <a:gd name="connsiteY5" fmla="*/ 4540250 h 4540250"/>
              <a:gd name="connsiteX6" fmla="*/ 52914 w 6878867"/>
              <a:gd name="connsiteY6" fmla="*/ 0 h 4540250"/>
              <a:gd name="connsiteX0" fmla="*/ 52914 w 6900033"/>
              <a:gd name="connsiteY0" fmla="*/ 0 h 4540250"/>
              <a:gd name="connsiteX1" fmla="*/ 4624716 w 6900033"/>
              <a:gd name="connsiteY1" fmla="*/ 211667 h 4540250"/>
              <a:gd name="connsiteX2" fmla="*/ 6328559 w 6900033"/>
              <a:gd name="connsiteY2" fmla="*/ 2127250 h 4540250"/>
              <a:gd name="connsiteX3" fmla="*/ 6900033 w 6900033"/>
              <a:gd name="connsiteY3" fmla="*/ 3725333 h 4540250"/>
              <a:gd name="connsiteX4" fmla="*/ 4053241 w 6900033"/>
              <a:gd name="connsiteY4" fmla="*/ 4476750 h 4540250"/>
              <a:gd name="connsiteX5" fmla="*/ 0 w 6900033"/>
              <a:gd name="connsiteY5" fmla="*/ 4540250 h 4540250"/>
              <a:gd name="connsiteX6" fmla="*/ 52914 w 6900033"/>
              <a:gd name="connsiteY6" fmla="*/ 0 h 4540250"/>
              <a:gd name="connsiteX0" fmla="*/ 52914 w 6900033"/>
              <a:gd name="connsiteY0" fmla="*/ 0 h 4540250"/>
              <a:gd name="connsiteX1" fmla="*/ 4603550 w 6900033"/>
              <a:gd name="connsiteY1" fmla="*/ 285750 h 4540250"/>
              <a:gd name="connsiteX2" fmla="*/ 6328559 w 6900033"/>
              <a:gd name="connsiteY2" fmla="*/ 2127250 h 4540250"/>
              <a:gd name="connsiteX3" fmla="*/ 6900033 w 6900033"/>
              <a:gd name="connsiteY3" fmla="*/ 3725333 h 4540250"/>
              <a:gd name="connsiteX4" fmla="*/ 4053241 w 6900033"/>
              <a:gd name="connsiteY4" fmla="*/ 4476750 h 4540250"/>
              <a:gd name="connsiteX5" fmla="*/ 0 w 6900033"/>
              <a:gd name="connsiteY5" fmla="*/ 4540250 h 4540250"/>
              <a:gd name="connsiteX6" fmla="*/ 52914 w 6900033"/>
              <a:gd name="connsiteY6" fmla="*/ 0 h 4540250"/>
              <a:gd name="connsiteX0" fmla="*/ 52914 w 6900033"/>
              <a:gd name="connsiteY0" fmla="*/ 0 h 4540250"/>
              <a:gd name="connsiteX1" fmla="*/ 4603550 w 6900033"/>
              <a:gd name="connsiteY1" fmla="*/ 285750 h 4540250"/>
              <a:gd name="connsiteX2" fmla="*/ 6328559 w 6900033"/>
              <a:gd name="connsiteY2" fmla="*/ 2127250 h 4540250"/>
              <a:gd name="connsiteX3" fmla="*/ 6900033 w 6900033"/>
              <a:gd name="connsiteY3" fmla="*/ 3725333 h 4540250"/>
              <a:gd name="connsiteX4" fmla="*/ 5598340 w 6900033"/>
              <a:gd name="connsiteY4" fmla="*/ 4053417 h 4540250"/>
              <a:gd name="connsiteX5" fmla="*/ 4053241 w 6900033"/>
              <a:gd name="connsiteY5" fmla="*/ 4476750 h 4540250"/>
              <a:gd name="connsiteX6" fmla="*/ 0 w 6900033"/>
              <a:gd name="connsiteY6" fmla="*/ 4540250 h 4540250"/>
              <a:gd name="connsiteX7" fmla="*/ 52914 w 6900033"/>
              <a:gd name="connsiteY7" fmla="*/ 0 h 4540250"/>
              <a:gd name="connsiteX0" fmla="*/ 52914 w 6900033"/>
              <a:gd name="connsiteY0" fmla="*/ 0 h 4540250"/>
              <a:gd name="connsiteX1" fmla="*/ 4603550 w 6900033"/>
              <a:gd name="connsiteY1" fmla="*/ 285750 h 4540250"/>
              <a:gd name="connsiteX2" fmla="*/ 6328559 w 6900033"/>
              <a:gd name="connsiteY2" fmla="*/ 2127250 h 4540250"/>
              <a:gd name="connsiteX3" fmla="*/ 6900033 w 6900033"/>
              <a:gd name="connsiteY3" fmla="*/ 3725333 h 4540250"/>
              <a:gd name="connsiteX4" fmla="*/ 5608923 w 6900033"/>
              <a:gd name="connsiteY4" fmla="*/ 4243917 h 4540250"/>
              <a:gd name="connsiteX5" fmla="*/ 4053241 w 6900033"/>
              <a:gd name="connsiteY5" fmla="*/ 4476750 h 4540250"/>
              <a:gd name="connsiteX6" fmla="*/ 0 w 6900033"/>
              <a:gd name="connsiteY6" fmla="*/ 4540250 h 4540250"/>
              <a:gd name="connsiteX7" fmla="*/ 52914 w 6900033"/>
              <a:gd name="connsiteY7" fmla="*/ 0 h 4540250"/>
              <a:gd name="connsiteX0" fmla="*/ 52914 w 6900033"/>
              <a:gd name="connsiteY0" fmla="*/ 0 h 4540250"/>
              <a:gd name="connsiteX1" fmla="*/ 4603550 w 6900033"/>
              <a:gd name="connsiteY1" fmla="*/ 285750 h 4540250"/>
              <a:gd name="connsiteX2" fmla="*/ 6328559 w 6900033"/>
              <a:gd name="connsiteY2" fmla="*/ 2127250 h 4540250"/>
              <a:gd name="connsiteX3" fmla="*/ 6900033 w 6900033"/>
              <a:gd name="connsiteY3" fmla="*/ 3725333 h 4540250"/>
              <a:gd name="connsiteX4" fmla="*/ 5735918 w 6900033"/>
              <a:gd name="connsiteY4" fmla="*/ 4360334 h 4540250"/>
              <a:gd name="connsiteX5" fmla="*/ 4053241 w 6900033"/>
              <a:gd name="connsiteY5" fmla="*/ 4476750 h 4540250"/>
              <a:gd name="connsiteX6" fmla="*/ 0 w 6900033"/>
              <a:gd name="connsiteY6" fmla="*/ 4540250 h 4540250"/>
              <a:gd name="connsiteX7" fmla="*/ 52914 w 6900033"/>
              <a:gd name="connsiteY7" fmla="*/ 0 h 4540250"/>
              <a:gd name="connsiteX0" fmla="*/ 52914 w 6783621"/>
              <a:gd name="connsiteY0" fmla="*/ 0 h 4540250"/>
              <a:gd name="connsiteX1" fmla="*/ 4603550 w 6783621"/>
              <a:gd name="connsiteY1" fmla="*/ 285750 h 4540250"/>
              <a:gd name="connsiteX2" fmla="*/ 6328559 w 6783621"/>
              <a:gd name="connsiteY2" fmla="*/ 2127250 h 4540250"/>
              <a:gd name="connsiteX3" fmla="*/ 6783621 w 6783621"/>
              <a:gd name="connsiteY3" fmla="*/ 3365500 h 4540250"/>
              <a:gd name="connsiteX4" fmla="*/ 5735918 w 6783621"/>
              <a:gd name="connsiteY4" fmla="*/ 4360334 h 4540250"/>
              <a:gd name="connsiteX5" fmla="*/ 4053241 w 6783621"/>
              <a:gd name="connsiteY5" fmla="*/ 4476750 h 4540250"/>
              <a:gd name="connsiteX6" fmla="*/ 0 w 6783621"/>
              <a:gd name="connsiteY6" fmla="*/ 4540250 h 4540250"/>
              <a:gd name="connsiteX7" fmla="*/ 52914 w 6783621"/>
              <a:gd name="connsiteY7" fmla="*/ 0 h 4540250"/>
              <a:gd name="connsiteX0" fmla="*/ 52914 w 6783621"/>
              <a:gd name="connsiteY0" fmla="*/ 0 h 4540250"/>
              <a:gd name="connsiteX1" fmla="*/ 4603550 w 6783621"/>
              <a:gd name="connsiteY1" fmla="*/ 285750 h 4540250"/>
              <a:gd name="connsiteX2" fmla="*/ 6328559 w 6783621"/>
              <a:gd name="connsiteY2" fmla="*/ 2127250 h 4540250"/>
              <a:gd name="connsiteX3" fmla="*/ 6783621 w 6783621"/>
              <a:gd name="connsiteY3" fmla="*/ 3365500 h 4540250"/>
              <a:gd name="connsiteX4" fmla="*/ 5683003 w 6783621"/>
              <a:gd name="connsiteY4" fmla="*/ 4275668 h 4540250"/>
              <a:gd name="connsiteX5" fmla="*/ 4053241 w 6783621"/>
              <a:gd name="connsiteY5" fmla="*/ 4476750 h 4540250"/>
              <a:gd name="connsiteX6" fmla="*/ 0 w 6783621"/>
              <a:gd name="connsiteY6" fmla="*/ 4540250 h 4540250"/>
              <a:gd name="connsiteX7" fmla="*/ 52914 w 6783621"/>
              <a:gd name="connsiteY7" fmla="*/ 0 h 4540250"/>
              <a:gd name="connsiteX0" fmla="*/ 52914 w 6783621"/>
              <a:gd name="connsiteY0" fmla="*/ 0 h 4540250"/>
              <a:gd name="connsiteX1" fmla="*/ 4603550 w 6783621"/>
              <a:gd name="connsiteY1" fmla="*/ 285750 h 4540250"/>
              <a:gd name="connsiteX2" fmla="*/ 6317976 w 6783621"/>
              <a:gd name="connsiteY2" fmla="*/ 1608667 h 4540250"/>
              <a:gd name="connsiteX3" fmla="*/ 6783621 w 6783621"/>
              <a:gd name="connsiteY3" fmla="*/ 3365500 h 4540250"/>
              <a:gd name="connsiteX4" fmla="*/ 5683003 w 6783621"/>
              <a:gd name="connsiteY4" fmla="*/ 4275668 h 4540250"/>
              <a:gd name="connsiteX5" fmla="*/ 4053241 w 6783621"/>
              <a:gd name="connsiteY5" fmla="*/ 4476750 h 4540250"/>
              <a:gd name="connsiteX6" fmla="*/ 0 w 6783621"/>
              <a:gd name="connsiteY6" fmla="*/ 4540250 h 4540250"/>
              <a:gd name="connsiteX7" fmla="*/ 52914 w 6783621"/>
              <a:gd name="connsiteY7" fmla="*/ 0 h 4540250"/>
              <a:gd name="connsiteX0" fmla="*/ 52914 w 6317976"/>
              <a:gd name="connsiteY0" fmla="*/ 0 h 4540250"/>
              <a:gd name="connsiteX1" fmla="*/ 4603550 w 6317976"/>
              <a:gd name="connsiteY1" fmla="*/ 285750 h 4540250"/>
              <a:gd name="connsiteX2" fmla="*/ 6317976 w 6317976"/>
              <a:gd name="connsiteY2" fmla="*/ 1608667 h 4540250"/>
              <a:gd name="connsiteX3" fmla="*/ 5185607 w 6317976"/>
              <a:gd name="connsiteY3" fmla="*/ 4529667 h 4540250"/>
              <a:gd name="connsiteX4" fmla="*/ 5683003 w 6317976"/>
              <a:gd name="connsiteY4" fmla="*/ 4275668 h 4540250"/>
              <a:gd name="connsiteX5" fmla="*/ 4053241 w 6317976"/>
              <a:gd name="connsiteY5" fmla="*/ 4476750 h 4540250"/>
              <a:gd name="connsiteX6" fmla="*/ 0 w 6317976"/>
              <a:gd name="connsiteY6" fmla="*/ 4540250 h 4540250"/>
              <a:gd name="connsiteX7" fmla="*/ 52914 w 6317976"/>
              <a:gd name="connsiteY7" fmla="*/ 0 h 4540250"/>
              <a:gd name="connsiteX0" fmla="*/ 52914 w 6317976"/>
              <a:gd name="connsiteY0" fmla="*/ 0 h 4635501"/>
              <a:gd name="connsiteX1" fmla="*/ 4603550 w 6317976"/>
              <a:gd name="connsiteY1" fmla="*/ 285750 h 4635501"/>
              <a:gd name="connsiteX2" fmla="*/ 6317976 w 6317976"/>
              <a:gd name="connsiteY2" fmla="*/ 1608667 h 4635501"/>
              <a:gd name="connsiteX3" fmla="*/ 5185607 w 6317976"/>
              <a:gd name="connsiteY3" fmla="*/ 4529667 h 4635501"/>
              <a:gd name="connsiteX4" fmla="*/ 4603549 w 6317976"/>
              <a:gd name="connsiteY4" fmla="*/ 4635501 h 4635501"/>
              <a:gd name="connsiteX5" fmla="*/ 4053241 w 6317976"/>
              <a:gd name="connsiteY5" fmla="*/ 4476750 h 4635501"/>
              <a:gd name="connsiteX6" fmla="*/ 0 w 6317976"/>
              <a:gd name="connsiteY6" fmla="*/ 4540250 h 4635501"/>
              <a:gd name="connsiteX7" fmla="*/ 52914 w 6317976"/>
              <a:gd name="connsiteY7" fmla="*/ 0 h 4635501"/>
              <a:gd name="connsiteX0" fmla="*/ 52914 w 6730708"/>
              <a:gd name="connsiteY0" fmla="*/ 0 h 4635501"/>
              <a:gd name="connsiteX1" fmla="*/ 4603550 w 6730708"/>
              <a:gd name="connsiteY1" fmla="*/ 285750 h 4635501"/>
              <a:gd name="connsiteX2" fmla="*/ 6730708 w 6730708"/>
              <a:gd name="connsiteY2" fmla="*/ 2434167 h 4635501"/>
              <a:gd name="connsiteX3" fmla="*/ 5185607 w 6730708"/>
              <a:gd name="connsiteY3" fmla="*/ 4529667 h 4635501"/>
              <a:gd name="connsiteX4" fmla="*/ 4603549 w 6730708"/>
              <a:gd name="connsiteY4" fmla="*/ 4635501 h 4635501"/>
              <a:gd name="connsiteX5" fmla="*/ 4053241 w 6730708"/>
              <a:gd name="connsiteY5" fmla="*/ 4476750 h 4635501"/>
              <a:gd name="connsiteX6" fmla="*/ 0 w 6730708"/>
              <a:gd name="connsiteY6" fmla="*/ 4540250 h 4635501"/>
              <a:gd name="connsiteX7" fmla="*/ 52914 w 6730708"/>
              <a:gd name="connsiteY7" fmla="*/ 0 h 4635501"/>
              <a:gd name="connsiteX0" fmla="*/ 52914 w 6836537"/>
              <a:gd name="connsiteY0" fmla="*/ 0 h 4635501"/>
              <a:gd name="connsiteX1" fmla="*/ 4603550 w 6836537"/>
              <a:gd name="connsiteY1" fmla="*/ 285750 h 4635501"/>
              <a:gd name="connsiteX2" fmla="*/ 6836537 w 6836537"/>
              <a:gd name="connsiteY2" fmla="*/ 3270251 h 4635501"/>
              <a:gd name="connsiteX3" fmla="*/ 5185607 w 6836537"/>
              <a:gd name="connsiteY3" fmla="*/ 4529667 h 4635501"/>
              <a:gd name="connsiteX4" fmla="*/ 4603549 w 6836537"/>
              <a:gd name="connsiteY4" fmla="*/ 4635501 h 4635501"/>
              <a:gd name="connsiteX5" fmla="*/ 4053241 w 6836537"/>
              <a:gd name="connsiteY5" fmla="*/ 4476750 h 4635501"/>
              <a:gd name="connsiteX6" fmla="*/ 0 w 6836537"/>
              <a:gd name="connsiteY6" fmla="*/ 4540250 h 4635501"/>
              <a:gd name="connsiteX7" fmla="*/ 52914 w 6836537"/>
              <a:gd name="connsiteY7" fmla="*/ 0 h 4635501"/>
              <a:gd name="connsiteX0" fmla="*/ 52914 w 6836537"/>
              <a:gd name="connsiteY0" fmla="*/ 0 h 4635501"/>
              <a:gd name="connsiteX1" fmla="*/ 4815207 w 6836537"/>
              <a:gd name="connsiteY1" fmla="*/ 285750 h 4635501"/>
              <a:gd name="connsiteX2" fmla="*/ 6836537 w 6836537"/>
              <a:gd name="connsiteY2" fmla="*/ 3270251 h 4635501"/>
              <a:gd name="connsiteX3" fmla="*/ 5185607 w 6836537"/>
              <a:gd name="connsiteY3" fmla="*/ 4529667 h 4635501"/>
              <a:gd name="connsiteX4" fmla="*/ 4603549 w 6836537"/>
              <a:gd name="connsiteY4" fmla="*/ 4635501 h 4635501"/>
              <a:gd name="connsiteX5" fmla="*/ 4053241 w 6836537"/>
              <a:gd name="connsiteY5" fmla="*/ 4476750 h 4635501"/>
              <a:gd name="connsiteX6" fmla="*/ 0 w 6836537"/>
              <a:gd name="connsiteY6" fmla="*/ 4540250 h 4635501"/>
              <a:gd name="connsiteX7" fmla="*/ 52914 w 6836537"/>
              <a:gd name="connsiteY7" fmla="*/ 0 h 4635501"/>
              <a:gd name="connsiteX0" fmla="*/ 0 w 6857703"/>
              <a:gd name="connsiteY0" fmla="*/ 0 h 4635501"/>
              <a:gd name="connsiteX1" fmla="*/ 4836373 w 6857703"/>
              <a:gd name="connsiteY1" fmla="*/ 285750 h 4635501"/>
              <a:gd name="connsiteX2" fmla="*/ 6857703 w 6857703"/>
              <a:gd name="connsiteY2" fmla="*/ 3270251 h 4635501"/>
              <a:gd name="connsiteX3" fmla="*/ 5206773 w 6857703"/>
              <a:gd name="connsiteY3" fmla="*/ 4529667 h 4635501"/>
              <a:gd name="connsiteX4" fmla="*/ 4624715 w 6857703"/>
              <a:gd name="connsiteY4" fmla="*/ 4635501 h 4635501"/>
              <a:gd name="connsiteX5" fmla="*/ 4074407 w 6857703"/>
              <a:gd name="connsiteY5" fmla="*/ 4476750 h 4635501"/>
              <a:gd name="connsiteX6" fmla="*/ 21166 w 6857703"/>
              <a:gd name="connsiteY6" fmla="*/ 4540250 h 4635501"/>
              <a:gd name="connsiteX7" fmla="*/ 0 w 6857703"/>
              <a:gd name="connsiteY7" fmla="*/ 0 h 4635501"/>
              <a:gd name="connsiteX0" fmla="*/ 0 w 6857703"/>
              <a:gd name="connsiteY0" fmla="*/ 0 h 4635501"/>
              <a:gd name="connsiteX1" fmla="*/ 4836373 w 6857703"/>
              <a:gd name="connsiteY1" fmla="*/ 285750 h 4635501"/>
              <a:gd name="connsiteX2" fmla="*/ 5333769 w 6857703"/>
              <a:gd name="connsiteY2" fmla="*/ 1016000 h 4635501"/>
              <a:gd name="connsiteX3" fmla="*/ 6857703 w 6857703"/>
              <a:gd name="connsiteY3" fmla="*/ 3270251 h 4635501"/>
              <a:gd name="connsiteX4" fmla="*/ 5206773 w 6857703"/>
              <a:gd name="connsiteY4" fmla="*/ 4529667 h 4635501"/>
              <a:gd name="connsiteX5" fmla="*/ 4624715 w 6857703"/>
              <a:gd name="connsiteY5" fmla="*/ 4635501 h 4635501"/>
              <a:gd name="connsiteX6" fmla="*/ 4074407 w 6857703"/>
              <a:gd name="connsiteY6" fmla="*/ 4476750 h 4635501"/>
              <a:gd name="connsiteX7" fmla="*/ 21166 w 6857703"/>
              <a:gd name="connsiteY7" fmla="*/ 4540250 h 4635501"/>
              <a:gd name="connsiteX8" fmla="*/ 0 w 6857703"/>
              <a:gd name="connsiteY8" fmla="*/ 0 h 4635501"/>
              <a:gd name="connsiteX0" fmla="*/ 0 w 6857703"/>
              <a:gd name="connsiteY0" fmla="*/ 0 h 4635501"/>
              <a:gd name="connsiteX1" fmla="*/ 4836373 w 6857703"/>
              <a:gd name="connsiteY1" fmla="*/ 285750 h 4635501"/>
              <a:gd name="connsiteX2" fmla="*/ 5926410 w 6857703"/>
              <a:gd name="connsiteY2" fmla="*/ 1111250 h 4635501"/>
              <a:gd name="connsiteX3" fmla="*/ 6857703 w 6857703"/>
              <a:gd name="connsiteY3" fmla="*/ 3270251 h 4635501"/>
              <a:gd name="connsiteX4" fmla="*/ 5206773 w 6857703"/>
              <a:gd name="connsiteY4" fmla="*/ 4529667 h 4635501"/>
              <a:gd name="connsiteX5" fmla="*/ 4624715 w 6857703"/>
              <a:gd name="connsiteY5" fmla="*/ 4635501 h 4635501"/>
              <a:gd name="connsiteX6" fmla="*/ 4074407 w 6857703"/>
              <a:gd name="connsiteY6" fmla="*/ 4476750 h 4635501"/>
              <a:gd name="connsiteX7" fmla="*/ 21166 w 6857703"/>
              <a:gd name="connsiteY7" fmla="*/ 4540250 h 4635501"/>
              <a:gd name="connsiteX8" fmla="*/ 0 w 6857703"/>
              <a:gd name="connsiteY8" fmla="*/ 0 h 4635501"/>
              <a:gd name="connsiteX0" fmla="*/ 0 w 6857703"/>
              <a:gd name="connsiteY0" fmla="*/ 0 h 4635501"/>
              <a:gd name="connsiteX1" fmla="*/ 4836373 w 6857703"/>
              <a:gd name="connsiteY1" fmla="*/ 285750 h 4635501"/>
              <a:gd name="connsiteX2" fmla="*/ 6857703 w 6857703"/>
              <a:gd name="connsiteY2" fmla="*/ 3270251 h 4635501"/>
              <a:gd name="connsiteX3" fmla="*/ 5206773 w 6857703"/>
              <a:gd name="connsiteY3" fmla="*/ 4529667 h 4635501"/>
              <a:gd name="connsiteX4" fmla="*/ 4624715 w 6857703"/>
              <a:gd name="connsiteY4" fmla="*/ 4635501 h 4635501"/>
              <a:gd name="connsiteX5" fmla="*/ 4074407 w 6857703"/>
              <a:gd name="connsiteY5" fmla="*/ 4476750 h 4635501"/>
              <a:gd name="connsiteX6" fmla="*/ 21166 w 6857703"/>
              <a:gd name="connsiteY6" fmla="*/ 4540250 h 4635501"/>
              <a:gd name="connsiteX7" fmla="*/ 0 w 6857703"/>
              <a:gd name="connsiteY7" fmla="*/ 0 h 4635501"/>
              <a:gd name="connsiteX0" fmla="*/ 0 w 6836537"/>
              <a:gd name="connsiteY0" fmla="*/ 0 h 4635501"/>
              <a:gd name="connsiteX1" fmla="*/ 4836373 w 6836537"/>
              <a:gd name="connsiteY1" fmla="*/ 285750 h 4635501"/>
              <a:gd name="connsiteX2" fmla="*/ 6836537 w 6836537"/>
              <a:gd name="connsiteY2" fmla="*/ 2592917 h 4635501"/>
              <a:gd name="connsiteX3" fmla="*/ 5206773 w 6836537"/>
              <a:gd name="connsiteY3" fmla="*/ 4529667 h 4635501"/>
              <a:gd name="connsiteX4" fmla="*/ 4624715 w 6836537"/>
              <a:gd name="connsiteY4" fmla="*/ 4635501 h 4635501"/>
              <a:gd name="connsiteX5" fmla="*/ 4074407 w 6836537"/>
              <a:gd name="connsiteY5" fmla="*/ 4476750 h 4635501"/>
              <a:gd name="connsiteX6" fmla="*/ 21166 w 6836537"/>
              <a:gd name="connsiteY6" fmla="*/ 4540250 h 4635501"/>
              <a:gd name="connsiteX7" fmla="*/ 0 w 6836537"/>
              <a:gd name="connsiteY7" fmla="*/ 0 h 4635501"/>
              <a:gd name="connsiteX0" fmla="*/ 2036 w 6817408"/>
              <a:gd name="connsiteY0" fmla="*/ 179917 h 4349751"/>
              <a:gd name="connsiteX1" fmla="*/ 4817244 w 6817408"/>
              <a:gd name="connsiteY1" fmla="*/ 0 h 4349751"/>
              <a:gd name="connsiteX2" fmla="*/ 6817408 w 6817408"/>
              <a:gd name="connsiteY2" fmla="*/ 2307167 h 4349751"/>
              <a:gd name="connsiteX3" fmla="*/ 5187644 w 6817408"/>
              <a:gd name="connsiteY3" fmla="*/ 4243917 h 4349751"/>
              <a:gd name="connsiteX4" fmla="*/ 4605586 w 6817408"/>
              <a:gd name="connsiteY4" fmla="*/ 4349751 h 4349751"/>
              <a:gd name="connsiteX5" fmla="*/ 4055278 w 6817408"/>
              <a:gd name="connsiteY5" fmla="*/ 4191000 h 4349751"/>
              <a:gd name="connsiteX6" fmla="*/ 2037 w 6817408"/>
              <a:gd name="connsiteY6" fmla="*/ 4254500 h 4349751"/>
              <a:gd name="connsiteX7" fmla="*/ 2036 w 6817408"/>
              <a:gd name="connsiteY7" fmla="*/ 179917 h 4349751"/>
              <a:gd name="connsiteX0" fmla="*/ 2036 w 6817408"/>
              <a:gd name="connsiteY0" fmla="*/ 391584 h 4561418"/>
              <a:gd name="connsiteX1" fmla="*/ 4785495 w 6817408"/>
              <a:gd name="connsiteY1" fmla="*/ 0 h 4561418"/>
              <a:gd name="connsiteX2" fmla="*/ 6817408 w 6817408"/>
              <a:gd name="connsiteY2" fmla="*/ 2518834 h 4561418"/>
              <a:gd name="connsiteX3" fmla="*/ 5187644 w 6817408"/>
              <a:gd name="connsiteY3" fmla="*/ 4455584 h 4561418"/>
              <a:gd name="connsiteX4" fmla="*/ 4605586 w 6817408"/>
              <a:gd name="connsiteY4" fmla="*/ 4561418 h 4561418"/>
              <a:gd name="connsiteX5" fmla="*/ 4055278 w 6817408"/>
              <a:gd name="connsiteY5" fmla="*/ 4402667 h 4561418"/>
              <a:gd name="connsiteX6" fmla="*/ 2037 w 6817408"/>
              <a:gd name="connsiteY6" fmla="*/ 4466167 h 4561418"/>
              <a:gd name="connsiteX7" fmla="*/ 2036 w 6817408"/>
              <a:gd name="connsiteY7" fmla="*/ 391584 h 4561418"/>
              <a:gd name="connsiteX0" fmla="*/ 2036 w 6817408"/>
              <a:gd name="connsiteY0" fmla="*/ 0 h 4169834"/>
              <a:gd name="connsiteX1" fmla="*/ 4621386 w 6817408"/>
              <a:gd name="connsiteY1" fmla="*/ 132291 h 4169834"/>
              <a:gd name="connsiteX2" fmla="*/ 6817408 w 6817408"/>
              <a:gd name="connsiteY2" fmla="*/ 2127250 h 4169834"/>
              <a:gd name="connsiteX3" fmla="*/ 5187644 w 6817408"/>
              <a:gd name="connsiteY3" fmla="*/ 4064000 h 4169834"/>
              <a:gd name="connsiteX4" fmla="*/ 4605586 w 6817408"/>
              <a:gd name="connsiteY4" fmla="*/ 4169834 h 4169834"/>
              <a:gd name="connsiteX5" fmla="*/ 4055278 w 6817408"/>
              <a:gd name="connsiteY5" fmla="*/ 4011083 h 4169834"/>
              <a:gd name="connsiteX6" fmla="*/ 2037 w 6817408"/>
              <a:gd name="connsiteY6" fmla="*/ 4074583 h 4169834"/>
              <a:gd name="connsiteX7" fmla="*/ 2036 w 6817408"/>
              <a:gd name="connsiteY7" fmla="*/ 0 h 4169834"/>
              <a:gd name="connsiteX0" fmla="*/ 4055278 w 6817408"/>
              <a:gd name="connsiteY0" fmla="*/ 4011083 h 4169834"/>
              <a:gd name="connsiteX1" fmla="*/ 2037 w 6817408"/>
              <a:gd name="connsiteY1" fmla="*/ 4074583 h 4169834"/>
              <a:gd name="connsiteX2" fmla="*/ 2036 w 6817408"/>
              <a:gd name="connsiteY2" fmla="*/ 0 h 4169834"/>
              <a:gd name="connsiteX3" fmla="*/ 4621386 w 6817408"/>
              <a:gd name="connsiteY3" fmla="*/ 132291 h 4169834"/>
              <a:gd name="connsiteX4" fmla="*/ 6817408 w 6817408"/>
              <a:gd name="connsiteY4" fmla="*/ 2127250 h 4169834"/>
              <a:gd name="connsiteX5" fmla="*/ 5187644 w 6817408"/>
              <a:gd name="connsiteY5" fmla="*/ 4064000 h 4169834"/>
              <a:gd name="connsiteX6" fmla="*/ 4605586 w 6817408"/>
              <a:gd name="connsiteY6" fmla="*/ 4169834 h 4169834"/>
              <a:gd name="connsiteX7" fmla="*/ 4149799 w 6817408"/>
              <a:gd name="connsiteY7" fmla="*/ 4102523 h 4169834"/>
              <a:gd name="connsiteX0" fmla="*/ 2037 w 6817408"/>
              <a:gd name="connsiteY0" fmla="*/ 4074583 h 4169834"/>
              <a:gd name="connsiteX1" fmla="*/ 2036 w 6817408"/>
              <a:gd name="connsiteY1" fmla="*/ 0 h 4169834"/>
              <a:gd name="connsiteX2" fmla="*/ 4621386 w 6817408"/>
              <a:gd name="connsiteY2" fmla="*/ 132291 h 4169834"/>
              <a:gd name="connsiteX3" fmla="*/ 6817408 w 6817408"/>
              <a:gd name="connsiteY3" fmla="*/ 2127250 h 4169834"/>
              <a:gd name="connsiteX4" fmla="*/ 5187644 w 6817408"/>
              <a:gd name="connsiteY4" fmla="*/ 4064000 h 4169834"/>
              <a:gd name="connsiteX5" fmla="*/ 4605586 w 6817408"/>
              <a:gd name="connsiteY5" fmla="*/ 4169834 h 4169834"/>
              <a:gd name="connsiteX6" fmla="*/ 4149799 w 6817408"/>
              <a:gd name="connsiteY6" fmla="*/ 4102523 h 4169834"/>
              <a:gd name="connsiteX0" fmla="*/ 2037 w 6817408"/>
              <a:gd name="connsiteY0" fmla="*/ 4074583 h 4296834"/>
              <a:gd name="connsiteX1" fmla="*/ 2036 w 6817408"/>
              <a:gd name="connsiteY1" fmla="*/ 0 h 4296834"/>
              <a:gd name="connsiteX2" fmla="*/ 4621386 w 6817408"/>
              <a:gd name="connsiteY2" fmla="*/ 132291 h 4296834"/>
              <a:gd name="connsiteX3" fmla="*/ 6817408 w 6817408"/>
              <a:gd name="connsiteY3" fmla="*/ 2127250 h 4296834"/>
              <a:gd name="connsiteX4" fmla="*/ 5187644 w 6817408"/>
              <a:gd name="connsiteY4" fmla="*/ 4064000 h 4296834"/>
              <a:gd name="connsiteX5" fmla="*/ 4786108 w 6817408"/>
              <a:gd name="connsiteY5" fmla="*/ 4296834 h 4296834"/>
              <a:gd name="connsiteX6" fmla="*/ 4149799 w 6817408"/>
              <a:gd name="connsiteY6" fmla="*/ 4102523 h 4296834"/>
              <a:gd name="connsiteX0" fmla="*/ 2037 w 6817408"/>
              <a:gd name="connsiteY0" fmla="*/ 4074583 h 4102523"/>
              <a:gd name="connsiteX1" fmla="*/ 2036 w 6817408"/>
              <a:gd name="connsiteY1" fmla="*/ 0 h 4102523"/>
              <a:gd name="connsiteX2" fmla="*/ 4621386 w 6817408"/>
              <a:gd name="connsiteY2" fmla="*/ 132291 h 4102523"/>
              <a:gd name="connsiteX3" fmla="*/ 6817408 w 6817408"/>
              <a:gd name="connsiteY3" fmla="*/ 2127250 h 4102523"/>
              <a:gd name="connsiteX4" fmla="*/ 5187644 w 6817408"/>
              <a:gd name="connsiteY4" fmla="*/ 4064000 h 4102523"/>
              <a:gd name="connsiteX5" fmla="*/ 4149799 w 6817408"/>
              <a:gd name="connsiteY5" fmla="*/ 4102523 h 4102523"/>
              <a:gd name="connsiteX0" fmla="*/ 2037 w 6817408"/>
              <a:gd name="connsiteY0" fmla="*/ 4074583 h 4074583"/>
              <a:gd name="connsiteX1" fmla="*/ 2036 w 6817408"/>
              <a:gd name="connsiteY1" fmla="*/ 0 h 4074583"/>
              <a:gd name="connsiteX2" fmla="*/ 4621386 w 6817408"/>
              <a:gd name="connsiteY2" fmla="*/ 132291 h 4074583"/>
              <a:gd name="connsiteX3" fmla="*/ 6817408 w 6817408"/>
              <a:gd name="connsiteY3" fmla="*/ 2127250 h 4074583"/>
              <a:gd name="connsiteX4" fmla="*/ 5187644 w 6817408"/>
              <a:gd name="connsiteY4" fmla="*/ 4064000 h 4074583"/>
              <a:gd name="connsiteX0" fmla="*/ 2037 w 6751764"/>
              <a:gd name="connsiteY0" fmla="*/ 4074583 h 4074583"/>
              <a:gd name="connsiteX1" fmla="*/ 2036 w 6751764"/>
              <a:gd name="connsiteY1" fmla="*/ 0 h 4074583"/>
              <a:gd name="connsiteX2" fmla="*/ 4621386 w 6751764"/>
              <a:gd name="connsiteY2" fmla="*/ 132291 h 4074583"/>
              <a:gd name="connsiteX3" fmla="*/ 6751764 w 6751764"/>
              <a:gd name="connsiteY3" fmla="*/ 2667000 h 4074583"/>
              <a:gd name="connsiteX4" fmla="*/ 5187644 w 6751764"/>
              <a:gd name="connsiteY4" fmla="*/ 4064000 h 4074583"/>
              <a:gd name="connsiteX0" fmla="*/ 2037 w 6751764"/>
              <a:gd name="connsiteY0" fmla="*/ 4074583 h 4683125"/>
              <a:gd name="connsiteX1" fmla="*/ 2036 w 6751764"/>
              <a:gd name="connsiteY1" fmla="*/ 0 h 4683125"/>
              <a:gd name="connsiteX2" fmla="*/ 4621386 w 6751764"/>
              <a:gd name="connsiteY2" fmla="*/ 132291 h 4683125"/>
              <a:gd name="connsiteX3" fmla="*/ 6751764 w 6751764"/>
              <a:gd name="connsiteY3" fmla="*/ 2667000 h 4683125"/>
              <a:gd name="connsiteX4" fmla="*/ 4514793 w 6751764"/>
              <a:gd name="connsiteY4" fmla="*/ 4683125 h 4683125"/>
              <a:gd name="connsiteX0" fmla="*/ 2037 w 6751764"/>
              <a:gd name="connsiteY0" fmla="*/ 4074583 h 5016500"/>
              <a:gd name="connsiteX1" fmla="*/ 2036 w 6751764"/>
              <a:gd name="connsiteY1" fmla="*/ 0 h 5016500"/>
              <a:gd name="connsiteX2" fmla="*/ 4621386 w 6751764"/>
              <a:gd name="connsiteY2" fmla="*/ 132291 h 5016500"/>
              <a:gd name="connsiteX3" fmla="*/ 6751764 w 6751764"/>
              <a:gd name="connsiteY3" fmla="*/ 2667000 h 5016500"/>
              <a:gd name="connsiteX4" fmla="*/ 4465559 w 6751764"/>
              <a:gd name="connsiteY4" fmla="*/ 5016500 h 5016500"/>
              <a:gd name="connsiteX0" fmla="*/ 2037 w 6751764"/>
              <a:gd name="connsiteY0" fmla="*/ 4196292 h 5138209"/>
              <a:gd name="connsiteX1" fmla="*/ 2036 w 6751764"/>
              <a:gd name="connsiteY1" fmla="*/ 121709 h 5138209"/>
              <a:gd name="connsiteX2" fmla="*/ 4604976 w 6751764"/>
              <a:gd name="connsiteY2" fmla="*/ 0 h 5138209"/>
              <a:gd name="connsiteX3" fmla="*/ 6751764 w 6751764"/>
              <a:gd name="connsiteY3" fmla="*/ 2788709 h 5138209"/>
              <a:gd name="connsiteX4" fmla="*/ 4465559 w 6751764"/>
              <a:gd name="connsiteY4" fmla="*/ 5138209 h 5138209"/>
              <a:gd name="connsiteX0" fmla="*/ 2037 w 6751764"/>
              <a:gd name="connsiteY0" fmla="*/ 4196292 h 4614334"/>
              <a:gd name="connsiteX1" fmla="*/ 2036 w 6751764"/>
              <a:gd name="connsiteY1" fmla="*/ 121709 h 4614334"/>
              <a:gd name="connsiteX2" fmla="*/ 4604976 w 6751764"/>
              <a:gd name="connsiteY2" fmla="*/ 0 h 4614334"/>
              <a:gd name="connsiteX3" fmla="*/ 6751764 w 6751764"/>
              <a:gd name="connsiteY3" fmla="*/ 2788709 h 4614334"/>
              <a:gd name="connsiteX4" fmla="*/ 4301449 w 6751764"/>
              <a:gd name="connsiteY4" fmla="*/ 4614334 h 4614334"/>
              <a:gd name="connsiteX0" fmla="*/ 2037 w 6751764"/>
              <a:gd name="connsiteY0" fmla="*/ 4196292 h 5074709"/>
              <a:gd name="connsiteX1" fmla="*/ 2036 w 6751764"/>
              <a:gd name="connsiteY1" fmla="*/ 121709 h 5074709"/>
              <a:gd name="connsiteX2" fmla="*/ 4604976 w 6751764"/>
              <a:gd name="connsiteY2" fmla="*/ 0 h 5074709"/>
              <a:gd name="connsiteX3" fmla="*/ 6751764 w 6751764"/>
              <a:gd name="connsiteY3" fmla="*/ 2788709 h 5074709"/>
              <a:gd name="connsiteX4" fmla="*/ 4301449 w 6751764"/>
              <a:gd name="connsiteY4" fmla="*/ 5074709 h 5074709"/>
              <a:gd name="connsiteX0" fmla="*/ 2037 w 6751764"/>
              <a:gd name="connsiteY0" fmla="*/ 4180417 h 5058834"/>
              <a:gd name="connsiteX1" fmla="*/ 2036 w 6751764"/>
              <a:gd name="connsiteY1" fmla="*/ 105834 h 5058834"/>
              <a:gd name="connsiteX2" fmla="*/ 4375221 w 6751764"/>
              <a:gd name="connsiteY2" fmla="*/ 0 h 5058834"/>
              <a:gd name="connsiteX3" fmla="*/ 6751764 w 6751764"/>
              <a:gd name="connsiteY3" fmla="*/ 2772834 h 5058834"/>
              <a:gd name="connsiteX4" fmla="*/ 4301449 w 6751764"/>
              <a:gd name="connsiteY4" fmla="*/ 5058834 h 5058834"/>
              <a:gd name="connsiteX0" fmla="*/ 725 w 6783274"/>
              <a:gd name="connsiteY0" fmla="*/ 4593167 h 5058834"/>
              <a:gd name="connsiteX1" fmla="*/ 33546 w 6783274"/>
              <a:gd name="connsiteY1" fmla="*/ 105834 h 5058834"/>
              <a:gd name="connsiteX2" fmla="*/ 4406731 w 6783274"/>
              <a:gd name="connsiteY2" fmla="*/ 0 h 5058834"/>
              <a:gd name="connsiteX3" fmla="*/ 6783274 w 6783274"/>
              <a:gd name="connsiteY3" fmla="*/ 2772834 h 5058834"/>
              <a:gd name="connsiteX4" fmla="*/ 4332959 w 6783274"/>
              <a:gd name="connsiteY4" fmla="*/ 5058834 h 5058834"/>
              <a:gd name="connsiteX0" fmla="*/ 370 w 6832152"/>
              <a:gd name="connsiteY0" fmla="*/ 4164542 h 5058834"/>
              <a:gd name="connsiteX1" fmla="*/ 82424 w 6832152"/>
              <a:gd name="connsiteY1" fmla="*/ 105834 h 5058834"/>
              <a:gd name="connsiteX2" fmla="*/ 4455609 w 6832152"/>
              <a:gd name="connsiteY2" fmla="*/ 0 h 5058834"/>
              <a:gd name="connsiteX3" fmla="*/ 6832152 w 6832152"/>
              <a:gd name="connsiteY3" fmla="*/ 2772834 h 5058834"/>
              <a:gd name="connsiteX4" fmla="*/ 4381837 w 6832152"/>
              <a:gd name="connsiteY4" fmla="*/ 5058834 h 5058834"/>
              <a:gd name="connsiteX0" fmla="*/ 370 w 6832152"/>
              <a:gd name="connsiteY0" fmla="*/ 4164542 h 4265084"/>
              <a:gd name="connsiteX1" fmla="*/ 82424 w 6832152"/>
              <a:gd name="connsiteY1" fmla="*/ 105834 h 4265084"/>
              <a:gd name="connsiteX2" fmla="*/ 4455609 w 6832152"/>
              <a:gd name="connsiteY2" fmla="*/ 0 h 4265084"/>
              <a:gd name="connsiteX3" fmla="*/ 6832152 w 6832152"/>
              <a:gd name="connsiteY3" fmla="*/ 2772834 h 4265084"/>
              <a:gd name="connsiteX4" fmla="*/ 4234138 w 6832152"/>
              <a:gd name="connsiteY4" fmla="*/ 4265084 h 4265084"/>
              <a:gd name="connsiteX0" fmla="*/ 370 w 6832152"/>
              <a:gd name="connsiteY0" fmla="*/ 4164542 h 4820709"/>
              <a:gd name="connsiteX1" fmla="*/ 82424 w 6832152"/>
              <a:gd name="connsiteY1" fmla="*/ 105834 h 4820709"/>
              <a:gd name="connsiteX2" fmla="*/ 4455609 w 6832152"/>
              <a:gd name="connsiteY2" fmla="*/ 0 h 4820709"/>
              <a:gd name="connsiteX3" fmla="*/ 6832152 w 6832152"/>
              <a:gd name="connsiteY3" fmla="*/ 2772834 h 4820709"/>
              <a:gd name="connsiteX4" fmla="*/ 4234138 w 6832152"/>
              <a:gd name="connsiteY4" fmla="*/ 4820709 h 48207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32152" h="4820709">
                <a:moveTo>
                  <a:pt x="370" y="4164542"/>
                </a:moveTo>
                <a:cubicBezTo>
                  <a:pt x="-6685" y="2651125"/>
                  <a:pt x="89479" y="1619251"/>
                  <a:pt x="82424" y="105834"/>
                </a:cubicBezTo>
                <a:lnTo>
                  <a:pt x="4455609" y="0"/>
                </a:lnTo>
                <a:lnTo>
                  <a:pt x="6832152" y="2772834"/>
                </a:lnTo>
                <a:lnTo>
                  <a:pt x="4234138" y="4820709"/>
                </a:lnTo>
              </a:path>
            </a:pathLst>
          </a:custGeom>
          <a:solidFill>
            <a:schemeClr val="accent4">
              <a:lumMod val="75000"/>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77" tIns="34289" rIns="68577" bIns="34289" numCol="1" spcCol="0" rtlCol="0" fromWordArt="0" anchor="ctr" anchorCtr="0" forceAA="0" compatLnSpc="1">
            <a:prstTxWarp prst="textNoShape">
              <a:avLst/>
            </a:prstTxWarp>
            <a:noAutofit/>
          </a:bodyPr>
          <a:lstStyle/>
          <a:p>
            <a:pPr algn="ctr" defTabSz="685777" fontAlgn="auto">
              <a:lnSpc>
                <a:spcPct val="90000"/>
              </a:lnSpc>
              <a:spcBef>
                <a:spcPts val="0"/>
              </a:spcBef>
              <a:spcAft>
                <a:spcPts val="0"/>
              </a:spcAft>
            </a:pPr>
            <a:endParaRPr lang="en-US" sz="1400" dirty="0">
              <a:solidFill>
                <a:srgbClr val="007395"/>
              </a:solidFill>
            </a:endParaRPr>
          </a:p>
        </p:txBody>
      </p:sp>
      <p:sp>
        <p:nvSpPr>
          <p:cNvPr id="20" name="Freeform 19"/>
          <p:cNvSpPr/>
          <p:nvPr userDrawn="1"/>
        </p:nvSpPr>
        <p:spPr>
          <a:xfrm>
            <a:off x="3085142" y="48948"/>
            <a:ext cx="1964195" cy="3628640"/>
          </a:xfrm>
          <a:custGeom>
            <a:avLst/>
            <a:gdLst>
              <a:gd name="connsiteX0" fmla="*/ 0 w 2137741"/>
              <a:gd name="connsiteY0" fmla="*/ 0 h 4423833"/>
              <a:gd name="connsiteX1" fmla="*/ 2137741 w 2137741"/>
              <a:gd name="connsiteY1" fmla="*/ 2476500 h 4423833"/>
              <a:gd name="connsiteX2" fmla="*/ 476230 w 2137741"/>
              <a:gd name="connsiteY2" fmla="*/ 4423833 h 4423833"/>
              <a:gd name="connsiteX3" fmla="*/ 1915501 w 2137741"/>
              <a:gd name="connsiteY3" fmla="*/ 2518833 h 4423833"/>
              <a:gd name="connsiteX4" fmla="*/ 0 w 2137741"/>
              <a:gd name="connsiteY4" fmla="*/ 0 h 4423833"/>
              <a:gd name="connsiteX0" fmla="*/ 0 w 2158908"/>
              <a:gd name="connsiteY0" fmla="*/ 0 h 4409721"/>
              <a:gd name="connsiteX1" fmla="*/ 2158908 w 2158908"/>
              <a:gd name="connsiteY1" fmla="*/ 2462388 h 4409721"/>
              <a:gd name="connsiteX2" fmla="*/ 497397 w 2158908"/>
              <a:gd name="connsiteY2" fmla="*/ 4409721 h 4409721"/>
              <a:gd name="connsiteX3" fmla="*/ 1936668 w 2158908"/>
              <a:gd name="connsiteY3" fmla="*/ 2504721 h 4409721"/>
              <a:gd name="connsiteX4" fmla="*/ 0 w 2158908"/>
              <a:gd name="connsiteY4" fmla="*/ 0 h 4409721"/>
              <a:gd name="connsiteX0" fmla="*/ 0 w 2158908"/>
              <a:gd name="connsiteY0" fmla="*/ 0 h 4409721"/>
              <a:gd name="connsiteX1" fmla="*/ 2158908 w 2158908"/>
              <a:gd name="connsiteY1" fmla="*/ 2462388 h 4409721"/>
              <a:gd name="connsiteX2" fmla="*/ 490341 w 2158908"/>
              <a:gd name="connsiteY2" fmla="*/ 4409721 h 4409721"/>
              <a:gd name="connsiteX3" fmla="*/ 1936668 w 2158908"/>
              <a:gd name="connsiteY3" fmla="*/ 2504721 h 4409721"/>
              <a:gd name="connsiteX4" fmla="*/ 0 w 2158908"/>
              <a:gd name="connsiteY4" fmla="*/ 0 h 4409721"/>
              <a:gd name="connsiteX0" fmla="*/ 0 w 2130685"/>
              <a:gd name="connsiteY0" fmla="*/ 0 h 4430888"/>
              <a:gd name="connsiteX1" fmla="*/ 2130685 w 2130685"/>
              <a:gd name="connsiteY1" fmla="*/ 2483555 h 4430888"/>
              <a:gd name="connsiteX2" fmla="*/ 462118 w 2130685"/>
              <a:gd name="connsiteY2" fmla="*/ 4430888 h 4430888"/>
              <a:gd name="connsiteX3" fmla="*/ 1908445 w 2130685"/>
              <a:gd name="connsiteY3" fmla="*/ 2525888 h 4430888"/>
              <a:gd name="connsiteX4" fmla="*/ 0 w 2130685"/>
              <a:gd name="connsiteY4" fmla="*/ 0 h 4430888"/>
              <a:gd name="connsiteX0" fmla="*/ 0 w 2165964"/>
              <a:gd name="connsiteY0" fmla="*/ 0 h 4480277"/>
              <a:gd name="connsiteX1" fmla="*/ 2165964 w 2165964"/>
              <a:gd name="connsiteY1" fmla="*/ 2532944 h 4480277"/>
              <a:gd name="connsiteX2" fmla="*/ 497397 w 2165964"/>
              <a:gd name="connsiteY2" fmla="*/ 4480277 h 4480277"/>
              <a:gd name="connsiteX3" fmla="*/ 1943724 w 2165964"/>
              <a:gd name="connsiteY3" fmla="*/ 2575277 h 4480277"/>
              <a:gd name="connsiteX4" fmla="*/ 0 w 2165964"/>
              <a:gd name="connsiteY4" fmla="*/ 0 h 4480277"/>
              <a:gd name="connsiteX0" fmla="*/ 137644 w 2303608"/>
              <a:gd name="connsiteY0" fmla="*/ 0 h 5131152"/>
              <a:gd name="connsiteX1" fmla="*/ 2303608 w 2303608"/>
              <a:gd name="connsiteY1" fmla="*/ 2532944 h 5131152"/>
              <a:gd name="connsiteX2" fmla="*/ 0 w 2303608"/>
              <a:gd name="connsiteY2" fmla="*/ 5131152 h 5131152"/>
              <a:gd name="connsiteX3" fmla="*/ 2081368 w 2303608"/>
              <a:gd name="connsiteY3" fmla="*/ 2575277 h 5131152"/>
              <a:gd name="connsiteX4" fmla="*/ 137644 w 2303608"/>
              <a:gd name="connsiteY4" fmla="*/ 0 h 5131152"/>
              <a:gd name="connsiteX0" fmla="*/ 137644 w 2398864"/>
              <a:gd name="connsiteY0" fmla="*/ 0 h 5131152"/>
              <a:gd name="connsiteX1" fmla="*/ 2398864 w 2398864"/>
              <a:gd name="connsiteY1" fmla="*/ 2771069 h 5131152"/>
              <a:gd name="connsiteX2" fmla="*/ 0 w 2398864"/>
              <a:gd name="connsiteY2" fmla="*/ 5131152 h 5131152"/>
              <a:gd name="connsiteX3" fmla="*/ 2081368 w 2398864"/>
              <a:gd name="connsiteY3" fmla="*/ 2575277 h 5131152"/>
              <a:gd name="connsiteX4" fmla="*/ 137644 w 2398864"/>
              <a:gd name="connsiteY4" fmla="*/ 0 h 5131152"/>
              <a:gd name="connsiteX0" fmla="*/ 137644 w 2398864"/>
              <a:gd name="connsiteY0" fmla="*/ 0 h 5131152"/>
              <a:gd name="connsiteX1" fmla="*/ 2398864 w 2398864"/>
              <a:gd name="connsiteY1" fmla="*/ 2771069 h 5131152"/>
              <a:gd name="connsiteX2" fmla="*/ 0 w 2398864"/>
              <a:gd name="connsiteY2" fmla="*/ 5131152 h 5131152"/>
              <a:gd name="connsiteX3" fmla="*/ 2113120 w 2398864"/>
              <a:gd name="connsiteY3" fmla="*/ 2765777 h 5131152"/>
              <a:gd name="connsiteX4" fmla="*/ 137644 w 2398864"/>
              <a:gd name="connsiteY4" fmla="*/ 0 h 5131152"/>
              <a:gd name="connsiteX0" fmla="*/ 137644 w 2446492"/>
              <a:gd name="connsiteY0" fmla="*/ 0 h 5131152"/>
              <a:gd name="connsiteX1" fmla="*/ 2446492 w 2446492"/>
              <a:gd name="connsiteY1" fmla="*/ 2786944 h 5131152"/>
              <a:gd name="connsiteX2" fmla="*/ 0 w 2446492"/>
              <a:gd name="connsiteY2" fmla="*/ 5131152 h 5131152"/>
              <a:gd name="connsiteX3" fmla="*/ 2113120 w 2446492"/>
              <a:gd name="connsiteY3" fmla="*/ 2765777 h 5131152"/>
              <a:gd name="connsiteX4" fmla="*/ 137644 w 2446492"/>
              <a:gd name="connsiteY4" fmla="*/ 0 h 5131152"/>
              <a:gd name="connsiteX0" fmla="*/ 74139 w 2446492"/>
              <a:gd name="connsiteY0" fmla="*/ 0 h 5131152"/>
              <a:gd name="connsiteX1" fmla="*/ 2446492 w 2446492"/>
              <a:gd name="connsiteY1" fmla="*/ 2786944 h 5131152"/>
              <a:gd name="connsiteX2" fmla="*/ 0 w 2446492"/>
              <a:gd name="connsiteY2" fmla="*/ 5131152 h 5131152"/>
              <a:gd name="connsiteX3" fmla="*/ 2113120 w 2446492"/>
              <a:gd name="connsiteY3" fmla="*/ 2765777 h 5131152"/>
              <a:gd name="connsiteX4" fmla="*/ 74139 w 2446492"/>
              <a:gd name="connsiteY4" fmla="*/ 0 h 5131152"/>
              <a:gd name="connsiteX0" fmla="*/ 58263 w 2430616"/>
              <a:gd name="connsiteY0" fmla="*/ 0 h 5051777"/>
              <a:gd name="connsiteX1" fmla="*/ 2430616 w 2430616"/>
              <a:gd name="connsiteY1" fmla="*/ 2786944 h 5051777"/>
              <a:gd name="connsiteX2" fmla="*/ 0 w 2430616"/>
              <a:gd name="connsiteY2" fmla="*/ 5051777 h 5051777"/>
              <a:gd name="connsiteX3" fmla="*/ 2097244 w 2430616"/>
              <a:gd name="connsiteY3" fmla="*/ 2765777 h 5051777"/>
              <a:gd name="connsiteX4" fmla="*/ 58263 w 2430616"/>
              <a:gd name="connsiteY4" fmla="*/ 0 h 5051777"/>
              <a:gd name="connsiteX0" fmla="*/ 58263 w 2430616"/>
              <a:gd name="connsiteY0" fmla="*/ 0 h 5051777"/>
              <a:gd name="connsiteX1" fmla="*/ 2430616 w 2430616"/>
              <a:gd name="connsiteY1" fmla="*/ 2786944 h 5051777"/>
              <a:gd name="connsiteX2" fmla="*/ 0 w 2430616"/>
              <a:gd name="connsiteY2" fmla="*/ 5051777 h 5051777"/>
              <a:gd name="connsiteX3" fmla="*/ 1002521 w 2430616"/>
              <a:gd name="connsiteY3" fmla="*/ 3887612 h 5051777"/>
              <a:gd name="connsiteX4" fmla="*/ 2097244 w 2430616"/>
              <a:gd name="connsiteY4" fmla="*/ 2765777 h 5051777"/>
              <a:gd name="connsiteX5" fmla="*/ 58263 w 2430616"/>
              <a:gd name="connsiteY5" fmla="*/ 0 h 5051777"/>
              <a:gd name="connsiteX0" fmla="*/ 280527 w 2652880"/>
              <a:gd name="connsiteY0" fmla="*/ 0 h 4861277"/>
              <a:gd name="connsiteX1" fmla="*/ 2652880 w 2652880"/>
              <a:gd name="connsiteY1" fmla="*/ 2786944 h 4861277"/>
              <a:gd name="connsiteX2" fmla="*/ 0 w 2652880"/>
              <a:gd name="connsiteY2" fmla="*/ 4861277 h 4861277"/>
              <a:gd name="connsiteX3" fmla="*/ 1224785 w 2652880"/>
              <a:gd name="connsiteY3" fmla="*/ 3887612 h 4861277"/>
              <a:gd name="connsiteX4" fmla="*/ 2319508 w 2652880"/>
              <a:gd name="connsiteY4" fmla="*/ 2765777 h 4861277"/>
              <a:gd name="connsiteX5" fmla="*/ 280527 w 2652880"/>
              <a:gd name="connsiteY5" fmla="*/ 0 h 4861277"/>
              <a:gd name="connsiteX0" fmla="*/ 280527 w 2652880"/>
              <a:gd name="connsiteY0" fmla="*/ 0 h 4861277"/>
              <a:gd name="connsiteX1" fmla="*/ 2652880 w 2652880"/>
              <a:gd name="connsiteY1" fmla="*/ 2786944 h 4861277"/>
              <a:gd name="connsiteX2" fmla="*/ 0 w 2652880"/>
              <a:gd name="connsiteY2" fmla="*/ 4861277 h 4861277"/>
              <a:gd name="connsiteX3" fmla="*/ 1224785 w 2652880"/>
              <a:gd name="connsiteY3" fmla="*/ 3887612 h 4861277"/>
              <a:gd name="connsiteX4" fmla="*/ 2319508 w 2652880"/>
              <a:gd name="connsiteY4" fmla="*/ 2765777 h 4861277"/>
              <a:gd name="connsiteX5" fmla="*/ 280527 w 2652880"/>
              <a:gd name="connsiteY5" fmla="*/ 0 h 4861277"/>
              <a:gd name="connsiteX0" fmla="*/ 280527 w 2652880"/>
              <a:gd name="connsiteY0" fmla="*/ 0 h 4861277"/>
              <a:gd name="connsiteX1" fmla="*/ 2652880 w 2652880"/>
              <a:gd name="connsiteY1" fmla="*/ 2786944 h 4861277"/>
              <a:gd name="connsiteX2" fmla="*/ 0 w 2652880"/>
              <a:gd name="connsiteY2" fmla="*/ 4861277 h 4861277"/>
              <a:gd name="connsiteX3" fmla="*/ 1224785 w 2652880"/>
              <a:gd name="connsiteY3" fmla="*/ 3887612 h 4861277"/>
              <a:gd name="connsiteX4" fmla="*/ 2319508 w 2652880"/>
              <a:gd name="connsiteY4" fmla="*/ 2765777 h 4861277"/>
              <a:gd name="connsiteX5" fmla="*/ 280527 w 2652880"/>
              <a:gd name="connsiteY5" fmla="*/ 0 h 4861277"/>
              <a:gd name="connsiteX0" fmla="*/ 280527 w 2652880"/>
              <a:gd name="connsiteY0" fmla="*/ 0 h 4861277"/>
              <a:gd name="connsiteX1" fmla="*/ 2652880 w 2652880"/>
              <a:gd name="connsiteY1" fmla="*/ 2786944 h 4861277"/>
              <a:gd name="connsiteX2" fmla="*/ 0 w 2652880"/>
              <a:gd name="connsiteY2" fmla="*/ 4861277 h 4861277"/>
              <a:gd name="connsiteX3" fmla="*/ 1194306 w 2652880"/>
              <a:gd name="connsiteY3" fmla="*/ 3846972 h 4861277"/>
              <a:gd name="connsiteX4" fmla="*/ 2319508 w 2652880"/>
              <a:gd name="connsiteY4" fmla="*/ 2765777 h 4861277"/>
              <a:gd name="connsiteX5" fmla="*/ 280527 w 2652880"/>
              <a:gd name="connsiteY5" fmla="*/ 0 h 4861277"/>
              <a:gd name="connsiteX0" fmla="*/ 280527 w 2652880"/>
              <a:gd name="connsiteY0" fmla="*/ 0 h 4861277"/>
              <a:gd name="connsiteX1" fmla="*/ 2652880 w 2652880"/>
              <a:gd name="connsiteY1" fmla="*/ 2786944 h 4861277"/>
              <a:gd name="connsiteX2" fmla="*/ 0 w 2652880"/>
              <a:gd name="connsiteY2" fmla="*/ 4861277 h 4861277"/>
              <a:gd name="connsiteX3" fmla="*/ 2319508 w 2652880"/>
              <a:gd name="connsiteY3" fmla="*/ 2765777 h 4861277"/>
              <a:gd name="connsiteX4" fmla="*/ 280527 w 2652880"/>
              <a:gd name="connsiteY4" fmla="*/ 0 h 4861277"/>
              <a:gd name="connsiteX0" fmla="*/ 72714 w 2445067"/>
              <a:gd name="connsiteY0" fmla="*/ 0 h 4699640"/>
              <a:gd name="connsiteX1" fmla="*/ 2445067 w 2445067"/>
              <a:gd name="connsiteY1" fmla="*/ 2786944 h 4699640"/>
              <a:gd name="connsiteX2" fmla="*/ 0 w 2445067"/>
              <a:gd name="connsiteY2" fmla="*/ 4699640 h 4699640"/>
              <a:gd name="connsiteX3" fmla="*/ 2111695 w 2445067"/>
              <a:gd name="connsiteY3" fmla="*/ 2765777 h 4699640"/>
              <a:gd name="connsiteX4" fmla="*/ 72714 w 2445067"/>
              <a:gd name="connsiteY4" fmla="*/ 0 h 4699640"/>
              <a:gd name="connsiteX0" fmla="*/ 245892 w 2618245"/>
              <a:gd name="connsiteY0" fmla="*/ 0 h 4838186"/>
              <a:gd name="connsiteX1" fmla="*/ 2618245 w 2618245"/>
              <a:gd name="connsiteY1" fmla="*/ 2786944 h 4838186"/>
              <a:gd name="connsiteX2" fmla="*/ 0 w 2618245"/>
              <a:gd name="connsiteY2" fmla="*/ 4838186 h 4838186"/>
              <a:gd name="connsiteX3" fmla="*/ 2284873 w 2618245"/>
              <a:gd name="connsiteY3" fmla="*/ 2765777 h 4838186"/>
              <a:gd name="connsiteX4" fmla="*/ 245892 w 2618245"/>
              <a:gd name="connsiteY4" fmla="*/ 0 h 48381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18245" h="4838186">
                <a:moveTo>
                  <a:pt x="245892" y="0"/>
                </a:moveTo>
                <a:lnTo>
                  <a:pt x="2618245" y="2786944"/>
                </a:lnTo>
                <a:cubicBezTo>
                  <a:pt x="1733952" y="3478388"/>
                  <a:pt x="1443064" y="3801302"/>
                  <a:pt x="0" y="4838186"/>
                </a:cubicBezTo>
                <a:lnTo>
                  <a:pt x="2284873" y="2765777"/>
                </a:lnTo>
                <a:lnTo>
                  <a:pt x="245892" y="0"/>
                </a:lnTo>
                <a:close/>
              </a:path>
            </a:pathLst>
          </a:cu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77" tIns="34289" rIns="68577" bIns="34289" numCol="1" spcCol="0" rtlCol="0" fromWordArt="0" anchor="ctr" anchorCtr="0" forceAA="0" compatLnSpc="1">
            <a:prstTxWarp prst="textNoShape">
              <a:avLst/>
            </a:prstTxWarp>
            <a:noAutofit/>
          </a:bodyPr>
          <a:lstStyle/>
          <a:p>
            <a:pPr algn="ctr" defTabSz="685777" fontAlgn="auto">
              <a:lnSpc>
                <a:spcPct val="90000"/>
              </a:lnSpc>
              <a:spcBef>
                <a:spcPts val="0"/>
              </a:spcBef>
              <a:spcAft>
                <a:spcPts val="0"/>
              </a:spcAft>
            </a:pPr>
            <a:endParaRPr lang="en-US" sz="1400" dirty="0">
              <a:solidFill>
                <a:srgbClr val="FFFFFF"/>
              </a:solidFill>
            </a:endParaRPr>
          </a:p>
        </p:txBody>
      </p:sp>
      <p:sp>
        <p:nvSpPr>
          <p:cNvPr id="4" name="Slide Number Placeholder 3"/>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grpSp>
        <p:nvGrpSpPr>
          <p:cNvPr id="3" name="Group 2"/>
          <p:cNvGrpSpPr/>
          <p:nvPr userDrawn="1"/>
        </p:nvGrpSpPr>
        <p:grpSpPr>
          <a:xfrm>
            <a:off x="0" y="0"/>
            <a:ext cx="9144430" cy="5143500"/>
            <a:chOff x="0" y="0"/>
            <a:chExt cx="12189398" cy="6858000"/>
          </a:xfrm>
          <a:solidFill>
            <a:srgbClr val="D8E1E6"/>
          </a:solidFill>
        </p:grpSpPr>
        <p:sp>
          <p:nvSpPr>
            <p:cNvPr id="5" name="Rectangle 4"/>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77" fontAlgn="auto">
                <a:spcBef>
                  <a:spcPts val="0"/>
                </a:spcBef>
                <a:spcAft>
                  <a:spcPts val="0"/>
                </a:spcAft>
              </a:pPr>
              <a:endParaRPr sz="1400" dirty="0">
                <a:solidFill>
                  <a:srgbClr val="FFFFFF"/>
                </a:solidFill>
              </a:endParaRPr>
            </a:p>
          </p:txBody>
        </p:sp>
        <p:sp>
          <p:nvSpPr>
            <p:cNvPr id="6" name="Rectangle 5"/>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77" fontAlgn="auto">
                <a:spcBef>
                  <a:spcPts val="0"/>
                </a:spcBef>
                <a:spcAft>
                  <a:spcPts val="0"/>
                </a:spcAft>
              </a:pPr>
              <a:endParaRPr sz="1400" dirty="0">
                <a:solidFill>
                  <a:srgbClr val="FFFFFF"/>
                </a:solidFill>
              </a:endParaRPr>
            </a:p>
          </p:txBody>
        </p:sp>
        <p:sp>
          <p:nvSpPr>
            <p:cNvPr id="7" name="Rectangle 6"/>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77" fontAlgn="auto">
                <a:spcBef>
                  <a:spcPts val="0"/>
                </a:spcBef>
                <a:spcAft>
                  <a:spcPts val="0"/>
                </a:spcAft>
              </a:pPr>
              <a:endParaRPr sz="1400" dirty="0">
                <a:solidFill>
                  <a:srgbClr val="FFFFFF"/>
                </a:solidFill>
              </a:endParaRPr>
            </a:p>
          </p:txBody>
        </p:sp>
        <p:sp>
          <p:nvSpPr>
            <p:cNvPr id="8" name="Rectangle 7"/>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77" fontAlgn="auto">
                <a:spcBef>
                  <a:spcPts val="0"/>
                </a:spcBef>
                <a:spcAft>
                  <a:spcPts val="0"/>
                </a:spcAft>
              </a:pPr>
              <a:endParaRPr sz="1400" dirty="0">
                <a:solidFill>
                  <a:srgbClr val="FFFFFF"/>
                </a:solidFill>
              </a:endParaRPr>
            </a:p>
          </p:txBody>
        </p:sp>
      </p:grpSp>
      <p:sp>
        <p:nvSpPr>
          <p:cNvPr id="9" name="Slide Number Placeholder 5"/>
          <p:cNvSpPr txBox="1">
            <a:spLocks/>
          </p:cNvSpPr>
          <p:nvPr userDrawn="1"/>
        </p:nvSpPr>
        <p:spPr>
          <a:xfrm>
            <a:off x="8459212" y="4917186"/>
            <a:ext cx="286320" cy="137160"/>
          </a:xfrm>
          <a:prstGeom prst="rect">
            <a:avLst/>
          </a:prstGeom>
        </p:spPr>
        <p:txBody>
          <a:bodyPr vert="horz" wrap="none" lIns="0" tIns="0" rIns="0" bIns="0" rtlCol="0" anchor="ctr" anchorCtr="0">
            <a:noAutofit/>
          </a:bodyPr>
          <a:lstStyle>
            <a:defPPr>
              <a:defRPr lang="en-US"/>
            </a:defPPr>
            <a:lvl1pPr marL="0" algn="r" defTabSz="914400" rtl="0" eaLnBrk="1" latinLnBrk="0" hangingPunct="1">
              <a:defRPr sz="8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pPr>
            <a:fld id="{C51EAA63-D034-42AE-91FA-B13B9518C7BE}" type="slidenum">
              <a:rPr lang="en-US" smtClean="0">
                <a:solidFill>
                  <a:srgbClr val="58595B"/>
                </a:solidFill>
              </a:rPr>
              <a:pPr fontAlgn="auto">
                <a:spcBef>
                  <a:spcPts val="0"/>
                </a:spcBef>
                <a:spcAft>
                  <a:spcPts val="0"/>
                </a:spcAft>
              </a:pPr>
              <a:t>‹#›</a:t>
            </a:fld>
            <a:endParaRPr lang="en-US" dirty="0">
              <a:solidFill>
                <a:srgbClr val="58595B"/>
              </a:solidFill>
            </a:endParaRPr>
          </a:p>
        </p:txBody>
      </p:sp>
      <p:sp>
        <p:nvSpPr>
          <p:cNvPr id="10" name="TextBox 9"/>
          <p:cNvSpPr txBox="1"/>
          <p:nvPr userDrawn="1"/>
        </p:nvSpPr>
        <p:spPr>
          <a:xfrm>
            <a:off x="3951894" y="4917186"/>
            <a:ext cx="2400925" cy="137160"/>
          </a:xfrm>
          <a:prstGeom prst="rect">
            <a:avLst/>
          </a:prstGeom>
          <a:noFill/>
        </p:spPr>
        <p:txBody>
          <a:bodyPr vert="horz" wrap="none" lIns="0" tIns="0" rIns="0" bIns="0" rtlCol="0" anchor="ctr" anchorCtr="0">
            <a:noAutofit/>
          </a:bodyPr>
          <a:lstStyle/>
          <a:p>
            <a:pPr algn="r" defTabSz="685777" fontAlgn="auto">
              <a:spcBef>
                <a:spcPts val="0"/>
              </a:spcBef>
              <a:spcAft>
                <a:spcPts val="0"/>
              </a:spcAft>
            </a:pPr>
            <a:r>
              <a:rPr sz="600" dirty="0">
                <a:solidFill>
                  <a:srgbClr val="58595B"/>
                </a:solidFill>
                <a:latin typeface="Calibri"/>
                <a:ea typeface="+mn-ea"/>
              </a:rPr>
              <a:t>Copyright © </a:t>
            </a:r>
            <a:r>
              <a:rPr lang="en-US" sz="600" dirty="0" smtClean="0">
                <a:solidFill>
                  <a:srgbClr val="58595B"/>
                </a:solidFill>
                <a:latin typeface="Calibri"/>
                <a:ea typeface="+mn-ea"/>
              </a:rPr>
              <a:t>2017,</a:t>
            </a:r>
            <a:r>
              <a:rPr sz="600" dirty="0" smtClean="0">
                <a:solidFill>
                  <a:srgbClr val="58595B"/>
                </a:solidFill>
                <a:latin typeface="Calibri"/>
                <a:ea typeface="+mn-ea"/>
              </a:rPr>
              <a:t> </a:t>
            </a:r>
            <a:r>
              <a:rPr sz="600" dirty="0">
                <a:solidFill>
                  <a:srgbClr val="58595B"/>
                </a:solidFill>
                <a:latin typeface="Calibri"/>
                <a:ea typeface="+mn-ea"/>
              </a:rPr>
              <a:t>Oracle and/or its affiliates. All rights reserved.  </a:t>
            </a:r>
          </a:p>
        </p:txBody>
      </p:sp>
      <p:pic>
        <p:nvPicPr>
          <p:cNvPr id="11" name="Picture 10" descr="Oracle logo in white on red staging background"/>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97868" y="4697730"/>
            <a:ext cx="1219171" cy="445770"/>
          </a:xfrm>
          <a:prstGeom prst="rect">
            <a:avLst/>
          </a:prstGeom>
        </p:spPr>
      </p:pic>
    </p:spTree>
    <p:extLst>
      <p:ext uri="{BB962C8B-B14F-4D97-AF65-F5344CB8AC3E}">
        <p14:creationId xmlns:p14="http://schemas.microsoft.com/office/powerpoint/2010/main" val="989938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Tree>
    <p:extLst>
      <p:ext uri="{BB962C8B-B14F-4D97-AF65-F5344CB8AC3E}">
        <p14:creationId xmlns:p14="http://schemas.microsoft.com/office/powerpoint/2010/main" val="20397808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28620" y="144018"/>
            <a:ext cx="8870086" cy="4773168"/>
          </a:xfrm>
          <a:prstGeom prst="rect">
            <a:avLst/>
          </a:prstGeom>
        </p:spPr>
      </p:pic>
      <p:sp>
        <p:nvSpPr>
          <p:cNvPr id="19" name="Rectangle 18"/>
          <p:cNvSpPr/>
          <p:nvPr userDrawn="1"/>
        </p:nvSpPr>
        <p:spPr>
          <a:xfrm>
            <a:off x="80238" y="144018"/>
            <a:ext cx="8918473" cy="4910328"/>
          </a:xfrm>
          <a:prstGeom prst="rect">
            <a:avLst/>
          </a:prstGeom>
          <a:gradFill flip="none" rotWithShape="1">
            <a:gsLst>
              <a:gs pos="0">
                <a:schemeClr val="accent4">
                  <a:lumMod val="50000"/>
                </a:schemeClr>
              </a:gs>
              <a:gs pos="87000">
                <a:srgbClr val="FFFFFF">
                  <a:alpha val="0"/>
                </a:srgbClr>
              </a:gs>
            </a:gsLst>
            <a:lin ang="5100000" scaled="0"/>
            <a:tileRect/>
          </a:gra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77" tIns="34289" rIns="68577" bIns="34289" numCol="1" spcCol="0" rtlCol="0" fromWordArt="0" anchor="ctr" anchorCtr="0" forceAA="0" compatLnSpc="1">
            <a:prstTxWarp prst="textNoShape">
              <a:avLst/>
            </a:prstTxWarp>
            <a:noAutofit/>
          </a:bodyPr>
          <a:lstStyle/>
          <a:p>
            <a:pPr algn="ctr" defTabSz="685777" fontAlgn="auto">
              <a:lnSpc>
                <a:spcPct val="90000"/>
              </a:lnSpc>
              <a:spcBef>
                <a:spcPts val="0"/>
              </a:spcBef>
              <a:spcAft>
                <a:spcPts val="0"/>
              </a:spcAft>
            </a:pPr>
            <a:endParaRPr lang="en-US" sz="1400" dirty="0">
              <a:solidFill>
                <a:srgbClr val="FFFFFF"/>
              </a:solidFill>
            </a:endParaRPr>
          </a:p>
        </p:txBody>
      </p:sp>
      <p:sp>
        <p:nvSpPr>
          <p:cNvPr id="4" name="Slide Number Placeholder 3"/>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grpSp>
        <p:nvGrpSpPr>
          <p:cNvPr id="2" name="Group 2"/>
          <p:cNvGrpSpPr/>
          <p:nvPr userDrawn="1"/>
        </p:nvGrpSpPr>
        <p:grpSpPr>
          <a:xfrm>
            <a:off x="0" y="0"/>
            <a:ext cx="9144430" cy="5143500"/>
            <a:chOff x="0" y="0"/>
            <a:chExt cx="12189398" cy="6858000"/>
          </a:xfrm>
          <a:solidFill>
            <a:srgbClr val="D8E1E6"/>
          </a:solidFill>
        </p:grpSpPr>
        <p:sp>
          <p:nvSpPr>
            <p:cNvPr id="5" name="Rectangle 4"/>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77" fontAlgn="auto">
                <a:spcBef>
                  <a:spcPts val="0"/>
                </a:spcBef>
                <a:spcAft>
                  <a:spcPts val="0"/>
                </a:spcAft>
              </a:pPr>
              <a:endParaRPr sz="1400" dirty="0">
                <a:solidFill>
                  <a:srgbClr val="FFFFFF"/>
                </a:solidFill>
              </a:endParaRPr>
            </a:p>
          </p:txBody>
        </p:sp>
        <p:sp>
          <p:nvSpPr>
            <p:cNvPr id="6" name="Rectangle 5"/>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77" fontAlgn="auto">
                <a:spcBef>
                  <a:spcPts val="0"/>
                </a:spcBef>
                <a:spcAft>
                  <a:spcPts val="0"/>
                </a:spcAft>
              </a:pPr>
              <a:endParaRPr sz="1400" dirty="0">
                <a:solidFill>
                  <a:srgbClr val="FFFFFF"/>
                </a:solidFill>
              </a:endParaRPr>
            </a:p>
          </p:txBody>
        </p:sp>
        <p:sp>
          <p:nvSpPr>
            <p:cNvPr id="7" name="Rectangle 6"/>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77" fontAlgn="auto">
                <a:spcBef>
                  <a:spcPts val="0"/>
                </a:spcBef>
                <a:spcAft>
                  <a:spcPts val="0"/>
                </a:spcAft>
              </a:pPr>
              <a:endParaRPr sz="1400" dirty="0">
                <a:solidFill>
                  <a:srgbClr val="FFFFFF"/>
                </a:solidFill>
              </a:endParaRPr>
            </a:p>
          </p:txBody>
        </p:sp>
        <p:sp>
          <p:nvSpPr>
            <p:cNvPr id="8" name="Rectangle 7"/>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77" fontAlgn="auto">
                <a:spcBef>
                  <a:spcPts val="0"/>
                </a:spcBef>
                <a:spcAft>
                  <a:spcPts val="0"/>
                </a:spcAft>
              </a:pPr>
              <a:endParaRPr sz="1400" dirty="0">
                <a:solidFill>
                  <a:srgbClr val="FFFFFF"/>
                </a:solidFill>
              </a:endParaRPr>
            </a:p>
          </p:txBody>
        </p:sp>
      </p:grpSp>
      <p:sp>
        <p:nvSpPr>
          <p:cNvPr id="9" name="Slide Number Placeholder 5"/>
          <p:cNvSpPr txBox="1">
            <a:spLocks/>
          </p:cNvSpPr>
          <p:nvPr userDrawn="1"/>
        </p:nvSpPr>
        <p:spPr>
          <a:xfrm>
            <a:off x="8459212" y="4917186"/>
            <a:ext cx="286320" cy="137160"/>
          </a:xfrm>
          <a:prstGeom prst="rect">
            <a:avLst/>
          </a:prstGeom>
        </p:spPr>
        <p:txBody>
          <a:bodyPr vert="horz" wrap="none" lIns="0" tIns="0" rIns="0" bIns="0" rtlCol="0" anchor="ctr" anchorCtr="0">
            <a:noAutofit/>
          </a:bodyPr>
          <a:lstStyle>
            <a:defPPr>
              <a:defRPr lang="en-US"/>
            </a:defPPr>
            <a:lvl1pPr marL="0" algn="r" defTabSz="914400" rtl="0" eaLnBrk="1" latinLnBrk="0" hangingPunct="1">
              <a:defRPr sz="8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pPr>
            <a:fld id="{C51EAA63-D034-42AE-91FA-B13B9518C7BE}" type="slidenum">
              <a:rPr lang="en-US" smtClean="0">
                <a:solidFill>
                  <a:srgbClr val="58595B"/>
                </a:solidFill>
              </a:rPr>
              <a:pPr fontAlgn="auto">
                <a:spcBef>
                  <a:spcPts val="0"/>
                </a:spcBef>
                <a:spcAft>
                  <a:spcPts val="0"/>
                </a:spcAft>
              </a:pPr>
              <a:t>‹#›</a:t>
            </a:fld>
            <a:endParaRPr lang="en-US" dirty="0">
              <a:solidFill>
                <a:srgbClr val="58595B"/>
              </a:solidFill>
            </a:endParaRPr>
          </a:p>
        </p:txBody>
      </p:sp>
      <p:sp>
        <p:nvSpPr>
          <p:cNvPr id="10" name="TextBox 9"/>
          <p:cNvSpPr txBox="1"/>
          <p:nvPr userDrawn="1"/>
        </p:nvSpPr>
        <p:spPr>
          <a:xfrm>
            <a:off x="3951894" y="4917186"/>
            <a:ext cx="2400925" cy="137160"/>
          </a:xfrm>
          <a:prstGeom prst="rect">
            <a:avLst/>
          </a:prstGeom>
          <a:noFill/>
        </p:spPr>
        <p:txBody>
          <a:bodyPr vert="horz" wrap="none" lIns="0" tIns="0" rIns="0" bIns="0" rtlCol="0" anchor="ctr" anchorCtr="0">
            <a:noAutofit/>
          </a:bodyPr>
          <a:lstStyle/>
          <a:p>
            <a:pPr algn="r" defTabSz="685777" fontAlgn="auto">
              <a:spcBef>
                <a:spcPts val="0"/>
              </a:spcBef>
              <a:spcAft>
                <a:spcPts val="0"/>
              </a:spcAft>
            </a:pPr>
            <a:r>
              <a:rPr sz="600" dirty="0">
                <a:solidFill>
                  <a:srgbClr val="58595B"/>
                </a:solidFill>
                <a:latin typeface="Calibri"/>
                <a:ea typeface="+mn-ea"/>
              </a:rPr>
              <a:t>Copyright © </a:t>
            </a:r>
            <a:r>
              <a:rPr lang="en-US" sz="600" dirty="0" smtClean="0">
                <a:solidFill>
                  <a:srgbClr val="58595B"/>
                </a:solidFill>
                <a:latin typeface="Calibri"/>
                <a:ea typeface="+mn-ea"/>
              </a:rPr>
              <a:t>2017,</a:t>
            </a:r>
            <a:r>
              <a:rPr sz="600" dirty="0" smtClean="0">
                <a:solidFill>
                  <a:srgbClr val="58595B"/>
                </a:solidFill>
                <a:latin typeface="Calibri"/>
                <a:ea typeface="+mn-ea"/>
              </a:rPr>
              <a:t> </a:t>
            </a:r>
            <a:r>
              <a:rPr sz="600" dirty="0">
                <a:solidFill>
                  <a:srgbClr val="58595B"/>
                </a:solidFill>
                <a:latin typeface="Calibri"/>
                <a:ea typeface="+mn-ea"/>
              </a:rPr>
              <a:t>Oracle and/or its affiliates. All rights reserved.  </a:t>
            </a:r>
          </a:p>
        </p:txBody>
      </p:sp>
      <p:pic>
        <p:nvPicPr>
          <p:cNvPr id="11" name="Picture 10" descr="Oracle logo in white on red staging background"/>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97868" y="4697730"/>
            <a:ext cx="1219171" cy="445770"/>
          </a:xfrm>
          <a:prstGeom prst="rect">
            <a:avLst/>
          </a:prstGeom>
        </p:spPr>
      </p:pic>
    </p:spTree>
    <p:extLst>
      <p:ext uri="{BB962C8B-B14F-4D97-AF65-F5344CB8AC3E}">
        <p14:creationId xmlns:p14="http://schemas.microsoft.com/office/powerpoint/2010/main" val="1385037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type="blank" preserve="1">
  <p:cSld name="6_Blank">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cstate="screen">
            <a:extLst>
              <a:ext uri="{28A0092B-C50C-407E-A947-70E740481C1C}">
                <a14:useLocalDpi xmlns:a14="http://schemas.microsoft.com/office/drawing/2010/main"/>
              </a:ext>
            </a:extLst>
          </a:blip>
          <a:srcRect l="-9"/>
          <a:stretch/>
        </p:blipFill>
        <p:spPr>
          <a:xfrm flipH="1">
            <a:off x="-793" y="144022"/>
            <a:ext cx="9144794" cy="4791311"/>
          </a:xfrm>
          <a:prstGeom prst="rect">
            <a:avLst/>
          </a:prstGeom>
        </p:spPr>
      </p:pic>
      <p:sp>
        <p:nvSpPr>
          <p:cNvPr id="13" name="Rectangle 12"/>
          <p:cNvSpPr/>
          <p:nvPr userDrawn="1"/>
        </p:nvSpPr>
        <p:spPr>
          <a:xfrm flipH="1">
            <a:off x="80238" y="144018"/>
            <a:ext cx="8918473" cy="4910328"/>
          </a:xfrm>
          <a:prstGeom prst="rect">
            <a:avLst/>
          </a:prstGeom>
          <a:gradFill flip="none" rotWithShape="1">
            <a:gsLst>
              <a:gs pos="0">
                <a:schemeClr val="bg2">
                  <a:lumMod val="10000"/>
                </a:schemeClr>
              </a:gs>
              <a:gs pos="56000">
                <a:srgbClr val="FFFFFF">
                  <a:alpha val="0"/>
                </a:srgbClr>
              </a:gs>
            </a:gsLst>
            <a:lin ang="3960000" scaled="0"/>
            <a:tileRect/>
          </a:gra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77" tIns="34289" rIns="68577" bIns="34289" numCol="1" spcCol="0" rtlCol="0" fromWordArt="0" anchor="ctr" anchorCtr="0" forceAA="0" compatLnSpc="1">
            <a:prstTxWarp prst="textNoShape">
              <a:avLst/>
            </a:prstTxWarp>
            <a:noAutofit/>
          </a:bodyPr>
          <a:lstStyle/>
          <a:p>
            <a:pPr algn="ctr" defTabSz="685777" fontAlgn="auto">
              <a:lnSpc>
                <a:spcPct val="90000"/>
              </a:lnSpc>
              <a:spcBef>
                <a:spcPts val="0"/>
              </a:spcBef>
              <a:spcAft>
                <a:spcPts val="0"/>
              </a:spcAft>
            </a:pPr>
            <a:endParaRPr lang="en-US" sz="1400" dirty="0">
              <a:solidFill>
                <a:srgbClr val="FFFFFF"/>
              </a:solidFill>
            </a:endParaRPr>
          </a:p>
        </p:txBody>
      </p:sp>
      <p:sp>
        <p:nvSpPr>
          <p:cNvPr id="4" name="Slide Number Placeholder 3"/>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grpSp>
        <p:nvGrpSpPr>
          <p:cNvPr id="2" name="Group 2"/>
          <p:cNvGrpSpPr/>
          <p:nvPr userDrawn="1"/>
        </p:nvGrpSpPr>
        <p:grpSpPr>
          <a:xfrm>
            <a:off x="0" y="0"/>
            <a:ext cx="9144430" cy="5143500"/>
            <a:chOff x="0" y="0"/>
            <a:chExt cx="12189398" cy="6858000"/>
          </a:xfrm>
          <a:solidFill>
            <a:srgbClr val="D8E1E6"/>
          </a:solidFill>
        </p:grpSpPr>
        <p:sp>
          <p:nvSpPr>
            <p:cNvPr id="5" name="Rectangle 4"/>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77" fontAlgn="auto">
                <a:spcBef>
                  <a:spcPts val="0"/>
                </a:spcBef>
                <a:spcAft>
                  <a:spcPts val="0"/>
                </a:spcAft>
              </a:pPr>
              <a:endParaRPr sz="1400" dirty="0">
                <a:solidFill>
                  <a:srgbClr val="FFFFFF"/>
                </a:solidFill>
              </a:endParaRPr>
            </a:p>
          </p:txBody>
        </p:sp>
        <p:sp>
          <p:nvSpPr>
            <p:cNvPr id="6" name="Rectangle 5"/>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77" fontAlgn="auto">
                <a:spcBef>
                  <a:spcPts val="0"/>
                </a:spcBef>
                <a:spcAft>
                  <a:spcPts val="0"/>
                </a:spcAft>
              </a:pPr>
              <a:endParaRPr sz="1400" dirty="0">
                <a:solidFill>
                  <a:srgbClr val="FFFFFF"/>
                </a:solidFill>
              </a:endParaRPr>
            </a:p>
          </p:txBody>
        </p:sp>
        <p:sp>
          <p:nvSpPr>
            <p:cNvPr id="7" name="Rectangle 6"/>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77" fontAlgn="auto">
                <a:spcBef>
                  <a:spcPts val="0"/>
                </a:spcBef>
                <a:spcAft>
                  <a:spcPts val="0"/>
                </a:spcAft>
              </a:pPr>
              <a:endParaRPr sz="1400" dirty="0">
                <a:solidFill>
                  <a:srgbClr val="FFFFFF"/>
                </a:solidFill>
              </a:endParaRPr>
            </a:p>
          </p:txBody>
        </p:sp>
        <p:sp>
          <p:nvSpPr>
            <p:cNvPr id="8" name="Rectangle 7"/>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77" fontAlgn="auto">
                <a:spcBef>
                  <a:spcPts val="0"/>
                </a:spcBef>
                <a:spcAft>
                  <a:spcPts val="0"/>
                </a:spcAft>
              </a:pPr>
              <a:endParaRPr sz="1400" dirty="0">
                <a:solidFill>
                  <a:srgbClr val="FFFFFF"/>
                </a:solidFill>
              </a:endParaRPr>
            </a:p>
          </p:txBody>
        </p:sp>
      </p:grpSp>
      <p:sp>
        <p:nvSpPr>
          <p:cNvPr id="9" name="Slide Number Placeholder 5"/>
          <p:cNvSpPr txBox="1">
            <a:spLocks/>
          </p:cNvSpPr>
          <p:nvPr userDrawn="1"/>
        </p:nvSpPr>
        <p:spPr>
          <a:xfrm>
            <a:off x="8459212" y="4917186"/>
            <a:ext cx="286320" cy="137160"/>
          </a:xfrm>
          <a:prstGeom prst="rect">
            <a:avLst/>
          </a:prstGeom>
        </p:spPr>
        <p:txBody>
          <a:bodyPr vert="horz" wrap="none" lIns="0" tIns="0" rIns="0" bIns="0" rtlCol="0" anchor="ctr" anchorCtr="0">
            <a:noAutofit/>
          </a:bodyPr>
          <a:lstStyle>
            <a:defPPr>
              <a:defRPr lang="en-US"/>
            </a:defPPr>
            <a:lvl1pPr marL="0" algn="r" defTabSz="914400" rtl="0" eaLnBrk="1" latinLnBrk="0" hangingPunct="1">
              <a:defRPr sz="8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pPr>
            <a:fld id="{C51EAA63-D034-42AE-91FA-B13B9518C7BE}" type="slidenum">
              <a:rPr lang="en-US" smtClean="0">
                <a:solidFill>
                  <a:srgbClr val="58595B"/>
                </a:solidFill>
              </a:rPr>
              <a:pPr fontAlgn="auto">
                <a:spcBef>
                  <a:spcPts val="0"/>
                </a:spcBef>
                <a:spcAft>
                  <a:spcPts val="0"/>
                </a:spcAft>
              </a:pPr>
              <a:t>‹#›</a:t>
            </a:fld>
            <a:endParaRPr lang="en-US" dirty="0">
              <a:solidFill>
                <a:srgbClr val="58595B"/>
              </a:solidFill>
            </a:endParaRPr>
          </a:p>
        </p:txBody>
      </p:sp>
      <p:sp>
        <p:nvSpPr>
          <p:cNvPr id="10" name="TextBox 9"/>
          <p:cNvSpPr txBox="1"/>
          <p:nvPr userDrawn="1"/>
        </p:nvSpPr>
        <p:spPr>
          <a:xfrm>
            <a:off x="3951894" y="4917186"/>
            <a:ext cx="2400925" cy="137160"/>
          </a:xfrm>
          <a:prstGeom prst="rect">
            <a:avLst/>
          </a:prstGeom>
          <a:noFill/>
        </p:spPr>
        <p:txBody>
          <a:bodyPr vert="horz" wrap="none" lIns="0" tIns="0" rIns="0" bIns="0" rtlCol="0" anchor="ctr" anchorCtr="0">
            <a:noAutofit/>
          </a:bodyPr>
          <a:lstStyle/>
          <a:p>
            <a:pPr algn="r" defTabSz="685777" fontAlgn="auto">
              <a:spcBef>
                <a:spcPts val="0"/>
              </a:spcBef>
              <a:spcAft>
                <a:spcPts val="0"/>
              </a:spcAft>
            </a:pPr>
            <a:r>
              <a:rPr sz="600" dirty="0">
                <a:solidFill>
                  <a:srgbClr val="58595B"/>
                </a:solidFill>
                <a:latin typeface="Calibri"/>
                <a:ea typeface="+mn-ea"/>
              </a:rPr>
              <a:t>Copyright © </a:t>
            </a:r>
            <a:r>
              <a:rPr lang="en-US" sz="600" dirty="0" smtClean="0">
                <a:solidFill>
                  <a:srgbClr val="58595B"/>
                </a:solidFill>
                <a:latin typeface="Calibri"/>
                <a:ea typeface="+mn-ea"/>
              </a:rPr>
              <a:t>2017,</a:t>
            </a:r>
            <a:r>
              <a:rPr sz="600" dirty="0" smtClean="0">
                <a:solidFill>
                  <a:srgbClr val="58595B"/>
                </a:solidFill>
                <a:latin typeface="Calibri"/>
                <a:ea typeface="+mn-ea"/>
              </a:rPr>
              <a:t> </a:t>
            </a:r>
            <a:r>
              <a:rPr sz="600" dirty="0">
                <a:solidFill>
                  <a:srgbClr val="58595B"/>
                </a:solidFill>
                <a:latin typeface="Calibri"/>
                <a:ea typeface="+mn-ea"/>
              </a:rPr>
              <a:t>Oracle and/or its affiliates. All rights reserved.  </a:t>
            </a:r>
          </a:p>
        </p:txBody>
      </p:sp>
      <p:pic>
        <p:nvPicPr>
          <p:cNvPr id="11" name="Picture 10" descr="Oracle logo in white on red staging background"/>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97868" y="4697730"/>
            <a:ext cx="1219171" cy="445770"/>
          </a:xfrm>
          <a:prstGeom prst="rect">
            <a:avLst/>
          </a:prstGeom>
        </p:spPr>
      </p:pic>
    </p:spTree>
    <p:extLst>
      <p:ext uri="{BB962C8B-B14F-4D97-AF65-F5344CB8AC3E}">
        <p14:creationId xmlns:p14="http://schemas.microsoft.com/office/powerpoint/2010/main" val="18504695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type="blank" preserve="1">
  <p:cSld name="2_Blank">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45510" y="88898"/>
            <a:ext cx="8865900" cy="4889498"/>
          </a:xfrm>
          <a:prstGeom prst="rect">
            <a:avLst/>
          </a:prstGeom>
        </p:spPr>
      </p:pic>
      <p:grpSp>
        <p:nvGrpSpPr>
          <p:cNvPr id="2" name="Group 1"/>
          <p:cNvGrpSpPr/>
          <p:nvPr userDrawn="1"/>
        </p:nvGrpSpPr>
        <p:grpSpPr>
          <a:xfrm flipH="1">
            <a:off x="4269001" y="1578433"/>
            <a:ext cx="4857285" cy="3338287"/>
            <a:chOff x="156707" y="1975555"/>
            <a:chExt cx="6732744" cy="4628446"/>
          </a:xfrm>
        </p:grpSpPr>
        <p:sp>
          <p:nvSpPr>
            <p:cNvPr id="16" name="Freeform 15"/>
            <p:cNvSpPr/>
            <p:nvPr userDrawn="1"/>
          </p:nvSpPr>
          <p:spPr>
            <a:xfrm>
              <a:off x="156707" y="2042583"/>
              <a:ext cx="6595167" cy="4561418"/>
            </a:xfrm>
            <a:custGeom>
              <a:avLst/>
              <a:gdLst>
                <a:gd name="connsiteX0" fmla="*/ 52914 w 6328559"/>
                <a:gd name="connsiteY0" fmla="*/ 0 h 4540250"/>
                <a:gd name="connsiteX1" fmla="*/ 4624716 w 6328559"/>
                <a:gd name="connsiteY1" fmla="*/ 211667 h 4540250"/>
                <a:gd name="connsiteX2" fmla="*/ 6328559 w 6328559"/>
                <a:gd name="connsiteY2" fmla="*/ 2127250 h 4540250"/>
                <a:gd name="connsiteX3" fmla="*/ 5683003 w 6328559"/>
                <a:gd name="connsiteY3" fmla="*/ 3672417 h 4540250"/>
                <a:gd name="connsiteX4" fmla="*/ 4053241 w 6328559"/>
                <a:gd name="connsiteY4" fmla="*/ 4476750 h 4540250"/>
                <a:gd name="connsiteX5" fmla="*/ 0 w 6328559"/>
                <a:gd name="connsiteY5" fmla="*/ 4540250 h 4540250"/>
                <a:gd name="connsiteX6" fmla="*/ 52914 w 6328559"/>
                <a:gd name="connsiteY6" fmla="*/ 0 h 4540250"/>
                <a:gd name="connsiteX0" fmla="*/ 52914 w 6328559"/>
                <a:gd name="connsiteY0" fmla="*/ 0 h 4540250"/>
                <a:gd name="connsiteX1" fmla="*/ 4624716 w 6328559"/>
                <a:gd name="connsiteY1" fmla="*/ 211667 h 4540250"/>
                <a:gd name="connsiteX2" fmla="*/ 6328559 w 6328559"/>
                <a:gd name="connsiteY2" fmla="*/ 2127250 h 4540250"/>
                <a:gd name="connsiteX3" fmla="*/ 4815207 w 6328559"/>
                <a:gd name="connsiteY3" fmla="*/ 3100917 h 4540250"/>
                <a:gd name="connsiteX4" fmla="*/ 4053241 w 6328559"/>
                <a:gd name="connsiteY4" fmla="*/ 4476750 h 4540250"/>
                <a:gd name="connsiteX5" fmla="*/ 0 w 6328559"/>
                <a:gd name="connsiteY5" fmla="*/ 4540250 h 4540250"/>
                <a:gd name="connsiteX6" fmla="*/ 52914 w 6328559"/>
                <a:gd name="connsiteY6" fmla="*/ 0 h 4540250"/>
                <a:gd name="connsiteX0" fmla="*/ 52914 w 6423804"/>
                <a:gd name="connsiteY0" fmla="*/ 0 h 4540250"/>
                <a:gd name="connsiteX1" fmla="*/ 4624716 w 6423804"/>
                <a:gd name="connsiteY1" fmla="*/ 211667 h 4540250"/>
                <a:gd name="connsiteX2" fmla="*/ 6328559 w 6423804"/>
                <a:gd name="connsiteY2" fmla="*/ 2127250 h 4540250"/>
                <a:gd name="connsiteX3" fmla="*/ 6423804 w 6423804"/>
                <a:gd name="connsiteY3" fmla="*/ 3841750 h 4540250"/>
                <a:gd name="connsiteX4" fmla="*/ 4053241 w 6423804"/>
                <a:gd name="connsiteY4" fmla="*/ 4476750 h 4540250"/>
                <a:gd name="connsiteX5" fmla="*/ 0 w 6423804"/>
                <a:gd name="connsiteY5" fmla="*/ 4540250 h 4540250"/>
                <a:gd name="connsiteX6" fmla="*/ 52914 w 6423804"/>
                <a:gd name="connsiteY6" fmla="*/ 0 h 4540250"/>
                <a:gd name="connsiteX0" fmla="*/ 52914 w 6328559"/>
                <a:gd name="connsiteY0" fmla="*/ 0 h 4540250"/>
                <a:gd name="connsiteX1" fmla="*/ 4624716 w 6328559"/>
                <a:gd name="connsiteY1" fmla="*/ 211667 h 4540250"/>
                <a:gd name="connsiteX2" fmla="*/ 6328559 w 6328559"/>
                <a:gd name="connsiteY2" fmla="*/ 2127250 h 4540250"/>
                <a:gd name="connsiteX3" fmla="*/ 6317975 w 6328559"/>
                <a:gd name="connsiteY3" fmla="*/ 3841750 h 4540250"/>
                <a:gd name="connsiteX4" fmla="*/ 4053241 w 6328559"/>
                <a:gd name="connsiteY4" fmla="*/ 4476750 h 4540250"/>
                <a:gd name="connsiteX5" fmla="*/ 0 w 6328559"/>
                <a:gd name="connsiteY5" fmla="*/ 4540250 h 4540250"/>
                <a:gd name="connsiteX6" fmla="*/ 52914 w 6328559"/>
                <a:gd name="connsiteY6" fmla="*/ 0 h 4540250"/>
                <a:gd name="connsiteX0" fmla="*/ 52914 w 6878867"/>
                <a:gd name="connsiteY0" fmla="*/ 0 h 4540250"/>
                <a:gd name="connsiteX1" fmla="*/ 4624716 w 6878867"/>
                <a:gd name="connsiteY1" fmla="*/ 211667 h 4540250"/>
                <a:gd name="connsiteX2" fmla="*/ 6328559 w 6878867"/>
                <a:gd name="connsiteY2" fmla="*/ 2127250 h 4540250"/>
                <a:gd name="connsiteX3" fmla="*/ 6878867 w 6878867"/>
                <a:gd name="connsiteY3" fmla="*/ 3757083 h 4540250"/>
                <a:gd name="connsiteX4" fmla="*/ 4053241 w 6878867"/>
                <a:gd name="connsiteY4" fmla="*/ 4476750 h 4540250"/>
                <a:gd name="connsiteX5" fmla="*/ 0 w 6878867"/>
                <a:gd name="connsiteY5" fmla="*/ 4540250 h 4540250"/>
                <a:gd name="connsiteX6" fmla="*/ 52914 w 6878867"/>
                <a:gd name="connsiteY6" fmla="*/ 0 h 4540250"/>
                <a:gd name="connsiteX0" fmla="*/ 52914 w 6900033"/>
                <a:gd name="connsiteY0" fmla="*/ 0 h 4540250"/>
                <a:gd name="connsiteX1" fmla="*/ 4624716 w 6900033"/>
                <a:gd name="connsiteY1" fmla="*/ 211667 h 4540250"/>
                <a:gd name="connsiteX2" fmla="*/ 6328559 w 6900033"/>
                <a:gd name="connsiteY2" fmla="*/ 2127250 h 4540250"/>
                <a:gd name="connsiteX3" fmla="*/ 6900033 w 6900033"/>
                <a:gd name="connsiteY3" fmla="*/ 3725333 h 4540250"/>
                <a:gd name="connsiteX4" fmla="*/ 4053241 w 6900033"/>
                <a:gd name="connsiteY4" fmla="*/ 4476750 h 4540250"/>
                <a:gd name="connsiteX5" fmla="*/ 0 w 6900033"/>
                <a:gd name="connsiteY5" fmla="*/ 4540250 h 4540250"/>
                <a:gd name="connsiteX6" fmla="*/ 52914 w 6900033"/>
                <a:gd name="connsiteY6" fmla="*/ 0 h 4540250"/>
                <a:gd name="connsiteX0" fmla="*/ 52914 w 6900033"/>
                <a:gd name="connsiteY0" fmla="*/ 0 h 4540250"/>
                <a:gd name="connsiteX1" fmla="*/ 4603550 w 6900033"/>
                <a:gd name="connsiteY1" fmla="*/ 285750 h 4540250"/>
                <a:gd name="connsiteX2" fmla="*/ 6328559 w 6900033"/>
                <a:gd name="connsiteY2" fmla="*/ 2127250 h 4540250"/>
                <a:gd name="connsiteX3" fmla="*/ 6900033 w 6900033"/>
                <a:gd name="connsiteY3" fmla="*/ 3725333 h 4540250"/>
                <a:gd name="connsiteX4" fmla="*/ 4053241 w 6900033"/>
                <a:gd name="connsiteY4" fmla="*/ 4476750 h 4540250"/>
                <a:gd name="connsiteX5" fmla="*/ 0 w 6900033"/>
                <a:gd name="connsiteY5" fmla="*/ 4540250 h 4540250"/>
                <a:gd name="connsiteX6" fmla="*/ 52914 w 6900033"/>
                <a:gd name="connsiteY6" fmla="*/ 0 h 4540250"/>
                <a:gd name="connsiteX0" fmla="*/ 52914 w 6900033"/>
                <a:gd name="connsiteY0" fmla="*/ 0 h 4540250"/>
                <a:gd name="connsiteX1" fmla="*/ 4603550 w 6900033"/>
                <a:gd name="connsiteY1" fmla="*/ 285750 h 4540250"/>
                <a:gd name="connsiteX2" fmla="*/ 6328559 w 6900033"/>
                <a:gd name="connsiteY2" fmla="*/ 2127250 h 4540250"/>
                <a:gd name="connsiteX3" fmla="*/ 6900033 w 6900033"/>
                <a:gd name="connsiteY3" fmla="*/ 3725333 h 4540250"/>
                <a:gd name="connsiteX4" fmla="*/ 5598340 w 6900033"/>
                <a:gd name="connsiteY4" fmla="*/ 4053417 h 4540250"/>
                <a:gd name="connsiteX5" fmla="*/ 4053241 w 6900033"/>
                <a:gd name="connsiteY5" fmla="*/ 4476750 h 4540250"/>
                <a:gd name="connsiteX6" fmla="*/ 0 w 6900033"/>
                <a:gd name="connsiteY6" fmla="*/ 4540250 h 4540250"/>
                <a:gd name="connsiteX7" fmla="*/ 52914 w 6900033"/>
                <a:gd name="connsiteY7" fmla="*/ 0 h 4540250"/>
                <a:gd name="connsiteX0" fmla="*/ 52914 w 6900033"/>
                <a:gd name="connsiteY0" fmla="*/ 0 h 4540250"/>
                <a:gd name="connsiteX1" fmla="*/ 4603550 w 6900033"/>
                <a:gd name="connsiteY1" fmla="*/ 285750 h 4540250"/>
                <a:gd name="connsiteX2" fmla="*/ 6328559 w 6900033"/>
                <a:gd name="connsiteY2" fmla="*/ 2127250 h 4540250"/>
                <a:gd name="connsiteX3" fmla="*/ 6900033 w 6900033"/>
                <a:gd name="connsiteY3" fmla="*/ 3725333 h 4540250"/>
                <a:gd name="connsiteX4" fmla="*/ 5608923 w 6900033"/>
                <a:gd name="connsiteY4" fmla="*/ 4243917 h 4540250"/>
                <a:gd name="connsiteX5" fmla="*/ 4053241 w 6900033"/>
                <a:gd name="connsiteY5" fmla="*/ 4476750 h 4540250"/>
                <a:gd name="connsiteX6" fmla="*/ 0 w 6900033"/>
                <a:gd name="connsiteY6" fmla="*/ 4540250 h 4540250"/>
                <a:gd name="connsiteX7" fmla="*/ 52914 w 6900033"/>
                <a:gd name="connsiteY7" fmla="*/ 0 h 4540250"/>
                <a:gd name="connsiteX0" fmla="*/ 52914 w 6900033"/>
                <a:gd name="connsiteY0" fmla="*/ 0 h 4540250"/>
                <a:gd name="connsiteX1" fmla="*/ 4603550 w 6900033"/>
                <a:gd name="connsiteY1" fmla="*/ 285750 h 4540250"/>
                <a:gd name="connsiteX2" fmla="*/ 6328559 w 6900033"/>
                <a:gd name="connsiteY2" fmla="*/ 2127250 h 4540250"/>
                <a:gd name="connsiteX3" fmla="*/ 6900033 w 6900033"/>
                <a:gd name="connsiteY3" fmla="*/ 3725333 h 4540250"/>
                <a:gd name="connsiteX4" fmla="*/ 5735918 w 6900033"/>
                <a:gd name="connsiteY4" fmla="*/ 4360334 h 4540250"/>
                <a:gd name="connsiteX5" fmla="*/ 4053241 w 6900033"/>
                <a:gd name="connsiteY5" fmla="*/ 4476750 h 4540250"/>
                <a:gd name="connsiteX6" fmla="*/ 0 w 6900033"/>
                <a:gd name="connsiteY6" fmla="*/ 4540250 h 4540250"/>
                <a:gd name="connsiteX7" fmla="*/ 52914 w 6900033"/>
                <a:gd name="connsiteY7" fmla="*/ 0 h 4540250"/>
                <a:gd name="connsiteX0" fmla="*/ 52914 w 6783621"/>
                <a:gd name="connsiteY0" fmla="*/ 0 h 4540250"/>
                <a:gd name="connsiteX1" fmla="*/ 4603550 w 6783621"/>
                <a:gd name="connsiteY1" fmla="*/ 285750 h 4540250"/>
                <a:gd name="connsiteX2" fmla="*/ 6328559 w 6783621"/>
                <a:gd name="connsiteY2" fmla="*/ 2127250 h 4540250"/>
                <a:gd name="connsiteX3" fmla="*/ 6783621 w 6783621"/>
                <a:gd name="connsiteY3" fmla="*/ 3365500 h 4540250"/>
                <a:gd name="connsiteX4" fmla="*/ 5735918 w 6783621"/>
                <a:gd name="connsiteY4" fmla="*/ 4360334 h 4540250"/>
                <a:gd name="connsiteX5" fmla="*/ 4053241 w 6783621"/>
                <a:gd name="connsiteY5" fmla="*/ 4476750 h 4540250"/>
                <a:gd name="connsiteX6" fmla="*/ 0 w 6783621"/>
                <a:gd name="connsiteY6" fmla="*/ 4540250 h 4540250"/>
                <a:gd name="connsiteX7" fmla="*/ 52914 w 6783621"/>
                <a:gd name="connsiteY7" fmla="*/ 0 h 4540250"/>
                <a:gd name="connsiteX0" fmla="*/ 52914 w 6783621"/>
                <a:gd name="connsiteY0" fmla="*/ 0 h 4540250"/>
                <a:gd name="connsiteX1" fmla="*/ 4603550 w 6783621"/>
                <a:gd name="connsiteY1" fmla="*/ 285750 h 4540250"/>
                <a:gd name="connsiteX2" fmla="*/ 6328559 w 6783621"/>
                <a:gd name="connsiteY2" fmla="*/ 2127250 h 4540250"/>
                <a:gd name="connsiteX3" fmla="*/ 6783621 w 6783621"/>
                <a:gd name="connsiteY3" fmla="*/ 3365500 h 4540250"/>
                <a:gd name="connsiteX4" fmla="*/ 5683003 w 6783621"/>
                <a:gd name="connsiteY4" fmla="*/ 4275668 h 4540250"/>
                <a:gd name="connsiteX5" fmla="*/ 4053241 w 6783621"/>
                <a:gd name="connsiteY5" fmla="*/ 4476750 h 4540250"/>
                <a:gd name="connsiteX6" fmla="*/ 0 w 6783621"/>
                <a:gd name="connsiteY6" fmla="*/ 4540250 h 4540250"/>
                <a:gd name="connsiteX7" fmla="*/ 52914 w 6783621"/>
                <a:gd name="connsiteY7" fmla="*/ 0 h 4540250"/>
                <a:gd name="connsiteX0" fmla="*/ 52914 w 6783621"/>
                <a:gd name="connsiteY0" fmla="*/ 0 h 4540250"/>
                <a:gd name="connsiteX1" fmla="*/ 4603550 w 6783621"/>
                <a:gd name="connsiteY1" fmla="*/ 285750 h 4540250"/>
                <a:gd name="connsiteX2" fmla="*/ 6317976 w 6783621"/>
                <a:gd name="connsiteY2" fmla="*/ 1608667 h 4540250"/>
                <a:gd name="connsiteX3" fmla="*/ 6783621 w 6783621"/>
                <a:gd name="connsiteY3" fmla="*/ 3365500 h 4540250"/>
                <a:gd name="connsiteX4" fmla="*/ 5683003 w 6783621"/>
                <a:gd name="connsiteY4" fmla="*/ 4275668 h 4540250"/>
                <a:gd name="connsiteX5" fmla="*/ 4053241 w 6783621"/>
                <a:gd name="connsiteY5" fmla="*/ 4476750 h 4540250"/>
                <a:gd name="connsiteX6" fmla="*/ 0 w 6783621"/>
                <a:gd name="connsiteY6" fmla="*/ 4540250 h 4540250"/>
                <a:gd name="connsiteX7" fmla="*/ 52914 w 6783621"/>
                <a:gd name="connsiteY7" fmla="*/ 0 h 4540250"/>
                <a:gd name="connsiteX0" fmla="*/ 52914 w 6317976"/>
                <a:gd name="connsiteY0" fmla="*/ 0 h 4540250"/>
                <a:gd name="connsiteX1" fmla="*/ 4603550 w 6317976"/>
                <a:gd name="connsiteY1" fmla="*/ 285750 h 4540250"/>
                <a:gd name="connsiteX2" fmla="*/ 6317976 w 6317976"/>
                <a:gd name="connsiteY2" fmla="*/ 1608667 h 4540250"/>
                <a:gd name="connsiteX3" fmla="*/ 5185607 w 6317976"/>
                <a:gd name="connsiteY3" fmla="*/ 4529667 h 4540250"/>
                <a:gd name="connsiteX4" fmla="*/ 5683003 w 6317976"/>
                <a:gd name="connsiteY4" fmla="*/ 4275668 h 4540250"/>
                <a:gd name="connsiteX5" fmla="*/ 4053241 w 6317976"/>
                <a:gd name="connsiteY5" fmla="*/ 4476750 h 4540250"/>
                <a:gd name="connsiteX6" fmla="*/ 0 w 6317976"/>
                <a:gd name="connsiteY6" fmla="*/ 4540250 h 4540250"/>
                <a:gd name="connsiteX7" fmla="*/ 52914 w 6317976"/>
                <a:gd name="connsiteY7" fmla="*/ 0 h 4540250"/>
                <a:gd name="connsiteX0" fmla="*/ 52914 w 6317976"/>
                <a:gd name="connsiteY0" fmla="*/ 0 h 4635501"/>
                <a:gd name="connsiteX1" fmla="*/ 4603550 w 6317976"/>
                <a:gd name="connsiteY1" fmla="*/ 285750 h 4635501"/>
                <a:gd name="connsiteX2" fmla="*/ 6317976 w 6317976"/>
                <a:gd name="connsiteY2" fmla="*/ 1608667 h 4635501"/>
                <a:gd name="connsiteX3" fmla="*/ 5185607 w 6317976"/>
                <a:gd name="connsiteY3" fmla="*/ 4529667 h 4635501"/>
                <a:gd name="connsiteX4" fmla="*/ 4603549 w 6317976"/>
                <a:gd name="connsiteY4" fmla="*/ 4635501 h 4635501"/>
                <a:gd name="connsiteX5" fmla="*/ 4053241 w 6317976"/>
                <a:gd name="connsiteY5" fmla="*/ 4476750 h 4635501"/>
                <a:gd name="connsiteX6" fmla="*/ 0 w 6317976"/>
                <a:gd name="connsiteY6" fmla="*/ 4540250 h 4635501"/>
                <a:gd name="connsiteX7" fmla="*/ 52914 w 6317976"/>
                <a:gd name="connsiteY7" fmla="*/ 0 h 4635501"/>
                <a:gd name="connsiteX0" fmla="*/ 52914 w 6730708"/>
                <a:gd name="connsiteY0" fmla="*/ 0 h 4635501"/>
                <a:gd name="connsiteX1" fmla="*/ 4603550 w 6730708"/>
                <a:gd name="connsiteY1" fmla="*/ 285750 h 4635501"/>
                <a:gd name="connsiteX2" fmla="*/ 6730708 w 6730708"/>
                <a:gd name="connsiteY2" fmla="*/ 2434167 h 4635501"/>
                <a:gd name="connsiteX3" fmla="*/ 5185607 w 6730708"/>
                <a:gd name="connsiteY3" fmla="*/ 4529667 h 4635501"/>
                <a:gd name="connsiteX4" fmla="*/ 4603549 w 6730708"/>
                <a:gd name="connsiteY4" fmla="*/ 4635501 h 4635501"/>
                <a:gd name="connsiteX5" fmla="*/ 4053241 w 6730708"/>
                <a:gd name="connsiteY5" fmla="*/ 4476750 h 4635501"/>
                <a:gd name="connsiteX6" fmla="*/ 0 w 6730708"/>
                <a:gd name="connsiteY6" fmla="*/ 4540250 h 4635501"/>
                <a:gd name="connsiteX7" fmla="*/ 52914 w 6730708"/>
                <a:gd name="connsiteY7" fmla="*/ 0 h 4635501"/>
                <a:gd name="connsiteX0" fmla="*/ 52914 w 6836537"/>
                <a:gd name="connsiteY0" fmla="*/ 0 h 4635501"/>
                <a:gd name="connsiteX1" fmla="*/ 4603550 w 6836537"/>
                <a:gd name="connsiteY1" fmla="*/ 285750 h 4635501"/>
                <a:gd name="connsiteX2" fmla="*/ 6836537 w 6836537"/>
                <a:gd name="connsiteY2" fmla="*/ 3270251 h 4635501"/>
                <a:gd name="connsiteX3" fmla="*/ 5185607 w 6836537"/>
                <a:gd name="connsiteY3" fmla="*/ 4529667 h 4635501"/>
                <a:gd name="connsiteX4" fmla="*/ 4603549 w 6836537"/>
                <a:gd name="connsiteY4" fmla="*/ 4635501 h 4635501"/>
                <a:gd name="connsiteX5" fmla="*/ 4053241 w 6836537"/>
                <a:gd name="connsiteY5" fmla="*/ 4476750 h 4635501"/>
                <a:gd name="connsiteX6" fmla="*/ 0 w 6836537"/>
                <a:gd name="connsiteY6" fmla="*/ 4540250 h 4635501"/>
                <a:gd name="connsiteX7" fmla="*/ 52914 w 6836537"/>
                <a:gd name="connsiteY7" fmla="*/ 0 h 4635501"/>
                <a:gd name="connsiteX0" fmla="*/ 52914 w 6836537"/>
                <a:gd name="connsiteY0" fmla="*/ 0 h 4635501"/>
                <a:gd name="connsiteX1" fmla="*/ 4815207 w 6836537"/>
                <a:gd name="connsiteY1" fmla="*/ 285750 h 4635501"/>
                <a:gd name="connsiteX2" fmla="*/ 6836537 w 6836537"/>
                <a:gd name="connsiteY2" fmla="*/ 3270251 h 4635501"/>
                <a:gd name="connsiteX3" fmla="*/ 5185607 w 6836537"/>
                <a:gd name="connsiteY3" fmla="*/ 4529667 h 4635501"/>
                <a:gd name="connsiteX4" fmla="*/ 4603549 w 6836537"/>
                <a:gd name="connsiteY4" fmla="*/ 4635501 h 4635501"/>
                <a:gd name="connsiteX5" fmla="*/ 4053241 w 6836537"/>
                <a:gd name="connsiteY5" fmla="*/ 4476750 h 4635501"/>
                <a:gd name="connsiteX6" fmla="*/ 0 w 6836537"/>
                <a:gd name="connsiteY6" fmla="*/ 4540250 h 4635501"/>
                <a:gd name="connsiteX7" fmla="*/ 52914 w 6836537"/>
                <a:gd name="connsiteY7" fmla="*/ 0 h 4635501"/>
                <a:gd name="connsiteX0" fmla="*/ 0 w 6857703"/>
                <a:gd name="connsiteY0" fmla="*/ 0 h 4635501"/>
                <a:gd name="connsiteX1" fmla="*/ 4836373 w 6857703"/>
                <a:gd name="connsiteY1" fmla="*/ 285750 h 4635501"/>
                <a:gd name="connsiteX2" fmla="*/ 6857703 w 6857703"/>
                <a:gd name="connsiteY2" fmla="*/ 3270251 h 4635501"/>
                <a:gd name="connsiteX3" fmla="*/ 5206773 w 6857703"/>
                <a:gd name="connsiteY3" fmla="*/ 4529667 h 4635501"/>
                <a:gd name="connsiteX4" fmla="*/ 4624715 w 6857703"/>
                <a:gd name="connsiteY4" fmla="*/ 4635501 h 4635501"/>
                <a:gd name="connsiteX5" fmla="*/ 4074407 w 6857703"/>
                <a:gd name="connsiteY5" fmla="*/ 4476750 h 4635501"/>
                <a:gd name="connsiteX6" fmla="*/ 21166 w 6857703"/>
                <a:gd name="connsiteY6" fmla="*/ 4540250 h 4635501"/>
                <a:gd name="connsiteX7" fmla="*/ 0 w 6857703"/>
                <a:gd name="connsiteY7" fmla="*/ 0 h 4635501"/>
                <a:gd name="connsiteX0" fmla="*/ 0 w 6857703"/>
                <a:gd name="connsiteY0" fmla="*/ 0 h 4635501"/>
                <a:gd name="connsiteX1" fmla="*/ 4836373 w 6857703"/>
                <a:gd name="connsiteY1" fmla="*/ 285750 h 4635501"/>
                <a:gd name="connsiteX2" fmla="*/ 5333769 w 6857703"/>
                <a:gd name="connsiteY2" fmla="*/ 1016000 h 4635501"/>
                <a:gd name="connsiteX3" fmla="*/ 6857703 w 6857703"/>
                <a:gd name="connsiteY3" fmla="*/ 3270251 h 4635501"/>
                <a:gd name="connsiteX4" fmla="*/ 5206773 w 6857703"/>
                <a:gd name="connsiteY4" fmla="*/ 4529667 h 4635501"/>
                <a:gd name="connsiteX5" fmla="*/ 4624715 w 6857703"/>
                <a:gd name="connsiteY5" fmla="*/ 4635501 h 4635501"/>
                <a:gd name="connsiteX6" fmla="*/ 4074407 w 6857703"/>
                <a:gd name="connsiteY6" fmla="*/ 4476750 h 4635501"/>
                <a:gd name="connsiteX7" fmla="*/ 21166 w 6857703"/>
                <a:gd name="connsiteY7" fmla="*/ 4540250 h 4635501"/>
                <a:gd name="connsiteX8" fmla="*/ 0 w 6857703"/>
                <a:gd name="connsiteY8" fmla="*/ 0 h 4635501"/>
                <a:gd name="connsiteX0" fmla="*/ 0 w 6857703"/>
                <a:gd name="connsiteY0" fmla="*/ 0 h 4635501"/>
                <a:gd name="connsiteX1" fmla="*/ 4836373 w 6857703"/>
                <a:gd name="connsiteY1" fmla="*/ 285750 h 4635501"/>
                <a:gd name="connsiteX2" fmla="*/ 5926410 w 6857703"/>
                <a:gd name="connsiteY2" fmla="*/ 1111250 h 4635501"/>
                <a:gd name="connsiteX3" fmla="*/ 6857703 w 6857703"/>
                <a:gd name="connsiteY3" fmla="*/ 3270251 h 4635501"/>
                <a:gd name="connsiteX4" fmla="*/ 5206773 w 6857703"/>
                <a:gd name="connsiteY4" fmla="*/ 4529667 h 4635501"/>
                <a:gd name="connsiteX5" fmla="*/ 4624715 w 6857703"/>
                <a:gd name="connsiteY5" fmla="*/ 4635501 h 4635501"/>
                <a:gd name="connsiteX6" fmla="*/ 4074407 w 6857703"/>
                <a:gd name="connsiteY6" fmla="*/ 4476750 h 4635501"/>
                <a:gd name="connsiteX7" fmla="*/ 21166 w 6857703"/>
                <a:gd name="connsiteY7" fmla="*/ 4540250 h 4635501"/>
                <a:gd name="connsiteX8" fmla="*/ 0 w 6857703"/>
                <a:gd name="connsiteY8" fmla="*/ 0 h 4635501"/>
                <a:gd name="connsiteX0" fmla="*/ 0 w 6857703"/>
                <a:gd name="connsiteY0" fmla="*/ 0 h 4635501"/>
                <a:gd name="connsiteX1" fmla="*/ 4836373 w 6857703"/>
                <a:gd name="connsiteY1" fmla="*/ 285750 h 4635501"/>
                <a:gd name="connsiteX2" fmla="*/ 6857703 w 6857703"/>
                <a:gd name="connsiteY2" fmla="*/ 3270251 h 4635501"/>
                <a:gd name="connsiteX3" fmla="*/ 5206773 w 6857703"/>
                <a:gd name="connsiteY3" fmla="*/ 4529667 h 4635501"/>
                <a:gd name="connsiteX4" fmla="*/ 4624715 w 6857703"/>
                <a:gd name="connsiteY4" fmla="*/ 4635501 h 4635501"/>
                <a:gd name="connsiteX5" fmla="*/ 4074407 w 6857703"/>
                <a:gd name="connsiteY5" fmla="*/ 4476750 h 4635501"/>
                <a:gd name="connsiteX6" fmla="*/ 21166 w 6857703"/>
                <a:gd name="connsiteY6" fmla="*/ 4540250 h 4635501"/>
                <a:gd name="connsiteX7" fmla="*/ 0 w 6857703"/>
                <a:gd name="connsiteY7" fmla="*/ 0 h 4635501"/>
                <a:gd name="connsiteX0" fmla="*/ 0 w 6836537"/>
                <a:gd name="connsiteY0" fmla="*/ 0 h 4635501"/>
                <a:gd name="connsiteX1" fmla="*/ 4836373 w 6836537"/>
                <a:gd name="connsiteY1" fmla="*/ 285750 h 4635501"/>
                <a:gd name="connsiteX2" fmla="*/ 6836537 w 6836537"/>
                <a:gd name="connsiteY2" fmla="*/ 2592917 h 4635501"/>
                <a:gd name="connsiteX3" fmla="*/ 5206773 w 6836537"/>
                <a:gd name="connsiteY3" fmla="*/ 4529667 h 4635501"/>
                <a:gd name="connsiteX4" fmla="*/ 4624715 w 6836537"/>
                <a:gd name="connsiteY4" fmla="*/ 4635501 h 4635501"/>
                <a:gd name="connsiteX5" fmla="*/ 4074407 w 6836537"/>
                <a:gd name="connsiteY5" fmla="*/ 4476750 h 4635501"/>
                <a:gd name="connsiteX6" fmla="*/ 21166 w 6836537"/>
                <a:gd name="connsiteY6" fmla="*/ 4540250 h 4635501"/>
                <a:gd name="connsiteX7" fmla="*/ 0 w 6836537"/>
                <a:gd name="connsiteY7" fmla="*/ 0 h 4635501"/>
                <a:gd name="connsiteX0" fmla="*/ 2036 w 6817408"/>
                <a:gd name="connsiteY0" fmla="*/ 179917 h 4349751"/>
                <a:gd name="connsiteX1" fmla="*/ 4817244 w 6817408"/>
                <a:gd name="connsiteY1" fmla="*/ 0 h 4349751"/>
                <a:gd name="connsiteX2" fmla="*/ 6817408 w 6817408"/>
                <a:gd name="connsiteY2" fmla="*/ 2307167 h 4349751"/>
                <a:gd name="connsiteX3" fmla="*/ 5187644 w 6817408"/>
                <a:gd name="connsiteY3" fmla="*/ 4243917 h 4349751"/>
                <a:gd name="connsiteX4" fmla="*/ 4605586 w 6817408"/>
                <a:gd name="connsiteY4" fmla="*/ 4349751 h 4349751"/>
                <a:gd name="connsiteX5" fmla="*/ 4055278 w 6817408"/>
                <a:gd name="connsiteY5" fmla="*/ 4191000 h 4349751"/>
                <a:gd name="connsiteX6" fmla="*/ 2037 w 6817408"/>
                <a:gd name="connsiteY6" fmla="*/ 4254500 h 4349751"/>
                <a:gd name="connsiteX7" fmla="*/ 2036 w 6817408"/>
                <a:gd name="connsiteY7" fmla="*/ 179917 h 4349751"/>
                <a:gd name="connsiteX0" fmla="*/ 2036 w 6817408"/>
                <a:gd name="connsiteY0" fmla="*/ 391584 h 4561418"/>
                <a:gd name="connsiteX1" fmla="*/ 4785495 w 6817408"/>
                <a:gd name="connsiteY1" fmla="*/ 0 h 4561418"/>
                <a:gd name="connsiteX2" fmla="*/ 6817408 w 6817408"/>
                <a:gd name="connsiteY2" fmla="*/ 2518834 h 4561418"/>
                <a:gd name="connsiteX3" fmla="*/ 5187644 w 6817408"/>
                <a:gd name="connsiteY3" fmla="*/ 4455584 h 4561418"/>
                <a:gd name="connsiteX4" fmla="*/ 4605586 w 6817408"/>
                <a:gd name="connsiteY4" fmla="*/ 4561418 h 4561418"/>
                <a:gd name="connsiteX5" fmla="*/ 4055278 w 6817408"/>
                <a:gd name="connsiteY5" fmla="*/ 4402667 h 4561418"/>
                <a:gd name="connsiteX6" fmla="*/ 2037 w 6817408"/>
                <a:gd name="connsiteY6" fmla="*/ 4466167 h 4561418"/>
                <a:gd name="connsiteX7" fmla="*/ 2036 w 6817408"/>
                <a:gd name="connsiteY7" fmla="*/ 391584 h 4561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17408" h="4561418">
                  <a:moveTo>
                    <a:pt x="2036" y="391584"/>
                  </a:moveTo>
                  <a:lnTo>
                    <a:pt x="4785495" y="0"/>
                  </a:lnTo>
                  <a:lnTo>
                    <a:pt x="6817408" y="2518834"/>
                  </a:lnTo>
                  <a:lnTo>
                    <a:pt x="5187644" y="4455584"/>
                  </a:lnTo>
                  <a:lnTo>
                    <a:pt x="4605586" y="4561418"/>
                  </a:lnTo>
                  <a:lnTo>
                    <a:pt x="4055278" y="4402667"/>
                  </a:lnTo>
                  <a:lnTo>
                    <a:pt x="2037" y="4466167"/>
                  </a:lnTo>
                  <a:cubicBezTo>
                    <a:pt x="-5018" y="2952750"/>
                    <a:pt x="9091" y="1905001"/>
                    <a:pt x="2036" y="391584"/>
                  </a:cubicBezTo>
                  <a:close/>
                </a:path>
              </a:pathLst>
            </a:custGeom>
            <a:solidFill>
              <a:schemeClr val="accent4">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685777" fontAlgn="auto">
                <a:lnSpc>
                  <a:spcPct val="90000"/>
                </a:lnSpc>
                <a:spcBef>
                  <a:spcPts val="0"/>
                </a:spcBef>
                <a:spcAft>
                  <a:spcPts val="0"/>
                </a:spcAft>
              </a:pPr>
              <a:endParaRPr lang="en-US" sz="1400" dirty="0">
                <a:solidFill>
                  <a:srgbClr val="007395"/>
                </a:solidFill>
              </a:endParaRPr>
            </a:p>
          </p:txBody>
        </p:sp>
        <p:sp>
          <p:nvSpPr>
            <p:cNvPr id="17" name="Freeform 16"/>
            <p:cNvSpPr/>
            <p:nvPr userDrawn="1"/>
          </p:nvSpPr>
          <p:spPr>
            <a:xfrm>
              <a:off x="4723487" y="1975555"/>
              <a:ext cx="2165964" cy="4480277"/>
            </a:xfrm>
            <a:custGeom>
              <a:avLst/>
              <a:gdLst>
                <a:gd name="connsiteX0" fmla="*/ 0 w 2137741"/>
                <a:gd name="connsiteY0" fmla="*/ 0 h 4423833"/>
                <a:gd name="connsiteX1" fmla="*/ 2137741 w 2137741"/>
                <a:gd name="connsiteY1" fmla="*/ 2476500 h 4423833"/>
                <a:gd name="connsiteX2" fmla="*/ 476230 w 2137741"/>
                <a:gd name="connsiteY2" fmla="*/ 4423833 h 4423833"/>
                <a:gd name="connsiteX3" fmla="*/ 1915501 w 2137741"/>
                <a:gd name="connsiteY3" fmla="*/ 2518833 h 4423833"/>
                <a:gd name="connsiteX4" fmla="*/ 0 w 2137741"/>
                <a:gd name="connsiteY4" fmla="*/ 0 h 4423833"/>
                <a:gd name="connsiteX0" fmla="*/ 0 w 2158908"/>
                <a:gd name="connsiteY0" fmla="*/ 0 h 4409721"/>
                <a:gd name="connsiteX1" fmla="*/ 2158908 w 2158908"/>
                <a:gd name="connsiteY1" fmla="*/ 2462388 h 4409721"/>
                <a:gd name="connsiteX2" fmla="*/ 497397 w 2158908"/>
                <a:gd name="connsiteY2" fmla="*/ 4409721 h 4409721"/>
                <a:gd name="connsiteX3" fmla="*/ 1936668 w 2158908"/>
                <a:gd name="connsiteY3" fmla="*/ 2504721 h 4409721"/>
                <a:gd name="connsiteX4" fmla="*/ 0 w 2158908"/>
                <a:gd name="connsiteY4" fmla="*/ 0 h 4409721"/>
                <a:gd name="connsiteX0" fmla="*/ 0 w 2158908"/>
                <a:gd name="connsiteY0" fmla="*/ 0 h 4409721"/>
                <a:gd name="connsiteX1" fmla="*/ 2158908 w 2158908"/>
                <a:gd name="connsiteY1" fmla="*/ 2462388 h 4409721"/>
                <a:gd name="connsiteX2" fmla="*/ 490341 w 2158908"/>
                <a:gd name="connsiteY2" fmla="*/ 4409721 h 4409721"/>
                <a:gd name="connsiteX3" fmla="*/ 1936668 w 2158908"/>
                <a:gd name="connsiteY3" fmla="*/ 2504721 h 4409721"/>
                <a:gd name="connsiteX4" fmla="*/ 0 w 2158908"/>
                <a:gd name="connsiteY4" fmla="*/ 0 h 4409721"/>
                <a:gd name="connsiteX0" fmla="*/ 0 w 2130685"/>
                <a:gd name="connsiteY0" fmla="*/ 0 h 4430888"/>
                <a:gd name="connsiteX1" fmla="*/ 2130685 w 2130685"/>
                <a:gd name="connsiteY1" fmla="*/ 2483555 h 4430888"/>
                <a:gd name="connsiteX2" fmla="*/ 462118 w 2130685"/>
                <a:gd name="connsiteY2" fmla="*/ 4430888 h 4430888"/>
                <a:gd name="connsiteX3" fmla="*/ 1908445 w 2130685"/>
                <a:gd name="connsiteY3" fmla="*/ 2525888 h 4430888"/>
                <a:gd name="connsiteX4" fmla="*/ 0 w 2130685"/>
                <a:gd name="connsiteY4" fmla="*/ 0 h 4430888"/>
                <a:gd name="connsiteX0" fmla="*/ 0 w 2165964"/>
                <a:gd name="connsiteY0" fmla="*/ 0 h 4480277"/>
                <a:gd name="connsiteX1" fmla="*/ 2165964 w 2165964"/>
                <a:gd name="connsiteY1" fmla="*/ 2532944 h 4480277"/>
                <a:gd name="connsiteX2" fmla="*/ 497397 w 2165964"/>
                <a:gd name="connsiteY2" fmla="*/ 4480277 h 4480277"/>
                <a:gd name="connsiteX3" fmla="*/ 1943724 w 2165964"/>
                <a:gd name="connsiteY3" fmla="*/ 2575277 h 4480277"/>
                <a:gd name="connsiteX4" fmla="*/ 0 w 2165964"/>
                <a:gd name="connsiteY4" fmla="*/ 0 h 44802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5964" h="4480277">
                  <a:moveTo>
                    <a:pt x="0" y="0"/>
                  </a:moveTo>
                  <a:lnTo>
                    <a:pt x="2165964" y="2532944"/>
                  </a:lnTo>
                  <a:lnTo>
                    <a:pt x="497397" y="4480277"/>
                  </a:lnTo>
                  <a:lnTo>
                    <a:pt x="1943724" y="2575277"/>
                  </a:lnTo>
                  <a:lnTo>
                    <a:pt x="0" y="0"/>
                  </a:lnTo>
                  <a:close/>
                </a:path>
              </a:pathLst>
            </a:cu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685777" fontAlgn="auto">
                <a:lnSpc>
                  <a:spcPct val="90000"/>
                </a:lnSpc>
                <a:spcBef>
                  <a:spcPts val="0"/>
                </a:spcBef>
                <a:spcAft>
                  <a:spcPts val="0"/>
                </a:spcAft>
              </a:pPr>
              <a:endParaRPr lang="en-US" sz="1400" dirty="0">
                <a:solidFill>
                  <a:srgbClr val="FFFFFF"/>
                </a:solidFill>
              </a:endParaRPr>
            </a:p>
          </p:txBody>
        </p:sp>
      </p:grpSp>
      <p:sp>
        <p:nvSpPr>
          <p:cNvPr id="4" name="Slide Number Placeholder 3"/>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grpSp>
        <p:nvGrpSpPr>
          <p:cNvPr id="3" name="Group 2"/>
          <p:cNvGrpSpPr/>
          <p:nvPr userDrawn="1"/>
        </p:nvGrpSpPr>
        <p:grpSpPr>
          <a:xfrm>
            <a:off x="0" y="0"/>
            <a:ext cx="9144430" cy="5143500"/>
            <a:chOff x="0" y="0"/>
            <a:chExt cx="12189398" cy="6858000"/>
          </a:xfrm>
          <a:solidFill>
            <a:srgbClr val="D8E1E6"/>
          </a:solidFill>
        </p:grpSpPr>
        <p:sp>
          <p:nvSpPr>
            <p:cNvPr id="5" name="Rectangle 4"/>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77" fontAlgn="auto">
                <a:spcBef>
                  <a:spcPts val="0"/>
                </a:spcBef>
                <a:spcAft>
                  <a:spcPts val="0"/>
                </a:spcAft>
              </a:pPr>
              <a:endParaRPr sz="1400" dirty="0">
                <a:solidFill>
                  <a:srgbClr val="FFFFFF"/>
                </a:solidFill>
              </a:endParaRPr>
            </a:p>
          </p:txBody>
        </p:sp>
        <p:sp>
          <p:nvSpPr>
            <p:cNvPr id="6" name="Rectangle 5"/>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77" fontAlgn="auto">
                <a:spcBef>
                  <a:spcPts val="0"/>
                </a:spcBef>
                <a:spcAft>
                  <a:spcPts val="0"/>
                </a:spcAft>
              </a:pPr>
              <a:endParaRPr sz="1400" dirty="0">
                <a:solidFill>
                  <a:srgbClr val="FFFFFF"/>
                </a:solidFill>
              </a:endParaRPr>
            </a:p>
          </p:txBody>
        </p:sp>
        <p:sp>
          <p:nvSpPr>
            <p:cNvPr id="7" name="Rectangle 6"/>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77" fontAlgn="auto">
                <a:spcBef>
                  <a:spcPts val="0"/>
                </a:spcBef>
                <a:spcAft>
                  <a:spcPts val="0"/>
                </a:spcAft>
              </a:pPr>
              <a:endParaRPr sz="1400" dirty="0">
                <a:solidFill>
                  <a:srgbClr val="FFFFFF"/>
                </a:solidFill>
              </a:endParaRPr>
            </a:p>
          </p:txBody>
        </p:sp>
        <p:sp>
          <p:nvSpPr>
            <p:cNvPr id="8" name="Rectangle 7"/>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77" fontAlgn="auto">
                <a:spcBef>
                  <a:spcPts val="0"/>
                </a:spcBef>
                <a:spcAft>
                  <a:spcPts val="0"/>
                </a:spcAft>
              </a:pPr>
              <a:endParaRPr sz="1400" dirty="0">
                <a:solidFill>
                  <a:srgbClr val="FFFFFF"/>
                </a:solidFill>
              </a:endParaRPr>
            </a:p>
          </p:txBody>
        </p:sp>
      </p:grpSp>
      <p:sp>
        <p:nvSpPr>
          <p:cNvPr id="9" name="Slide Number Placeholder 5"/>
          <p:cNvSpPr txBox="1">
            <a:spLocks/>
          </p:cNvSpPr>
          <p:nvPr userDrawn="1"/>
        </p:nvSpPr>
        <p:spPr>
          <a:xfrm>
            <a:off x="8459212" y="4917186"/>
            <a:ext cx="286320" cy="137160"/>
          </a:xfrm>
          <a:prstGeom prst="rect">
            <a:avLst/>
          </a:prstGeom>
        </p:spPr>
        <p:txBody>
          <a:bodyPr vert="horz" wrap="none" lIns="0" tIns="0" rIns="0" bIns="0" rtlCol="0" anchor="ctr" anchorCtr="0">
            <a:noAutofit/>
          </a:bodyPr>
          <a:lstStyle>
            <a:defPPr>
              <a:defRPr lang="en-US"/>
            </a:defPPr>
            <a:lvl1pPr marL="0" algn="r" defTabSz="914400" rtl="0" eaLnBrk="1" latinLnBrk="0" hangingPunct="1">
              <a:defRPr sz="8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pPr>
            <a:fld id="{C51EAA63-D034-42AE-91FA-B13B9518C7BE}" type="slidenum">
              <a:rPr lang="en-US" smtClean="0">
                <a:solidFill>
                  <a:srgbClr val="58595B"/>
                </a:solidFill>
              </a:rPr>
              <a:pPr fontAlgn="auto">
                <a:spcBef>
                  <a:spcPts val="0"/>
                </a:spcBef>
                <a:spcAft>
                  <a:spcPts val="0"/>
                </a:spcAft>
              </a:pPr>
              <a:t>‹#›</a:t>
            </a:fld>
            <a:endParaRPr lang="en-US" dirty="0">
              <a:solidFill>
                <a:srgbClr val="58595B"/>
              </a:solidFill>
            </a:endParaRPr>
          </a:p>
        </p:txBody>
      </p:sp>
      <p:sp>
        <p:nvSpPr>
          <p:cNvPr id="10" name="TextBox 9"/>
          <p:cNvSpPr txBox="1"/>
          <p:nvPr userDrawn="1"/>
        </p:nvSpPr>
        <p:spPr>
          <a:xfrm>
            <a:off x="3951894" y="4917186"/>
            <a:ext cx="2400925" cy="137160"/>
          </a:xfrm>
          <a:prstGeom prst="rect">
            <a:avLst/>
          </a:prstGeom>
          <a:noFill/>
        </p:spPr>
        <p:txBody>
          <a:bodyPr vert="horz" wrap="none" lIns="0" tIns="0" rIns="0" bIns="0" rtlCol="0" anchor="ctr" anchorCtr="0">
            <a:noAutofit/>
          </a:bodyPr>
          <a:lstStyle/>
          <a:p>
            <a:pPr algn="r" defTabSz="685777" fontAlgn="auto">
              <a:spcBef>
                <a:spcPts val="0"/>
              </a:spcBef>
              <a:spcAft>
                <a:spcPts val="0"/>
              </a:spcAft>
            </a:pPr>
            <a:r>
              <a:rPr sz="600" dirty="0">
                <a:solidFill>
                  <a:srgbClr val="58595B"/>
                </a:solidFill>
                <a:latin typeface="Calibri"/>
                <a:ea typeface="+mn-ea"/>
              </a:rPr>
              <a:t>Copyright © </a:t>
            </a:r>
            <a:r>
              <a:rPr lang="en-US" sz="600" dirty="0" smtClean="0">
                <a:solidFill>
                  <a:srgbClr val="58595B"/>
                </a:solidFill>
                <a:latin typeface="Calibri"/>
                <a:ea typeface="+mn-ea"/>
              </a:rPr>
              <a:t>2017,</a:t>
            </a:r>
            <a:r>
              <a:rPr sz="600" dirty="0" smtClean="0">
                <a:solidFill>
                  <a:srgbClr val="58595B"/>
                </a:solidFill>
                <a:latin typeface="Calibri"/>
                <a:ea typeface="+mn-ea"/>
              </a:rPr>
              <a:t> </a:t>
            </a:r>
            <a:r>
              <a:rPr sz="600" dirty="0">
                <a:solidFill>
                  <a:srgbClr val="58595B"/>
                </a:solidFill>
                <a:latin typeface="Calibri"/>
                <a:ea typeface="+mn-ea"/>
              </a:rPr>
              <a:t>Oracle and/or its affiliates. All rights reserved.  </a:t>
            </a:r>
          </a:p>
        </p:txBody>
      </p:sp>
      <p:pic>
        <p:nvPicPr>
          <p:cNvPr id="11" name="Picture 10" descr="Oracle logo in white on red staging background"/>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97868" y="4697730"/>
            <a:ext cx="1219171" cy="445770"/>
          </a:xfrm>
          <a:prstGeom prst="rect">
            <a:avLst/>
          </a:prstGeom>
        </p:spPr>
      </p:pic>
    </p:spTree>
    <p:extLst>
      <p:ext uri="{BB962C8B-B14F-4D97-AF65-F5344CB8AC3E}">
        <p14:creationId xmlns:p14="http://schemas.microsoft.com/office/powerpoint/2010/main" val="26228942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type="blank" preserve="1">
  <p:cSld name="3_Blank">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cstate="screen">
            <a:extLst>
              <a:ext uri="{28A0092B-C50C-407E-A947-70E740481C1C}">
                <a14:useLocalDpi xmlns:a14="http://schemas.microsoft.com/office/drawing/2010/main"/>
              </a:ext>
            </a:extLst>
          </a:blip>
          <a:srcRect b="-1"/>
          <a:stretch/>
        </p:blipFill>
        <p:spPr>
          <a:xfrm>
            <a:off x="145514" y="144019"/>
            <a:ext cx="8853197" cy="4900802"/>
          </a:xfrm>
          <a:prstGeom prst="rect">
            <a:avLst/>
          </a:prstGeom>
        </p:spPr>
      </p:pic>
      <p:grpSp>
        <p:nvGrpSpPr>
          <p:cNvPr id="2" name="Group 12"/>
          <p:cNvGrpSpPr/>
          <p:nvPr userDrawn="1"/>
        </p:nvGrpSpPr>
        <p:grpSpPr>
          <a:xfrm>
            <a:off x="117563" y="1481670"/>
            <a:ext cx="5050873" cy="3471335"/>
            <a:chOff x="156707" y="1975555"/>
            <a:chExt cx="6732744" cy="4628446"/>
          </a:xfrm>
        </p:grpSpPr>
        <p:sp>
          <p:nvSpPr>
            <p:cNvPr id="15" name="Freeform 14"/>
            <p:cNvSpPr/>
            <p:nvPr userDrawn="1"/>
          </p:nvSpPr>
          <p:spPr>
            <a:xfrm>
              <a:off x="156707" y="2042583"/>
              <a:ext cx="6595167" cy="4561418"/>
            </a:xfrm>
            <a:custGeom>
              <a:avLst/>
              <a:gdLst>
                <a:gd name="connsiteX0" fmla="*/ 52914 w 6328559"/>
                <a:gd name="connsiteY0" fmla="*/ 0 h 4540250"/>
                <a:gd name="connsiteX1" fmla="*/ 4624716 w 6328559"/>
                <a:gd name="connsiteY1" fmla="*/ 211667 h 4540250"/>
                <a:gd name="connsiteX2" fmla="*/ 6328559 w 6328559"/>
                <a:gd name="connsiteY2" fmla="*/ 2127250 h 4540250"/>
                <a:gd name="connsiteX3" fmla="*/ 5683003 w 6328559"/>
                <a:gd name="connsiteY3" fmla="*/ 3672417 h 4540250"/>
                <a:gd name="connsiteX4" fmla="*/ 4053241 w 6328559"/>
                <a:gd name="connsiteY4" fmla="*/ 4476750 h 4540250"/>
                <a:gd name="connsiteX5" fmla="*/ 0 w 6328559"/>
                <a:gd name="connsiteY5" fmla="*/ 4540250 h 4540250"/>
                <a:gd name="connsiteX6" fmla="*/ 52914 w 6328559"/>
                <a:gd name="connsiteY6" fmla="*/ 0 h 4540250"/>
                <a:gd name="connsiteX0" fmla="*/ 52914 w 6328559"/>
                <a:gd name="connsiteY0" fmla="*/ 0 h 4540250"/>
                <a:gd name="connsiteX1" fmla="*/ 4624716 w 6328559"/>
                <a:gd name="connsiteY1" fmla="*/ 211667 h 4540250"/>
                <a:gd name="connsiteX2" fmla="*/ 6328559 w 6328559"/>
                <a:gd name="connsiteY2" fmla="*/ 2127250 h 4540250"/>
                <a:gd name="connsiteX3" fmla="*/ 4815207 w 6328559"/>
                <a:gd name="connsiteY3" fmla="*/ 3100917 h 4540250"/>
                <a:gd name="connsiteX4" fmla="*/ 4053241 w 6328559"/>
                <a:gd name="connsiteY4" fmla="*/ 4476750 h 4540250"/>
                <a:gd name="connsiteX5" fmla="*/ 0 w 6328559"/>
                <a:gd name="connsiteY5" fmla="*/ 4540250 h 4540250"/>
                <a:gd name="connsiteX6" fmla="*/ 52914 w 6328559"/>
                <a:gd name="connsiteY6" fmla="*/ 0 h 4540250"/>
                <a:gd name="connsiteX0" fmla="*/ 52914 w 6423804"/>
                <a:gd name="connsiteY0" fmla="*/ 0 h 4540250"/>
                <a:gd name="connsiteX1" fmla="*/ 4624716 w 6423804"/>
                <a:gd name="connsiteY1" fmla="*/ 211667 h 4540250"/>
                <a:gd name="connsiteX2" fmla="*/ 6328559 w 6423804"/>
                <a:gd name="connsiteY2" fmla="*/ 2127250 h 4540250"/>
                <a:gd name="connsiteX3" fmla="*/ 6423804 w 6423804"/>
                <a:gd name="connsiteY3" fmla="*/ 3841750 h 4540250"/>
                <a:gd name="connsiteX4" fmla="*/ 4053241 w 6423804"/>
                <a:gd name="connsiteY4" fmla="*/ 4476750 h 4540250"/>
                <a:gd name="connsiteX5" fmla="*/ 0 w 6423804"/>
                <a:gd name="connsiteY5" fmla="*/ 4540250 h 4540250"/>
                <a:gd name="connsiteX6" fmla="*/ 52914 w 6423804"/>
                <a:gd name="connsiteY6" fmla="*/ 0 h 4540250"/>
                <a:gd name="connsiteX0" fmla="*/ 52914 w 6328559"/>
                <a:gd name="connsiteY0" fmla="*/ 0 h 4540250"/>
                <a:gd name="connsiteX1" fmla="*/ 4624716 w 6328559"/>
                <a:gd name="connsiteY1" fmla="*/ 211667 h 4540250"/>
                <a:gd name="connsiteX2" fmla="*/ 6328559 w 6328559"/>
                <a:gd name="connsiteY2" fmla="*/ 2127250 h 4540250"/>
                <a:gd name="connsiteX3" fmla="*/ 6317975 w 6328559"/>
                <a:gd name="connsiteY3" fmla="*/ 3841750 h 4540250"/>
                <a:gd name="connsiteX4" fmla="*/ 4053241 w 6328559"/>
                <a:gd name="connsiteY4" fmla="*/ 4476750 h 4540250"/>
                <a:gd name="connsiteX5" fmla="*/ 0 w 6328559"/>
                <a:gd name="connsiteY5" fmla="*/ 4540250 h 4540250"/>
                <a:gd name="connsiteX6" fmla="*/ 52914 w 6328559"/>
                <a:gd name="connsiteY6" fmla="*/ 0 h 4540250"/>
                <a:gd name="connsiteX0" fmla="*/ 52914 w 6878867"/>
                <a:gd name="connsiteY0" fmla="*/ 0 h 4540250"/>
                <a:gd name="connsiteX1" fmla="*/ 4624716 w 6878867"/>
                <a:gd name="connsiteY1" fmla="*/ 211667 h 4540250"/>
                <a:gd name="connsiteX2" fmla="*/ 6328559 w 6878867"/>
                <a:gd name="connsiteY2" fmla="*/ 2127250 h 4540250"/>
                <a:gd name="connsiteX3" fmla="*/ 6878867 w 6878867"/>
                <a:gd name="connsiteY3" fmla="*/ 3757083 h 4540250"/>
                <a:gd name="connsiteX4" fmla="*/ 4053241 w 6878867"/>
                <a:gd name="connsiteY4" fmla="*/ 4476750 h 4540250"/>
                <a:gd name="connsiteX5" fmla="*/ 0 w 6878867"/>
                <a:gd name="connsiteY5" fmla="*/ 4540250 h 4540250"/>
                <a:gd name="connsiteX6" fmla="*/ 52914 w 6878867"/>
                <a:gd name="connsiteY6" fmla="*/ 0 h 4540250"/>
                <a:gd name="connsiteX0" fmla="*/ 52914 w 6900033"/>
                <a:gd name="connsiteY0" fmla="*/ 0 h 4540250"/>
                <a:gd name="connsiteX1" fmla="*/ 4624716 w 6900033"/>
                <a:gd name="connsiteY1" fmla="*/ 211667 h 4540250"/>
                <a:gd name="connsiteX2" fmla="*/ 6328559 w 6900033"/>
                <a:gd name="connsiteY2" fmla="*/ 2127250 h 4540250"/>
                <a:gd name="connsiteX3" fmla="*/ 6900033 w 6900033"/>
                <a:gd name="connsiteY3" fmla="*/ 3725333 h 4540250"/>
                <a:gd name="connsiteX4" fmla="*/ 4053241 w 6900033"/>
                <a:gd name="connsiteY4" fmla="*/ 4476750 h 4540250"/>
                <a:gd name="connsiteX5" fmla="*/ 0 w 6900033"/>
                <a:gd name="connsiteY5" fmla="*/ 4540250 h 4540250"/>
                <a:gd name="connsiteX6" fmla="*/ 52914 w 6900033"/>
                <a:gd name="connsiteY6" fmla="*/ 0 h 4540250"/>
                <a:gd name="connsiteX0" fmla="*/ 52914 w 6900033"/>
                <a:gd name="connsiteY0" fmla="*/ 0 h 4540250"/>
                <a:gd name="connsiteX1" fmla="*/ 4603550 w 6900033"/>
                <a:gd name="connsiteY1" fmla="*/ 285750 h 4540250"/>
                <a:gd name="connsiteX2" fmla="*/ 6328559 w 6900033"/>
                <a:gd name="connsiteY2" fmla="*/ 2127250 h 4540250"/>
                <a:gd name="connsiteX3" fmla="*/ 6900033 w 6900033"/>
                <a:gd name="connsiteY3" fmla="*/ 3725333 h 4540250"/>
                <a:gd name="connsiteX4" fmla="*/ 4053241 w 6900033"/>
                <a:gd name="connsiteY4" fmla="*/ 4476750 h 4540250"/>
                <a:gd name="connsiteX5" fmla="*/ 0 w 6900033"/>
                <a:gd name="connsiteY5" fmla="*/ 4540250 h 4540250"/>
                <a:gd name="connsiteX6" fmla="*/ 52914 w 6900033"/>
                <a:gd name="connsiteY6" fmla="*/ 0 h 4540250"/>
                <a:gd name="connsiteX0" fmla="*/ 52914 w 6900033"/>
                <a:gd name="connsiteY0" fmla="*/ 0 h 4540250"/>
                <a:gd name="connsiteX1" fmla="*/ 4603550 w 6900033"/>
                <a:gd name="connsiteY1" fmla="*/ 285750 h 4540250"/>
                <a:gd name="connsiteX2" fmla="*/ 6328559 w 6900033"/>
                <a:gd name="connsiteY2" fmla="*/ 2127250 h 4540250"/>
                <a:gd name="connsiteX3" fmla="*/ 6900033 w 6900033"/>
                <a:gd name="connsiteY3" fmla="*/ 3725333 h 4540250"/>
                <a:gd name="connsiteX4" fmla="*/ 5598340 w 6900033"/>
                <a:gd name="connsiteY4" fmla="*/ 4053417 h 4540250"/>
                <a:gd name="connsiteX5" fmla="*/ 4053241 w 6900033"/>
                <a:gd name="connsiteY5" fmla="*/ 4476750 h 4540250"/>
                <a:gd name="connsiteX6" fmla="*/ 0 w 6900033"/>
                <a:gd name="connsiteY6" fmla="*/ 4540250 h 4540250"/>
                <a:gd name="connsiteX7" fmla="*/ 52914 w 6900033"/>
                <a:gd name="connsiteY7" fmla="*/ 0 h 4540250"/>
                <a:gd name="connsiteX0" fmla="*/ 52914 w 6900033"/>
                <a:gd name="connsiteY0" fmla="*/ 0 h 4540250"/>
                <a:gd name="connsiteX1" fmla="*/ 4603550 w 6900033"/>
                <a:gd name="connsiteY1" fmla="*/ 285750 h 4540250"/>
                <a:gd name="connsiteX2" fmla="*/ 6328559 w 6900033"/>
                <a:gd name="connsiteY2" fmla="*/ 2127250 h 4540250"/>
                <a:gd name="connsiteX3" fmla="*/ 6900033 w 6900033"/>
                <a:gd name="connsiteY3" fmla="*/ 3725333 h 4540250"/>
                <a:gd name="connsiteX4" fmla="*/ 5608923 w 6900033"/>
                <a:gd name="connsiteY4" fmla="*/ 4243917 h 4540250"/>
                <a:gd name="connsiteX5" fmla="*/ 4053241 w 6900033"/>
                <a:gd name="connsiteY5" fmla="*/ 4476750 h 4540250"/>
                <a:gd name="connsiteX6" fmla="*/ 0 w 6900033"/>
                <a:gd name="connsiteY6" fmla="*/ 4540250 h 4540250"/>
                <a:gd name="connsiteX7" fmla="*/ 52914 w 6900033"/>
                <a:gd name="connsiteY7" fmla="*/ 0 h 4540250"/>
                <a:gd name="connsiteX0" fmla="*/ 52914 w 6900033"/>
                <a:gd name="connsiteY0" fmla="*/ 0 h 4540250"/>
                <a:gd name="connsiteX1" fmla="*/ 4603550 w 6900033"/>
                <a:gd name="connsiteY1" fmla="*/ 285750 h 4540250"/>
                <a:gd name="connsiteX2" fmla="*/ 6328559 w 6900033"/>
                <a:gd name="connsiteY2" fmla="*/ 2127250 h 4540250"/>
                <a:gd name="connsiteX3" fmla="*/ 6900033 w 6900033"/>
                <a:gd name="connsiteY3" fmla="*/ 3725333 h 4540250"/>
                <a:gd name="connsiteX4" fmla="*/ 5735918 w 6900033"/>
                <a:gd name="connsiteY4" fmla="*/ 4360334 h 4540250"/>
                <a:gd name="connsiteX5" fmla="*/ 4053241 w 6900033"/>
                <a:gd name="connsiteY5" fmla="*/ 4476750 h 4540250"/>
                <a:gd name="connsiteX6" fmla="*/ 0 w 6900033"/>
                <a:gd name="connsiteY6" fmla="*/ 4540250 h 4540250"/>
                <a:gd name="connsiteX7" fmla="*/ 52914 w 6900033"/>
                <a:gd name="connsiteY7" fmla="*/ 0 h 4540250"/>
                <a:gd name="connsiteX0" fmla="*/ 52914 w 6783621"/>
                <a:gd name="connsiteY0" fmla="*/ 0 h 4540250"/>
                <a:gd name="connsiteX1" fmla="*/ 4603550 w 6783621"/>
                <a:gd name="connsiteY1" fmla="*/ 285750 h 4540250"/>
                <a:gd name="connsiteX2" fmla="*/ 6328559 w 6783621"/>
                <a:gd name="connsiteY2" fmla="*/ 2127250 h 4540250"/>
                <a:gd name="connsiteX3" fmla="*/ 6783621 w 6783621"/>
                <a:gd name="connsiteY3" fmla="*/ 3365500 h 4540250"/>
                <a:gd name="connsiteX4" fmla="*/ 5735918 w 6783621"/>
                <a:gd name="connsiteY4" fmla="*/ 4360334 h 4540250"/>
                <a:gd name="connsiteX5" fmla="*/ 4053241 w 6783621"/>
                <a:gd name="connsiteY5" fmla="*/ 4476750 h 4540250"/>
                <a:gd name="connsiteX6" fmla="*/ 0 w 6783621"/>
                <a:gd name="connsiteY6" fmla="*/ 4540250 h 4540250"/>
                <a:gd name="connsiteX7" fmla="*/ 52914 w 6783621"/>
                <a:gd name="connsiteY7" fmla="*/ 0 h 4540250"/>
                <a:gd name="connsiteX0" fmla="*/ 52914 w 6783621"/>
                <a:gd name="connsiteY0" fmla="*/ 0 h 4540250"/>
                <a:gd name="connsiteX1" fmla="*/ 4603550 w 6783621"/>
                <a:gd name="connsiteY1" fmla="*/ 285750 h 4540250"/>
                <a:gd name="connsiteX2" fmla="*/ 6328559 w 6783621"/>
                <a:gd name="connsiteY2" fmla="*/ 2127250 h 4540250"/>
                <a:gd name="connsiteX3" fmla="*/ 6783621 w 6783621"/>
                <a:gd name="connsiteY3" fmla="*/ 3365500 h 4540250"/>
                <a:gd name="connsiteX4" fmla="*/ 5683003 w 6783621"/>
                <a:gd name="connsiteY4" fmla="*/ 4275668 h 4540250"/>
                <a:gd name="connsiteX5" fmla="*/ 4053241 w 6783621"/>
                <a:gd name="connsiteY5" fmla="*/ 4476750 h 4540250"/>
                <a:gd name="connsiteX6" fmla="*/ 0 w 6783621"/>
                <a:gd name="connsiteY6" fmla="*/ 4540250 h 4540250"/>
                <a:gd name="connsiteX7" fmla="*/ 52914 w 6783621"/>
                <a:gd name="connsiteY7" fmla="*/ 0 h 4540250"/>
                <a:gd name="connsiteX0" fmla="*/ 52914 w 6783621"/>
                <a:gd name="connsiteY0" fmla="*/ 0 h 4540250"/>
                <a:gd name="connsiteX1" fmla="*/ 4603550 w 6783621"/>
                <a:gd name="connsiteY1" fmla="*/ 285750 h 4540250"/>
                <a:gd name="connsiteX2" fmla="*/ 6317976 w 6783621"/>
                <a:gd name="connsiteY2" fmla="*/ 1608667 h 4540250"/>
                <a:gd name="connsiteX3" fmla="*/ 6783621 w 6783621"/>
                <a:gd name="connsiteY3" fmla="*/ 3365500 h 4540250"/>
                <a:gd name="connsiteX4" fmla="*/ 5683003 w 6783621"/>
                <a:gd name="connsiteY4" fmla="*/ 4275668 h 4540250"/>
                <a:gd name="connsiteX5" fmla="*/ 4053241 w 6783621"/>
                <a:gd name="connsiteY5" fmla="*/ 4476750 h 4540250"/>
                <a:gd name="connsiteX6" fmla="*/ 0 w 6783621"/>
                <a:gd name="connsiteY6" fmla="*/ 4540250 h 4540250"/>
                <a:gd name="connsiteX7" fmla="*/ 52914 w 6783621"/>
                <a:gd name="connsiteY7" fmla="*/ 0 h 4540250"/>
                <a:gd name="connsiteX0" fmla="*/ 52914 w 6317976"/>
                <a:gd name="connsiteY0" fmla="*/ 0 h 4540250"/>
                <a:gd name="connsiteX1" fmla="*/ 4603550 w 6317976"/>
                <a:gd name="connsiteY1" fmla="*/ 285750 h 4540250"/>
                <a:gd name="connsiteX2" fmla="*/ 6317976 w 6317976"/>
                <a:gd name="connsiteY2" fmla="*/ 1608667 h 4540250"/>
                <a:gd name="connsiteX3" fmla="*/ 5185607 w 6317976"/>
                <a:gd name="connsiteY3" fmla="*/ 4529667 h 4540250"/>
                <a:gd name="connsiteX4" fmla="*/ 5683003 w 6317976"/>
                <a:gd name="connsiteY4" fmla="*/ 4275668 h 4540250"/>
                <a:gd name="connsiteX5" fmla="*/ 4053241 w 6317976"/>
                <a:gd name="connsiteY5" fmla="*/ 4476750 h 4540250"/>
                <a:gd name="connsiteX6" fmla="*/ 0 w 6317976"/>
                <a:gd name="connsiteY6" fmla="*/ 4540250 h 4540250"/>
                <a:gd name="connsiteX7" fmla="*/ 52914 w 6317976"/>
                <a:gd name="connsiteY7" fmla="*/ 0 h 4540250"/>
                <a:gd name="connsiteX0" fmla="*/ 52914 w 6317976"/>
                <a:gd name="connsiteY0" fmla="*/ 0 h 4635501"/>
                <a:gd name="connsiteX1" fmla="*/ 4603550 w 6317976"/>
                <a:gd name="connsiteY1" fmla="*/ 285750 h 4635501"/>
                <a:gd name="connsiteX2" fmla="*/ 6317976 w 6317976"/>
                <a:gd name="connsiteY2" fmla="*/ 1608667 h 4635501"/>
                <a:gd name="connsiteX3" fmla="*/ 5185607 w 6317976"/>
                <a:gd name="connsiteY3" fmla="*/ 4529667 h 4635501"/>
                <a:gd name="connsiteX4" fmla="*/ 4603549 w 6317976"/>
                <a:gd name="connsiteY4" fmla="*/ 4635501 h 4635501"/>
                <a:gd name="connsiteX5" fmla="*/ 4053241 w 6317976"/>
                <a:gd name="connsiteY5" fmla="*/ 4476750 h 4635501"/>
                <a:gd name="connsiteX6" fmla="*/ 0 w 6317976"/>
                <a:gd name="connsiteY6" fmla="*/ 4540250 h 4635501"/>
                <a:gd name="connsiteX7" fmla="*/ 52914 w 6317976"/>
                <a:gd name="connsiteY7" fmla="*/ 0 h 4635501"/>
                <a:gd name="connsiteX0" fmla="*/ 52914 w 6730708"/>
                <a:gd name="connsiteY0" fmla="*/ 0 h 4635501"/>
                <a:gd name="connsiteX1" fmla="*/ 4603550 w 6730708"/>
                <a:gd name="connsiteY1" fmla="*/ 285750 h 4635501"/>
                <a:gd name="connsiteX2" fmla="*/ 6730708 w 6730708"/>
                <a:gd name="connsiteY2" fmla="*/ 2434167 h 4635501"/>
                <a:gd name="connsiteX3" fmla="*/ 5185607 w 6730708"/>
                <a:gd name="connsiteY3" fmla="*/ 4529667 h 4635501"/>
                <a:gd name="connsiteX4" fmla="*/ 4603549 w 6730708"/>
                <a:gd name="connsiteY4" fmla="*/ 4635501 h 4635501"/>
                <a:gd name="connsiteX5" fmla="*/ 4053241 w 6730708"/>
                <a:gd name="connsiteY5" fmla="*/ 4476750 h 4635501"/>
                <a:gd name="connsiteX6" fmla="*/ 0 w 6730708"/>
                <a:gd name="connsiteY6" fmla="*/ 4540250 h 4635501"/>
                <a:gd name="connsiteX7" fmla="*/ 52914 w 6730708"/>
                <a:gd name="connsiteY7" fmla="*/ 0 h 4635501"/>
                <a:gd name="connsiteX0" fmla="*/ 52914 w 6836537"/>
                <a:gd name="connsiteY0" fmla="*/ 0 h 4635501"/>
                <a:gd name="connsiteX1" fmla="*/ 4603550 w 6836537"/>
                <a:gd name="connsiteY1" fmla="*/ 285750 h 4635501"/>
                <a:gd name="connsiteX2" fmla="*/ 6836537 w 6836537"/>
                <a:gd name="connsiteY2" fmla="*/ 3270251 h 4635501"/>
                <a:gd name="connsiteX3" fmla="*/ 5185607 w 6836537"/>
                <a:gd name="connsiteY3" fmla="*/ 4529667 h 4635501"/>
                <a:gd name="connsiteX4" fmla="*/ 4603549 w 6836537"/>
                <a:gd name="connsiteY4" fmla="*/ 4635501 h 4635501"/>
                <a:gd name="connsiteX5" fmla="*/ 4053241 w 6836537"/>
                <a:gd name="connsiteY5" fmla="*/ 4476750 h 4635501"/>
                <a:gd name="connsiteX6" fmla="*/ 0 w 6836537"/>
                <a:gd name="connsiteY6" fmla="*/ 4540250 h 4635501"/>
                <a:gd name="connsiteX7" fmla="*/ 52914 w 6836537"/>
                <a:gd name="connsiteY7" fmla="*/ 0 h 4635501"/>
                <a:gd name="connsiteX0" fmla="*/ 52914 w 6836537"/>
                <a:gd name="connsiteY0" fmla="*/ 0 h 4635501"/>
                <a:gd name="connsiteX1" fmla="*/ 4815207 w 6836537"/>
                <a:gd name="connsiteY1" fmla="*/ 285750 h 4635501"/>
                <a:gd name="connsiteX2" fmla="*/ 6836537 w 6836537"/>
                <a:gd name="connsiteY2" fmla="*/ 3270251 h 4635501"/>
                <a:gd name="connsiteX3" fmla="*/ 5185607 w 6836537"/>
                <a:gd name="connsiteY3" fmla="*/ 4529667 h 4635501"/>
                <a:gd name="connsiteX4" fmla="*/ 4603549 w 6836537"/>
                <a:gd name="connsiteY4" fmla="*/ 4635501 h 4635501"/>
                <a:gd name="connsiteX5" fmla="*/ 4053241 w 6836537"/>
                <a:gd name="connsiteY5" fmla="*/ 4476750 h 4635501"/>
                <a:gd name="connsiteX6" fmla="*/ 0 w 6836537"/>
                <a:gd name="connsiteY6" fmla="*/ 4540250 h 4635501"/>
                <a:gd name="connsiteX7" fmla="*/ 52914 w 6836537"/>
                <a:gd name="connsiteY7" fmla="*/ 0 h 4635501"/>
                <a:gd name="connsiteX0" fmla="*/ 0 w 6857703"/>
                <a:gd name="connsiteY0" fmla="*/ 0 h 4635501"/>
                <a:gd name="connsiteX1" fmla="*/ 4836373 w 6857703"/>
                <a:gd name="connsiteY1" fmla="*/ 285750 h 4635501"/>
                <a:gd name="connsiteX2" fmla="*/ 6857703 w 6857703"/>
                <a:gd name="connsiteY2" fmla="*/ 3270251 h 4635501"/>
                <a:gd name="connsiteX3" fmla="*/ 5206773 w 6857703"/>
                <a:gd name="connsiteY3" fmla="*/ 4529667 h 4635501"/>
                <a:gd name="connsiteX4" fmla="*/ 4624715 w 6857703"/>
                <a:gd name="connsiteY4" fmla="*/ 4635501 h 4635501"/>
                <a:gd name="connsiteX5" fmla="*/ 4074407 w 6857703"/>
                <a:gd name="connsiteY5" fmla="*/ 4476750 h 4635501"/>
                <a:gd name="connsiteX6" fmla="*/ 21166 w 6857703"/>
                <a:gd name="connsiteY6" fmla="*/ 4540250 h 4635501"/>
                <a:gd name="connsiteX7" fmla="*/ 0 w 6857703"/>
                <a:gd name="connsiteY7" fmla="*/ 0 h 4635501"/>
                <a:gd name="connsiteX0" fmla="*/ 0 w 6857703"/>
                <a:gd name="connsiteY0" fmla="*/ 0 h 4635501"/>
                <a:gd name="connsiteX1" fmla="*/ 4836373 w 6857703"/>
                <a:gd name="connsiteY1" fmla="*/ 285750 h 4635501"/>
                <a:gd name="connsiteX2" fmla="*/ 5333769 w 6857703"/>
                <a:gd name="connsiteY2" fmla="*/ 1016000 h 4635501"/>
                <a:gd name="connsiteX3" fmla="*/ 6857703 w 6857703"/>
                <a:gd name="connsiteY3" fmla="*/ 3270251 h 4635501"/>
                <a:gd name="connsiteX4" fmla="*/ 5206773 w 6857703"/>
                <a:gd name="connsiteY4" fmla="*/ 4529667 h 4635501"/>
                <a:gd name="connsiteX5" fmla="*/ 4624715 w 6857703"/>
                <a:gd name="connsiteY5" fmla="*/ 4635501 h 4635501"/>
                <a:gd name="connsiteX6" fmla="*/ 4074407 w 6857703"/>
                <a:gd name="connsiteY6" fmla="*/ 4476750 h 4635501"/>
                <a:gd name="connsiteX7" fmla="*/ 21166 w 6857703"/>
                <a:gd name="connsiteY7" fmla="*/ 4540250 h 4635501"/>
                <a:gd name="connsiteX8" fmla="*/ 0 w 6857703"/>
                <a:gd name="connsiteY8" fmla="*/ 0 h 4635501"/>
                <a:gd name="connsiteX0" fmla="*/ 0 w 6857703"/>
                <a:gd name="connsiteY0" fmla="*/ 0 h 4635501"/>
                <a:gd name="connsiteX1" fmla="*/ 4836373 w 6857703"/>
                <a:gd name="connsiteY1" fmla="*/ 285750 h 4635501"/>
                <a:gd name="connsiteX2" fmla="*/ 5926410 w 6857703"/>
                <a:gd name="connsiteY2" fmla="*/ 1111250 h 4635501"/>
                <a:gd name="connsiteX3" fmla="*/ 6857703 w 6857703"/>
                <a:gd name="connsiteY3" fmla="*/ 3270251 h 4635501"/>
                <a:gd name="connsiteX4" fmla="*/ 5206773 w 6857703"/>
                <a:gd name="connsiteY4" fmla="*/ 4529667 h 4635501"/>
                <a:gd name="connsiteX5" fmla="*/ 4624715 w 6857703"/>
                <a:gd name="connsiteY5" fmla="*/ 4635501 h 4635501"/>
                <a:gd name="connsiteX6" fmla="*/ 4074407 w 6857703"/>
                <a:gd name="connsiteY6" fmla="*/ 4476750 h 4635501"/>
                <a:gd name="connsiteX7" fmla="*/ 21166 w 6857703"/>
                <a:gd name="connsiteY7" fmla="*/ 4540250 h 4635501"/>
                <a:gd name="connsiteX8" fmla="*/ 0 w 6857703"/>
                <a:gd name="connsiteY8" fmla="*/ 0 h 4635501"/>
                <a:gd name="connsiteX0" fmla="*/ 0 w 6857703"/>
                <a:gd name="connsiteY0" fmla="*/ 0 h 4635501"/>
                <a:gd name="connsiteX1" fmla="*/ 4836373 w 6857703"/>
                <a:gd name="connsiteY1" fmla="*/ 285750 h 4635501"/>
                <a:gd name="connsiteX2" fmla="*/ 6857703 w 6857703"/>
                <a:gd name="connsiteY2" fmla="*/ 3270251 h 4635501"/>
                <a:gd name="connsiteX3" fmla="*/ 5206773 w 6857703"/>
                <a:gd name="connsiteY3" fmla="*/ 4529667 h 4635501"/>
                <a:gd name="connsiteX4" fmla="*/ 4624715 w 6857703"/>
                <a:gd name="connsiteY4" fmla="*/ 4635501 h 4635501"/>
                <a:gd name="connsiteX5" fmla="*/ 4074407 w 6857703"/>
                <a:gd name="connsiteY5" fmla="*/ 4476750 h 4635501"/>
                <a:gd name="connsiteX6" fmla="*/ 21166 w 6857703"/>
                <a:gd name="connsiteY6" fmla="*/ 4540250 h 4635501"/>
                <a:gd name="connsiteX7" fmla="*/ 0 w 6857703"/>
                <a:gd name="connsiteY7" fmla="*/ 0 h 4635501"/>
                <a:gd name="connsiteX0" fmla="*/ 0 w 6836537"/>
                <a:gd name="connsiteY0" fmla="*/ 0 h 4635501"/>
                <a:gd name="connsiteX1" fmla="*/ 4836373 w 6836537"/>
                <a:gd name="connsiteY1" fmla="*/ 285750 h 4635501"/>
                <a:gd name="connsiteX2" fmla="*/ 6836537 w 6836537"/>
                <a:gd name="connsiteY2" fmla="*/ 2592917 h 4635501"/>
                <a:gd name="connsiteX3" fmla="*/ 5206773 w 6836537"/>
                <a:gd name="connsiteY3" fmla="*/ 4529667 h 4635501"/>
                <a:gd name="connsiteX4" fmla="*/ 4624715 w 6836537"/>
                <a:gd name="connsiteY4" fmla="*/ 4635501 h 4635501"/>
                <a:gd name="connsiteX5" fmla="*/ 4074407 w 6836537"/>
                <a:gd name="connsiteY5" fmla="*/ 4476750 h 4635501"/>
                <a:gd name="connsiteX6" fmla="*/ 21166 w 6836537"/>
                <a:gd name="connsiteY6" fmla="*/ 4540250 h 4635501"/>
                <a:gd name="connsiteX7" fmla="*/ 0 w 6836537"/>
                <a:gd name="connsiteY7" fmla="*/ 0 h 4635501"/>
                <a:gd name="connsiteX0" fmla="*/ 2036 w 6817408"/>
                <a:gd name="connsiteY0" fmla="*/ 179917 h 4349751"/>
                <a:gd name="connsiteX1" fmla="*/ 4817244 w 6817408"/>
                <a:gd name="connsiteY1" fmla="*/ 0 h 4349751"/>
                <a:gd name="connsiteX2" fmla="*/ 6817408 w 6817408"/>
                <a:gd name="connsiteY2" fmla="*/ 2307167 h 4349751"/>
                <a:gd name="connsiteX3" fmla="*/ 5187644 w 6817408"/>
                <a:gd name="connsiteY3" fmla="*/ 4243917 h 4349751"/>
                <a:gd name="connsiteX4" fmla="*/ 4605586 w 6817408"/>
                <a:gd name="connsiteY4" fmla="*/ 4349751 h 4349751"/>
                <a:gd name="connsiteX5" fmla="*/ 4055278 w 6817408"/>
                <a:gd name="connsiteY5" fmla="*/ 4191000 h 4349751"/>
                <a:gd name="connsiteX6" fmla="*/ 2037 w 6817408"/>
                <a:gd name="connsiteY6" fmla="*/ 4254500 h 4349751"/>
                <a:gd name="connsiteX7" fmla="*/ 2036 w 6817408"/>
                <a:gd name="connsiteY7" fmla="*/ 179917 h 4349751"/>
                <a:gd name="connsiteX0" fmla="*/ 2036 w 6817408"/>
                <a:gd name="connsiteY0" fmla="*/ 391584 h 4561418"/>
                <a:gd name="connsiteX1" fmla="*/ 4785495 w 6817408"/>
                <a:gd name="connsiteY1" fmla="*/ 0 h 4561418"/>
                <a:gd name="connsiteX2" fmla="*/ 6817408 w 6817408"/>
                <a:gd name="connsiteY2" fmla="*/ 2518834 h 4561418"/>
                <a:gd name="connsiteX3" fmla="*/ 5187644 w 6817408"/>
                <a:gd name="connsiteY3" fmla="*/ 4455584 h 4561418"/>
                <a:gd name="connsiteX4" fmla="*/ 4605586 w 6817408"/>
                <a:gd name="connsiteY4" fmla="*/ 4561418 h 4561418"/>
                <a:gd name="connsiteX5" fmla="*/ 4055278 w 6817408"/>
                <a:gd name="connsiteY5" fmla="*/ 4402667 h 4561418"/>
                <a:gd name="connsiteX6" fmla="*/ 2037 w 6817408"/>
                <a:gd name="connsiteY6" fmla="*/ 4466167 h 4561418"/>
                <a:gd name="connsiteX7" fmla="*/ 2036 w 6817408"/>
                <a:gd name="connsiteY7" fmla="*/ 391584 h 4561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17408" h="4561418">
                  <a:moveTo>
                    <a:pt x="2036" y="391584"/>
                  </a:moveTo>
                  <a:lnTo>
                    <a:pt x="4785495" y="0"/>
                  </a:lnTo>
                  <a:lnTo>
                    <a:pt x="6817408" y="2518834"/>
                  </a:lnTo>
                  <a:lnTo>
                    <a:pt x="5187644" y="4455584"/>
                  </a:lnTo>
                  <a:lnTo>
                    <a:pt x="4605586" y="4561418"/>
                  </a:lnTo>
                  <a:lnTo>
                    <a:pt x="4055278" y="4402667"/>
                  </a:lnTo>
                  <a:lnTo>
                    <a:pt x="2037" y="4466167"/>
                  </a:lnTo>
                  <a:cubicBezTo>
                    <a:pt x="-5018" y="2952750"/>
                    <a:pt x="9091" y="1905001"/>
                    <a:pt x="2036" y="391584"/>
                  </a:cubicBezTo>
                  <a:close/>
                </a:path>
              </a:pathLst>
            </a:custGeom>
            <a:solidFill>
              <a:schemeClr val="accent4">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685777" fontAlgn="auto">
                <a:lnSpc>
                  <a:spcPct val="90000"/>
                </a:lnSpc>
                <a:spcBef>
                  <a:spcPts val="0"/>
                </a:spcBef>
                <a:spcAft>
                  <a:spcPts val="0"/>
                </a:spcAft>
              </a:pPr>
              <a:endParaRPr lang="en-US" sz="1400" dirty="0">
                <a:solidFill>
                  <a:srgbClr val="007395"/>
                </a:solidFill>
              </a:endParaRPr>
            </a:p>
          </p:txBody>
        </p:sp>
        <p:sp>
          <p:nvSpPr>
            <p:cNvPr id="18" name="Freeform 17"/>
            <p:cNvSpPr/>
            <p:nvPr userDrawn="1"/>
          </p:nvSpPr>
          <p:spPr>
            <a:xfrm>
              <a:off x="4723487" y="1975555"/>
              <a:ext cx="2165964" cy="4480277"/>
            </a:xfrm>
            <a:custGeom>
              <a:avLst/>
              <a:gdLst>
                <a:gd name="connsiteX0" fmla="*/ 0 w 2137741"/>
                <a:gd name="connsiteY0" fmla="*/ 0 h 4423833"/>
                <a:gd name="connsiteX1" fmla="*/ 2137741 w 2137741"/>
                <a:gd name="connsiteY1" fmla="*/ 2476500 h 4423833"/>
                <a:gd name="connsiteX2" fmla="*/ 476230 w 2137741"/>
                <a:gd name="connsiteY2" fmla="*/ 4423833 h 4423833"/>
                <a:gd name="connsiteX3" fmla="*/ 1915501 w 2137741"/>
                <a:gd name="connsiteY3" fmla="*/ 2518833 h 4423833"/>
                <a:gd name="connsiteX4" fmla="*/ 0 w 2137741"/>
                <a:gd name="connsiteY4" fmla="*/ 0 h 4423833"/>
                <a:gd name="connsiteX0" fmla="*/ 0 w 2158908"/>
                <a:gd name="connsiteY0" fmla="*/ 0 h 4409721"/>
                <a:gd name="connsiteX1" fmla="*/ 2158908 w 2158908"/>
                <a:gd name="connsiteY1" fmla="*/ 2462388 h 4409721"/>
                <a:gd name="connsiteX2" fmla="*/ 497397 w 2158908"/>
                <a:gd name="connsiteY2" fmla="*/ 4409721 h 4409721"/>
                <a:gd name="connsiteX3" fmla="*/ 1936668 w 2158908"/>
                <a:gd name="connsiteY3" fmla="*/ 2504721 h 4409721"/>
                <a:gd name="connsiteX4" fmla="*/ 0 w 2158908"/>
                <a:gd name="connsiteY4" fmla="*/ 0 h 4409721"/>
                <a:gd name="connsiteX0" fmla="*/ 0 w 2158908"/>
                <a:gd name="connsiteY0" fmla="*/ 0 h 4409721"/>
                <a:gd name="connsiteX1" fmla="*/ 2158908 w 2158908"/>
                <a:gd name="connsiteY1" fmla="*/ 2462388 h 4409721"/>
                <a:gd name="connsiteX2" fmla="*/ 490341 w 2158908"/>
                <a:gd name="connsiteY2" fmla="*/ 4409721 h 4409721"/>
                <a:gd name="connsiteX3" fmla="*/ 1936668 w 2158908"/>
                <a:gd name="connsiteY3" fmla="*/ 2504721 h 4409721"/>
                <a:gd name="connsiteX4" fmla="*/ 0 w 2158908"/>
                <a:gd name="connsiteY4" fmla="*/ 0 h 4409721"/>
                <a:gd name="connsiteX0" fmla="*/ 0 w 2130685"/>
                <a:gd name="connsiteY0" fmla="*/ 0 h 4430888"/>
                <a:gd name="connsiteX1" fmla="*/ 2130685 w 2130685"/>
                <a:gd name="connsiteY1" fmla="*/ 2483555 h 4430888"/>
                <a:gd name="connsiteX2" fmla="*/ 462118 w 2130685"/>
                <a:gd name="connsiteY2" fmla="*/ 4430888 h 4430888"/>
                <a:gd name="connsiteX3" fmla="*/ 1908445 w 2130685"/>
                <a:gd name="connsiteY3" fmla="*/ 2525888 h 4430888"/>
                <a:gd name="connsiteX4" fmla="*/ 0 w 2130685"/>
                <a:gd name="connsiteY4" fmla="*/ 0 h 4430888"/>
                <a:gd name="connsiteX0" fmla="*/ 0 w 2165964"/>
                <a:gd name="connsiteY0" fmla="*/ 0 h 4480277"/>
                <a:gd name="connsiteX1" fmla="*/ 2165964 w 2165964"/>
                <a:gd name="connsiteY1" fmla="*/ 2532944 h 4480277"/>
                <a:gd name="connsiteX2" fmla="*/ 497397 w 2165964"/>
                <a:gd name="connsiteY2" fmla="*/ 4480277 h 4480277"/>
                <a:gd name="connsiteX3" fmla="*/ 1943724 w 2165964"/>
                <a:gd name="connsiteY3" fmla="*/ 2575277 h 4480277"/>
                <a:gd name="connsiteX4" fmla="*/ 0 w 2165964"/>
                <a:gd name="connsiteY4" fmla="*/ 0 h 44802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5964" h="4480277">
                  <a:moveTo>
                    <a:pt x="0" y="0"/>
                  </a:moveTo>
                  <a:lnTo>
                    <a:pt x="2165964" y="2532944"/>
                  </a:lnTo>
                  <a:lnTo>
                    <a:pt x="497397" y="4480277"/>
                  </a:lnTo>
                  <a:lnTo>
                    <a:pt x="1943724" y="2575277"/>
                  </a:lnTo>
                  <a:lnTo>
                    <a:pt x="0" y="0"/>
                  </a:lnTo>
                  <a:close/>
                </a:path>
              </a:pathLst>
            </a:cu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685777" fontAlgn="auto">
                <a:lnSpc>
                  <a:spcPct val="90000"/>
                </a:lnSpc>
                <a:spcBef>
                  <a:spcPts val="0"/>
                </a:spcBef>
                <a:spcAft>
                  <a:spcPts val="0"/>
                </a:spcAft>
              </a:pPr>
              <a:endParaRPr lang="en-US" sz="1400" dirty="0">
                <a:solidFill>
                  <a:srgbClr val="FFFFFF"/>
                </a:solidFill>
              </a:endParaRPr>
            </a:p>
          </p:txBody>
        </p:sp>
      </p:grpSp>
      <p:sp>
        <p:nvSpPr>
          <p:cNvPr id="4" name="Slide Number Placeholder 3"/>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grpSp>
        <p:nvGrpSpPr>
          <p:cNvPr id="3" name="Group 2"/>
          <p:cNvGrpSpPr/>
          <p:nvPr userDrawn="1"/>
        </p:nvGrpSpPr>
        <p:grpSpPr>
          <a:xfrm>
            <a:off x="0" y="0"/>
            <a:ext cx="9144430" cy="5143500"/>
            <a:chOff x="0" y="0"/>
            <a:chExt cx="12189398" cy="6858000"/>
          </a:xfrm>
          <a:solidFill>
            <a:srgbClr val="D8E1E6"/>
          </a:solidFill>
        </p:grpSpPr>
        <p:sp>
          <p:nvSpPr>
            <p:cNvPr id="5" name="Rectangle 4"/>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77" fontAlgn="auto">
                <a:spcBef>
                  <a:spcPts val="0"/>
                </a:spcBef>
                <a:spcAft>
                  <a:spcPts val="0"/>
                </a:spcAft>
              </a:pPr>
              <a:endParaRPr sz="1400" dirty="0">
                <a:solidFill>
                  <a:srgbClr val="FFFFFF"/>
                </a:solidFill>
              </a:endParaRPr>
            </a:p>
          </p:txBody>
        </p:sp>
        <p:sp>
          <p:nvSpPr>
            <p:cNvPr id="6" name="Rectangle 5"/>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77" fontAlgn="auto">
                <a:spcBef>
                  <a:spcPts val="0"/>
                </a:spcBef>
                <a:spcAft>
                  <a:spcPts val="0"/>
                </a:spcAft>
              </a:pPr>
              <a:endParaRPr sz="1400" dirty="0">
                <a:solidFill>
                  <a:srgbClr val="FFFFFF"/>
                </a:solidFill>
              </a:endParaRPr>
            </a:p>
          </p:txBody>
        </p:sp>
        <p:sp>
          <p:nvSpPr>
            <p:cNvPr id="7" name="Rectangle 6"/>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77" fontAlgn="auto">
                <a:spcBef>
                  <a:spcPts val="0"/>
                </a:spcBef>
                <a:spcAft>
                  <a:spcPts val="0"/>
                </a:spcAft>
              </a:pPr>
              <a:endParaRPr sz="1400" dirty="0">
                <a:solidFill>
                  <a:srgbClr val="FFFFFF"/>
                </a:solidFill>
              </a:endParaRPr>
            </a:p>
          </p:txBody>
        </p:sp>
        <p:sp>
          <p:nvSpPr>
            <p:cNvPr id="8" name="Rectangle 7"/>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77" fontAlgn="auto">
                <a:spcBef>
                  <a:spcPts val="0"/>
                </a:spcBef>
                <a:spcAft>
                  <a:spcPts val="0"/>
                </a:spcAft>
              </a:pPr>
              <a:endParaRPr sz="1400" dirty="0">
                <a:solidFill>
                  <a:srgbClr val="FFFFFF"/>
                </a:solidFill>
              </a:endParaRPr>
            </a:p>
          </p:txBody>
        </p:sp>
      </p:grpSp>
      <p:sp>
        <p:nvSpPr>
          <p:cNvPr id="9" name="Slide Number Placeholder 5"/>
          <p:cNvSpPr txBox="1">
            <a:spLocks/>
          </p:cNvSpPr>
          <p:nvPr userDrawn="1"/>
        </p:nvSpPr>
        <p:spPr>
          <a:xfrm>
            <a:off x="8459212" y="4917186"/>
            <a:ext cx="286320" cy="137160"/>
          </a:xfrm>
          <a:prstGeom prst="rect">
            <a:avLst/>
          </a:prstGeom>
        </p:spPr>
        <p:txBody>
          <a:bodyPr vert="horz" wrap="none" lIns="0" tIns="0" rIns="0" bIns="0" rtlCol="0" anchor="ctr" anchorCtr="0">
            <a:noAutofit/>
          </a:bodyPr>
          <a:lstStyle>
            <a:defPPr>
              <a:defRPr lang="en-US"/>
            </a:defPPr>
            <a:lvl1pPr marL="0" algn="r" defTabSz="914400" rtl="0" eaLnBrk="1" latinLnBrk="0" hangingPunct="1">
              <a:defRPr sz="8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pPr>
            <a:fld id="{C51EAA63-D034-42AE-91FA-B13B9518C7BE}" type="slidenum">
              <a:rPr lang="en-US" smtClean="0">
                <a:solidFill>
                  <a:srgbClr val="58595B"/>
                </a:solidFill>
              </a:rPr>
              <a:pPr fontAlgn="auto">
                <a:spcBef>
                  <a:spcPts val="0"/>
                </a:spcBef>
                <a:spcAft>
                  <a:spcPts val="0"/>
                </a:spcAft>
              </a:pPr>
              <a:t>‹#›</a:t>
            </a:fld>
            <a:endParaRPr lang="en-US" dirty="0">
              <a:solidFill>
                <a:srgbClr val="58595B"/>
              </a:solidFill>
            </a:endParaRPr>
          </a:p>
        </p:txBody>
      </p:sp>
      <p:sp>
        <p:nvSpPr>
          <p:cNvPr id="10" name="TextBox 9"/>
          <p:cNvSpPr txBox="1"/>
          <p:nvPr userDrawn="1"/>
        </p:nvSpPr>
        <p:spPr>
          <a:xfrm>
            <a:off x="3951894" y="4917186"/>
            <a:ext cx="2400925" cy="137160"/>
          </a:xfrm>
          <a:prstGeom prst="rect">
            <a:avLst/>
          </a:prstGeom>
          <a:noFill/>
        </p:spPr>
        <p:txBody>
          <a:bodyPr vert="horz" wrap="none" lIns="0" tIns="0" rIns="0" bIns="0" rtlCol="0" anchor="ctr" anchorCtr="0">
            <a:noAutofit/>
          </a:bodyPr>
          <a:lstStyle/>
          <a:p>
            <a:pPr algn="r" defTabSz="685777" fontAlgn="auto">
              <a:spcBef>
                <a:spcPts val="0"/>
              </a:spcBef>
              <a:spcAft>
                <a:spcPts val="0"/>
              </a:spcAft>
            </a:pPr>
            <a:r>
              <a:rPr sz="600" dirty="0">
                <a:solidFill>
                  <a:srgbClr val="58595B"/>
                </a:solidFill>
                <a:latin typeface="Calibri"/>
                <a:ea typeface="+mn-ea"/>
              </a:rPr>
              <a:t>Copyright © </a:t>
            </a:r>
            <a:r>
              <a:rPr lang="en-US" sz="600" dirty="0" smtClean="0">
                <a:solidFill>
                  <a:srgbClr val="58595B"/>
                </a:solidFill>
                <a:latin typeface="Calibri"/>
                <a:ea typeface="+mn-ea"/>
              </a:rPr>
              <a:t>2017,</a:t>
            </a:r>
            <a:r>
              <a:rPr sz="600" dirty="0" smtClean="0">
                <a:solidFill>
                  <a:srgbClr val="58595B"/>
                </a:solidFill>
                <a:latin typeface="Calibri"/>
                <a:ea typeface="+mn-ea"/>
              </a:rPr>
              <a:t> </a:t>
            </a:r>
            <a:r>
              <a:rPr sz="600" dirty="0">
                <a:solidFill>
                  <a:srgbClr val="58595B"/>
                </a:solidFill>
                <a:latin typeface="Calibri"/>
                <a:ea typeface="+mn-ea"/>
              </a:rPr>
              <a:t>Oracle and/or its affiliates. All rights reserved.  </a:t>
            </a:r>
          </a:p>
        </p:txBody>
      </p:sp>
      <p:pic>
        <p:nvPicPr>
          <p:cNvPr id="11" name="Picture 10" descr="Oracle logo in white on red staging background"/>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97868" y="4697730"/>
            <a:ext cx="1219171" cy="445770"/>
          </a:xfrm>
          <a:prstGeom prst="rect">
            <a:avLst/>
          </a:prstGeom>
        </p:spPr>
      </p:pic>
    </p:spTree>
    <p:extLst>
      <p:ext uri="{BB962C8B-B14F-4D97-AF65-F5344CB8AC3E}">
        <p14:creationId xmlns:p14="http://schemas.microsoft.com/office/powerpoint/2010/main" val="266247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5_Blank">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14199" y="144020"/>
            <a:ext cx="8889745" cy="4822407"/>
          </a:xfrm>
          <a:prstGeom prst="rect">
            <a:avLst/>
          </a:prstGeom>
        </p:spPr>
      </p:pic>
      <p:sp>
        <p:nvSpPr>
          <p:cNvPr id="23" name="Freeform 22"/>
          <p:cNvSpPr/>
          <p:nvPr userDrawn="1"/>
        </p:nvSpPr>
        <p:spPr>
          <a:xfrm>
            <a:off x="3721892" y="80311"/>
            <a:ext cx="5350661" cy="1169910"/>
          </a:xfrm>
          <a:custGeom>
            <a:avLst/>
            <a:gdLst>
              <a:gd name="connsiteX0" fmla="*/ 273522 w 5607201"/>
              <a:gd name="connsiteY0" fmla="*/ 39077 h 1582616"/>
              <a:gd name="connsiteX1" fmla="*/ 0 w 5607201"/>
              <a:gd name="connsiteY1" fmla="*/ 762000 h 1582616"/>
              <a:gd name="connsiteX2" fmla="*/ 801029 w 5607201"/>
              <a:gd name="connsiteY2" fmla="*/ 1582616 h 1582616"/>
              <a:gd name="connsiteX3" fmla="*/ 5607201 w 5607201"/>
              <a:gd name="connsiteY3" fmla="*/ 1289539 h 1582616"/>
              <a:gd name="connsiteX4" fmla="*/ 5607201 w 5607201"/>
              <a:gd name="connsiteY4" fmla="*/ 19539 h 1582616"/>
              <a:gd name="connsiteX5" fmla="*/ 312596 w 5607201"/>
              <a:gd name="connsiteY5" fmla="*/ 0 h 1582616"/>
              <a:gd name="connsiteX6" fmla="*/ 312596 w 5607201"/>
              <a:gd name="connsiteY6" fmla="*/ 0 h 1582616"/>
              <a:gd name="connsiteX7" fmla="*/ 273522 w 5607201"/>
              <a:gd name="connsiteY7" fmla="*/ 39077 h 1582616"/>
              <a:gd name="connsiteX0" fmla="*/ 273522 w 5607201"/>
              <a:gd name="connsiteY0" fmla="*/ 39077 h 1445847"/>
              <a:gd name="connsiteX1" fmla="*/ 0 w 5607201"/>
              <a:gd name="connsiteY1" fmla="*/ 762000 h 1445847"/>
              <a:gd name="connsiteX2" fmla="*/ 742417 w 5607201"/>
              <a:gd name="connsiteY2" fmla="*/ 1445847 h 1445847"/>
              <a:gd name="connsiteX3" fmla="*/ 5607201 w 5607201"/>
              <a:gd name="connsiteY3" fmla="*/ 1289539 h 1445847"/>
              <a:gd name="connsiteX4" fmla="*/ 5607201 w 5607201"/>
              <a:gd name="connsiteY4" fmla="*/ 19539 h 1445847"/>
              <a:gd name="connsiteX5" fmla="*/ 312596 w 5607201"/>
              <a:gd name="connsiteY5" fmla="*/ 0 h 1445847"/>
              <a:gd name="connsiteX6" fmla="*/ 312596 w 5607201"/>
              <a:gd name="connsiteY6" fmla="*/ 0 h 1445847"/>
              <a:gd name="connsiteX7" fmla="*/ 273522 w 5607201"/>
              <a:gd name="connsiteY7" fmla="*/ 39077 h 1445847"/>
              <a:gd name="connsiteX0" fmla="*/ 273522 w 5607201"/>
              <a:gd name="connsiteY0" fmla="*/ 39077 h 1445847"/>
              <a:gd name="connsiteX1" fmla="*/ 0 w 5607201"/>
              <a:gd name="connsiteY1" fmla="*/ 762000 h 1445847"/>
              <a:gd name="connsiteX2" fmla="*/ 742417 w 5607201"/>
              <a:gd name="connsiteY2" fmla="*/ 1445847 h 1445847"/>
              <a:gd name="connsiteX3" fmla="*/ 5587664 w 5607201"/>
              <a:gd name="connsiteY3" fmla="*/ 1250462 h 1445847"/>
              <a:gd name="connsiteX4" fmla="*/ 5607201 w 5607201"/>
              <a:gd name="connsiteY4" fmla="*/ 19539 h 1445847"/>
              <a:gd name="connsiteX5" fmla="*/ 312596 w 5607201"/>
              <a:gd name="connsiteY5" fmla="*/ 0 h 1445847"/>
              <a:gd name="connsiteX6" fmla="*/ 312596 w 5607201"/>
              <a:gd name="connsiteY6" fmla="*/ 0 h 1445847"/>
              <a:gd name="connsiteX7" fmla="*/ 273522 w 5607201"/>
              <a:gd name="connsiteY7" fmla="*/ 39077 h 1445847"/>
              <a:gd name="connsiteX0" fmla="*/ 273522 w 5607201"/>
              <a:gd name="connsiteY0" fmla="*/ 39077 h 1445847"/>
              <a:gd name="connsiteX1" fmla="*/ 0 w 5607201"/>
              <a:gd name="connsiteY1" fmla="*/ 762000 h 1445847"/>
              <a:gd name="connsiteX2" fmla="*/ 742417 w 5607201"/>
              <a:gd name="connsiteY2" fmla="*/ 1445847 h 1445847"/>
              <a:gd name="connsiteX3" fmla="*/ 5551842 w 5607201"/>
              <a:gd name="connsiteY3" fmla="*/ 1024655 h 1445847"/>
              <a:gd name="connsiteX4" fmla="*/ 5607201 w 5607201"/>
              <a:gd name="connsiteY4" fmla="*/ 19539 h 1445847"/>
              <a:gd name="connsiteX5" fmla="*/ 312596 w 5607201"/>
              <a:gd name="connsiteY5" fmla="*/ 0 h 1445847"/>
              <a:gd name="connsiteX6" fmla="*/ 312596 w 5607201"/>
              <a:gd name="connsiteY6" fmla="*/ 0 h 1445847"/>
              <a:gd name="connsiteX7" fmla="*/ 273522 w 5607201"/>
              <a:gd name="connsiteY7" fmla="*/ 39077 h 1445847"/>
              <a:gd name="connsiteX0" fmla="*/ 219790 w 5553469"/>
              <a:gd name="connsiteY0" fmla="*/ 39077 h 1445847"/>
              <a:gd name="connsiteX1" fmla="*/ 0 w 5553469"/>
              <a:gd name="connsiteY1" fmla="*/ 968991 h 1445847"/>
              <a:gd name="connsiteX2" fmla="*/ 688685 w 5553469"/>
              <a:gd name="connsiteY2" fmla="*/ 1445847 h 1445847"/>
              <a:gd name="connsiteX3" fmla="*/ 5498110 w 5553469"/>
              <a:gd name="connsiteY3" fmla="*/ 1024655 h 1445847"/>
              <a:gd name="connsiteX4" fmla="*/ 5553469 w 5553469"/>
              <a:gd name="connsiteY4" fmla="*/ 19539 h 1445847"/>
              <a:gd name="connsiteX5" fmla="*/ 258864 w 5553469"/>
              <a:gd name="connsiteY5" fmla="*/ 0 h 1445847"/>
              <a:gd name="connsiteX6" fmla="*/ 258864 w 5553469"/>
              <a:gd name="connsiteY6" fmla="*/ 0 h 1445847"/>
              <a:gd name="connsiteX7" fmla="*/ 219790 w 5553469"/>
              <a:gd name="connsiteY7" fmla="*/ 39077 h 1445847"/>
              <a:gd name="connsiteX0" fmla="*/ 273522 w 5607201"/>
              <a:gd name="connsiteY0" fmla="*/ 39077 h 1445847"/>
              <a:gd name="connsiteX1" fmla="*/ 0 w 5607201"/>
              <a:gd name="connsiteY1" fmla="*/ 968991 h 1445847"/>
              <a:gd name="connsiteX2" fmla="*/ 742417 w 5607201"/>
              <a:gd name="connsiteY2" fmla="*/ 1445847 h 1445847"/>
              <a:gd name="connsiteX3" fmla="*/ 5551842 w 5607201"/>
              <a:gd name="connsiteY3" fmla="*/ 1024655 h 1445847"/>
              <a:gd name="connsiteX4" fmla="*/ 5607201 w 5607201"/>
              <a:gd name="connsiteY4" fmla="*/ 19539 h 1445847"/>
              <a:gd name="connsiteX5" fmla="*/ 312596 w 5607201"/>
              <a:gd name="connsiteY5" fmla="*/ 0 h 1445847"/>
              <a:gd name="connsiteX6" fmla="*/ 312596 w 5607201"/>
              <a:gd name="connsiteY6" fmla="*/ 0 h 1445847"/>
              <a:gd name="connsiteX7" fmla="*/ 273522 w 5607201"/>
              <a:gd name="connsiteY7" fmla="*/ 39077 h 1445847"/>
              <a:gd name="connsiteX0" fmla="*/ 273522 w 6484827"/>
              <a:gd name="connsiteY0" fmla="*/ 39077 h 1445847"/>
              <a:gd name="connsiteX1" fmla="*/ 0 w 6484827"/>
              <a:gd name="connsiteY1" fmla="*/ 968991 h 1445847"/>
              <a:gd name="connsiteX2" fmla="*/ 742417 w 6484827"/>
              <a:gd name="connsiteY2" fmla="*/ 1445847 h 1445847"/>
              <a:gd name="connsiteX3" fmla="*/ 5551842 w 6484827"/>
              <a:gd name="connsiteY3" fmla="*/ 1024655 h 1445847"/>
              <a:gd name="connsiteX4" fmla="*/ 6484827 w 6484827"/>
              <a:gd name="connsiteY4" fmla="*/ 57174 h 1445847"/>
              <a:gd name="connsiteX5" fmla="*/ 312596 w 6484827"/>
              <a:gd name="connsiteY5" fmla="*/ 0 h 1445847"/>
              <a:gd name="connsiteX6" fmla="*/ 312596 w 6484827"/>
              <a:gd name="connsiteY6" fmla="*/ 0 h 1445847"/>
              <a:gd name="connsiteX7" fmla="*/ 273522 w 6484827"/>
              <a:gd name="connsiteY7" fmla="*/ 39077 h 1445847"/>
              <a:gd name="connsiteX0" fmla="*/ 273522 w 6484827"/>
              <a:gd name="connsiteY0" fmla="*/ 39077 h 1445847"/>
              <a:gd name="connsiteX1" fmla="*/ 0 w 6484827"/>
              <a:gd name="connsiteY1" fmla="*/ 968991 h 1445847"/>
              <a:gd name="connsiteX2" fmla="*/ 742417 w 6484827"/>
              <a:gd name="connsiteY2" fmla="*/ 1445847 h 1445847"/>
              <a:gd name="connsiteX3" fmla="*/ 6465288 w 6484827"/>
              <a:gd name="connsiteY3" fmla="*/ 1005839 h 1445847"/>
              <a:gd name="connsiteX4" fmla="*/ 6484827 w 6484827"/>
              <a:gd name="connsiteY4" fmla="*/ 57174 h 1445847"/>
              <a:gd name="connsiteX5" fmla="*/ 312596 w 6484827"/>
              <a:gd name="connsiteY5" fmla="*/ 0 h 1445847"/>
              <a:gd name="connsiteX6" fmla="*/ 312596 w 6484827"/>
              <a:gd name="connsiteY6" fmla="*/ 0 h 1445847"/>
              <a:gd name="connsiteX7" fmla="*/ 273522 w 6484827"/>
              <a:gd name="connsiteY7" fmla="*/ 39077 h 1445847"/>
              <a:gd name="connsiteX0" fmla="*/ 273522 w 6484827"/>
              <a:gd name="connsiteY0" fmla="*/ 39077 h 1615203"/>
              <a:gd name="connsiteX1" fmla="*/ 0 w 6484827"/>
              <a:gd name="connsiteY1" fmla="*/ 968991 h 1615203"/>
              <a:gd name="connsiteX2" fmla="*/ 742417 w 6484827"/>
              <a:gd name="connsiteY2" fmla="*/ 1615203 h 1615203"/>
              <a:gd name="connsiteX3" fmla="*/ 6465288 w 6484827"/>
              <a:gd name="connsiteY3" fmla="*/ 1005839 h 1615203"/>
              <a:gd name="connsiteX4" fmla="*/ 6484827 w 6484827"/>
              <a:gd name="connsiteY4" fmla="*/ 57174 h 1615203"/>
              <a:gd name="connsiteX5" fmla="*/ 312596 w 6484827"/>
              <a:gd name="connsiteY5" fmla="*/ 0 h 1615203"/>
              <a:gd name="connsiteX6" fmla="*/ 312596 w 6484827"/>
              <a:gd name="connsiteY6" fmla="*/ 0 h 1615203"/>
              <a:gd name="connsiteX7" fmla="*/ 273522 w 6484827"/>
              <a:gd name="connsiteY7" fmla="*/ 39077 h 1615203"/>
              <a:gd name="connsiteX0" fmla="*/ 273522 w 6484827"/>
              <a:gd name="connsiteY0" fmla="*/ 39077 h 1483483"/>
              <a:gd name="connsiteX1" fmla="*/ 0 w 6484827"/>
              <a:gd name="connsiteY1" fmla="*/ 968991 h 1483483"/>
              <a:gd name="connsiteX2" fmla="*/ 760327 w 6484827"/>
              <a:gd name="connsiteY2" fmla="*/ 1483483 h 1483483"/>
              <a:gd name="connsiteX3" fmla="*/ 6465288 w 6484827"/>
              <a:gd name="connsiteY3" fmla="*/ 1005839 h 1483483"/>
              <a:gd name="connsiteX4" fmla="*/ 6484827 w 6484827"/>
              <a:gd name="connsiteY4" fmla="*/ 57174 h 1483483"/>
              <a:gd name="connsiteX5" fmla="*/ 312596 w 6484827"/>
              <a:gd name="connsiteY5" fmla="*/ 0 h 1483483"/>
              <a:gd name="connsiteX6" fmla="*/ 312596 w 6484827"/>
              <a:gd name="connsiteY6" fmla="*/ 0 h 1483483"/>
              <a:gd name="connsiteX7" fmla="*/ 273522 w 6484827"/>
              <a:gd name="connsiteY7" fmla="*/ 39077 h 1483483"/>
              <a:gd name="connsiteX0" fmla="*/ 273522 w 6484827"/>
              <a:gd name="connsiteY0" fmla="*/ 39077 h 1483483"/>
              <a:gd name="connsiteX1" fmla="*/ 0 w 6484827"/>
              <a:gd name="connsiteY1" fmla="*/ 968991 h 1483483"/>
              <a:gd name="connsiteX2" fmla="*/ 742417 w 6484827"/>
              <a:gd name="connsiteY2" fmla="*/ 1483483 h 1483483"/>
              <a:gd name="connsiteX3" fmla="*/ 6465288 w 6484827"/>
              <a:gd name="connsiteY3" fmla="*/ 1005839 h 1483483"/>
              <a:gd name="connsiteX4" fmla="*/ 6484827 w 6484827"/>
              <a:gd name="connsiteY4" fmla="*/ 57174 h 1483483"/>
              <a:gd name="connsiteX5" fmla="*/ 312596 w 6484827"/>
              <a:gd name="connsiteY5" fmla="*/ 0 h 1483483"/>
              <a:gd name="connsiteX6" fmla="*/ 312596 w 6484827"/>
              <a:gd name="connsiteY6" fmla="*/ 0 h 1483483"/>
              <a:gd name="connsiteX7" fmla="*/ 273522 w 6484827"/>
              <a:gd name="connsiteY7" fmla="*/ 39077 h 1483483"/>
              <a:gd name="connsiteX0" fmla="*/ 273522 w 6484827"/>
              <a:gd name="connsiteY0" fmla="*/ 39077 h 1483483"/>
              <a:gd name="connsiteX1" fmla="*/ 0 w 6484827"/>
              <a:gd name="connsiteY1" fmla="*/ 968991 h 1483483"/>
              <a:gd name="connsiteX2" fmla="*/ 742417 w 6484827"/>
              <a:gd name="connsiteY2" fmla="*/ 1483483 h 1483483"/>
              <a:gd name="connsiteX3" fmla="*/ 6483200 w 6484827"/>
              <a:gd name="connsiteY3" fmla="*/ 1081108 h 1483483"/>
              <a:gd name="connsiteX4" fmla="*/ 6484827 w 6484827"/>
              <a:gd name="connsiteY4" fmla="*/ 57174 h 1483483"/>
              <a:gd name="connsiteX5" fmla="*/ 312596 w 6484827"/>
              <a:gd name="connsiteY5" fmla="*/ 0 h 1483483"/>
              <a:gd name="connsiteX6" fmla="*/ 312596 w 6484827"/>
              <a:gd name="connsiteY6" fmla="*/ 0 h 1483483"/>
              <a:gd name="connsiteX7" fmla="*/ 273522 w 6484827"/>
              <a:gd name="connsiteY7" fmla="*/ 39077 h 1483483"/>
              <a:gd name="connsiteX0" fmla="*/ 327254 w 6538559"/>
              <a:gd name="connsiteY0" fmla="*/ 39077 h 1483483"/>
              <a:gd name="connsiteX1" fmla="*/ 0 w 6538559"/>
              <a:gd name="connsiteY1" fmla="*/ 987809 h 1483483"/>
              <a:gd name="connsiteX2" fmla="*/ 796149 w 6538559"/>
              <a:gd name="connsiteY2" fmla="*/ 1483483 h 1483483"/>
              <a:gd name="connsiteX3" fmla="*/ 6536932 w 6538559"/>
              <a:gd name="connsiteY3" fmla="*/ 1081108 h 1483483"/>
              <a:gd name="connsiteX4" fmla="*/ 6538559 w 6538559"/>
              <a:gd name="connsiteY4" fmla="*/ 57174 h 1483483"/>
              <a:gd name="connsiteX5" fmla="*/ 366328 w 6538559"/>
              <a:gd name="connsiteY5" fmla="*/ 0 h 1483483"/>
              <a:gd name="connsiteX6" fmla="*/ 366328 w 6538559"/>
              <a:gd name="connsiteY6" fmla="*/ 0 h 1483483"/>
              <a:gd name="connsiteX7" fmla="*/ 327254 w 6538559"/>
              <a:gd name="connsiteY7" fmla="*/ 39077 h 1483483"/>
              <a:gd name="connsiteX0" fmla="*/ 327254 w 6538559"/>
              <a:gd name="connsiteY0" fmla="*/ 39077 h 1502301"/>
              <a:gd name="connsiteX1" fmla="*/ 0 w 6538559"/>
              <a:gd name="connsiteY1" fmla="*/ 987809 h 1502301"/>
              <a:gd name="connsiteX2" fmla="*/ 724506 w 6538559"/>
              <a:gd name="connsiteY2" fmla="*/ 1502301 h 1502301"/>
              <a:gd name="connsiteX3" fmla="*/ 6536932 w 6538559"/>
              <a:gd name="connsiteY3" fmla="*/ 1081108 h 1502301"/>
              <a:gd name="connsiteX4" fmla="*/ 6538559 w 6538559"/>
              <a:gd name="connsiteY4" fmla="*/ 57174 h 1502301"/>
              <a:gd name="connsiteX5" fmla="*/ 366328 w 6538559"/>
              <a:gd name="connsiteY5" fmla="*/ 0 h 1502301"/>
              <a:gd name="connsiteX6" fmla="*/ 366328 w 6538559"/>
              <a:gd name="connsiteY6" fmla="*/ 0 h 1502301"/>
              <a:gd name="connsiteX7" fmla="*/ 327254 w 6538559"/>
              <a:gd name="connsiteY7" fmla="*/ 39077 h 1502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38559" h="1502301">
                <a:moveTo>
                  <a:pt x="327254" y="39077"/>
                </a:moveTo>
                <a:lnTo>
                  <a:pt x="0" y="987809"/>
                </a:lnTo>
                <a:lnTo>
                  <a:pt x="724506" y="1502301"/>
                </a:lnTo>
                <a:lnTo>
                  <a:pt x="6536932" y="1081108"/>
                </a:lnTo>
                <a:cubicBezTo>
                  <a:pt x="6537474" y="739797"/>
                  <a:pt x="6538017" y="398485"/>
                  <a:pt x="6538559" y="57174"/>
                </a:cubicBezTo>
                <a:lnTo>
                  <a:pt x="366328" y="0"/>
                </a:lnTo>
                <a:lnTo>
                  <a:pt x="366328" y="0"/>
                </a:lnTo>
                <a:lnTo>
                  <a:pt x="327254" y="39077"/>
                </a:lnTo>
                <a:close/>
              </a:path>
            </a:pathLst>
          </a:custGeom>
          <a:solidFill>
            <a:schemeClr val="accent4">
              <a:lumMod val="50000"/>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77" tIns="34289" rIns="68577" bIns="34289" numCol="1" spcCol="0" rtlCol="0" fromWordArt="0" anchor="ctr" anchorCtr="0" forceAA="0" compatLnSpc="1">
            <a:prstTxWarp prst="textNoShape">
              <a:avLst/>
            </a:prstTxWarp>
            <a:noAutofit/>
          </a:bodyPr>
          <a:lstStyle/>
          <a:p>
            <a:pPr algn="ctr" defTabSz="685777" fontAlgn="auto">
              <a:lnSpc>
                <a:spcPct val="90000"/>
              </a:lnSpc>
              <a:spcBef>
                <a:spcPts val="0"/>
              </a:spcBef>
              <a:spcAft>
                <a:spcPts val="0"/>
              </a:spcAft>
            </a:pPr>
            <a:endParaRPr lang="en-US" sz="1400" dirty="0">
              <a:solidFill>
                <a:srgbClr val="FFFFFF"/>
              </a:solidFill>
            </a:endParaRPr>
          </a:p>
        </p:txBody>
      </p:sp>
      <p:grpSp>
        <p:nvGrpSpPr>
          <p:cNvPr id="2" name="Group 18"/>
          <p:cNvGrpSpPr/>
          <p:nvPr userDrawn="1"/>
        </p:nvGrpSpPr>
        <p:grpSpPr>
          <a:xfrm flipH="1">
            <a:off x="4454769" y="1290329"/>
            <a:ext cx="4649333" cy="2827839"/>
            <a:chOff x="-544368" y="1975555"/>
            <a:chExt cx="7433819" cy="4522611"/>
          </a:xfrm>
        </p:grpSpPr>
        <p:sp>
          <p:nvSpPr>
            <p:cNvPr id="20" name="Freeform 19"/>
            <p:cNvSpPr/>
            <p:nvPr userDrawn="1"/>
          </p:nvSpPr>
          <p:spPr>
            <a:xfrm>
              <a:off x="-544368" y="2042582"/>
              <a:ext cx="7296240" cy="4455584"/>
            </a:xfrm>
            <a:custGeom>
              <a:avLst/>
              <a:gdLst>
                <a:gd name="connsiteX0" fmla="*/ 52914 w 6328559"/>
                <a:gd name="connsiteY0" fmla="*/ 0 h 4540250"/>
                <a:gd name="connsiteX1" fmla="*/ 4624716 w 6328559"/>
                <a:gd name="connsiteY1" fmla="*/ 211667 h 4540250"/>
                <a:gd name="connsiteX2" fmla="*/ 6328559 w 6328559"/>
                <a:gd name="connsiteY2" fmla="*/ 2127250 h 4540250"/>
                <a:gd name="connsiteX3" fmla="*/ 5683003 w 6328559"/>
                <a:gd name="connsiteY3" fmla="*/ 3672417 h 4540250"/>
                <a:gd name="connsiteX4" fmla="*/ 4053241 w 6328559"/>
                <a:gd name="connsiteY4" fmla="*/ 4476750 h 4540250"/>
                <a:gd name="connsiteX5" fmla="*/ 0 w 6328559"/>
                <a:gd name="connsiteY5" fmla="*/ 4540250 h 4540250"/>
                <a:gd name="connsiteX6" fmla="*/ 52914 w 6328559"/>
                <a:gd name="connsiteY6" fmla="*/ 0 h 4540250"/>
                <a:gd name="connsiteX0" fmla="*/ 52914 w 6328559"/>
                <a:gd name="connsiteY0" fmla="*/ 0 h 4540250"/>
                <a:gd name="connsiteX1" fmla="*/ 4624716 w 6328559"/>
                <a:gd name="connsiteY1" fmla="*/ 211667 h 4540250"/>
                <a:gd name="connsiteX2" fmla="*/ 6328559 w 6328559"/>
                <a:gd name="connsiteY2" fmla="*/ 2127250 h 4540250"/>
                <a:gd name="connsiteX3" fmla="*/ 4815207 w 6328559"/>
                <a:gd name="connsiteY3" fmla="*/ 3100917 h 4540250"/>
                <a:gd name="connsiteX4" fmla="*/ 4053241 w 6328559"/>
                <a:gd name="connsiteY4" fmla="*/ 4476750 h 4540250"/>
                <a:gd name="connsiteX5" fmla="*/ 0 w 6328559"/>
                <a:gd name="connsiteY5" fmla="*/ 4540250 h 4540250"/>
                <a:gd name="connsiteX6" fmla="*/ 52914 w 6328559"/>
                <a:gd name="connsiteY6" fmla="*/ 0 h 4540250"/>
                <a:gd name="connsiteX0" fmla="*/ 52914 w 6423804"/>
                <a:gd name="connsiteY0" fmla="*/ 0 h 4540250"/>
                <a:gd name="connsiteX1" fmla="*/ 4624716 w 6423804"/>
                <a:gd name="connsiteY1" fmla="*/ 211667 h 4540250"/>
                <a:gd name="connsiteX2" fmla="*/ 6328559 w 6423804"/>
                <a:gd name="connsiteY2" fmla="*/ 2127250 h 4540250"/>
                <a:gd name="connsiteX3" fmla="*/ 6423804 w 6423804"/>
                <a:gd name="connsiteY3" fmla="*/ 3841750 h 4540250"/>
                <a:gd name="connsiteX4" fmla="*/ 4053241 w 6423804"/>
                <a:gd name="connsiteY4" fmla="*/ 4476750 h 4540250"/>
                <a:gd name="connsiteX5" fmla="*/ 0 w 6423804"/>
                <a:gd name="connsiteY5" fmla="*/ 4540250 h 4540250"/>
                <a:gd name="connsiteX6" fmla="*/ 52914 w 6423804"/>
                <a:gd name="connsiteY6" fmla="*/ 0 h 4540250"/>
                <a:gd name="connsiteX0" fmla="*/ 52914 w 6328559"/>
                <a:gd name="connsiteY0" fmla="*/ 0 h 4540250"/>
                <a:gd name="connsiteX1" fmla="*/ 4624716 w 6328559"/>
                <a:gd name="connsiteY1" fmla="*/ 211667 h 4540250"/>
                <a:gd name="connsiteX2" fmla="*/ 6328559 w 6328559"/>
                <a:gd name="connsiteY2" fmla="*/ 2127250 h 4540250"/>
                <a:gd name="connsiteX3" fmla="*/ 6317975 w 6328559"/>
                <a:gd name="connsiteY3" fmla="*/ 3841750 h 4540250"/>
                <a:gd name="connsiteX4" fmla="*/ 4053241 w 6328559"/>
                <a:gd name="connsiteY4" fmla="*/ 4476750 h 4540250"/>
                <a:gd name="connsiteX5" fmla="*/ 0 w 6328559"/>
                <a:gd name="connsiteY5" fmla="*/ 4540250 h 4540250"/>
                <a:gd name="connsiteX6" fmla="*/ 52914 w 6328559"/>
                <a:gd name="connsiteY6" fmla="*/ 0 h 4540250"/>
                <a:gd name="connsiteX0" fmla="*/ 52914 w 6878867"/>
                <a:gd name="connsiteY0" fmla="*/ 0 h 4540250"/>
                <a:gd name="connsiteX1" fmla="*/ 4624716 w 6878867"/>
                <a:gd name="connsiteY1" fmla="*/ 211667 h 4540250"/>
                <a:gd name="connsiteX2" fmla="*/ 6328559 w 6878867"/>
                <a:gd name="connsiteY2" fmla="*/ 2127250 h 4540250"/>
                <a:gd name="connsiteX3" fmla="*/ 6878867 w 6878867"/>
                <a:gd name="connsiteY3" fmla="*/ 3757083 h 4540250"/>
                <a:gd name="connsiteX4" fmla="*/ 4053241 w 6878867"/>
                <a:gd name="connsiteY4" fmla="*/ 4476750 h 4540250"/>
                <a:gd name="connsiteX5" fmla="*/ 0 w 6878867"/>
                <a:gd name="connsiteY5" fmla="*/ 4540250 h 4540250"/>
                <a:gd name="connsiteX6" fmla="*/ 52914 w 6878867"/>
                <a:gd name="connsiteY6" fmla="*/ 0 h 4540250"/>
                <a:gd name="connsiteX0" fmla="*/ 52914 w 6900033"/>
                <a:gd name="connsiteY0" fmla="*/ 0 h 4540250"/>
                <a:gd name="connsiteX1" fmla="*/ 4624716 w 6900033"/>
                <a:gd name="connsiteY1" fmla="*/ 211667 h 4540250"/>
                <a:gd name="connsiteX2" fmla="*/ 6328559 w 6900033"/>
                <a:gd name="connsiteY2" fmla="*/ 2127250 h 4540250"/>
                <a:gd name="connsiteX3" fmla="*/ 6900033 w 6900033"/>
                <a:gd name="connsiteY3" fmla="*/ 3725333 h 4540250"/>
                <a:gd name="connsiteX4" fmla="*/ 4053241 w 6900033"/>
                <a:gd name="connsiteY4" fmla="*/ 4476750 h 4540250"/>
                <a:gd name="connsiteX5" fmla="*/ 0 w 6900033"/>
                <a:gd name="connsiteY5" fmla="*/ 4540250 h 4540250"/>
                <a:gd name="connsiteX6" fmla="*/ 52914 w 6900033"/>
                <a:gd name="connsiteY6" fmla="*/ 0 h 4540250"/>
                <a:gd name="connsiteX0" fmla="*/ 52914 w 6900033"/>
                <a:gd name="connsiteY0" fmla="*/ 0 h 4540250"/>
                <a:gd name="connsiteX1" fmla="*/ 4603550 w 6900033"/>
                <a:gd name="connsiteY1" fmla="*/ 285750 h 4540250"/>
                <a:gd name="connsiteX2" fmla="*/ 6328559 w 6900033"/>
                <a:gd name="connsiteY2" fmla="*/ 2127250 h 4540250"/>
                <a:gd name="connsiteX3" fmla="*/ 6900033 w 6900033"/>
                <a:gd name="connsiteY3" fmla="*/ 3725333 h 4540250"/>
                <a:gd name="connsiteX4" fmla="*/ 4053241 w 6900033"/>
                <a:gd name="connsiteY4" fmla="*/ 4476750 h 4540250"/>
                <a:gd name="connsiteX5" fmla="*/ 0 w 6900033"/>
                <a:gd name="connsiteY5" fmla="*/ 4540250 h 4540250"/>
                <a:gd name="connsiteX6" fmla="*/ 52914 w 6900033"/>
                <a:gd name="connsiteY6" fmla="*/ 0 h 4540250"/>
                <a:gd name="connsiteX0" fmla="*/ 52914 w 6900033"/>
                <a:gd name="connsiteY0" fmla="*/ 0 h 4540250"/>
                <a:gd name="connsiteX1" fmla="*/ 4603550 w 6900033"/>
                <a:gd name="connsiteY1" fmla="*/ 285750 h 4540250"/>
                <a:gd name="connsiteX2" fmla="*/ 6328559 w 6900033"/>
                <a:gd name="connsiteY2" fmla="*/ 2127250 h 4540250"/>
                <a:gd name="connsiteX3" fmla="*/ 6900033 w 6900033"/>
                <a:gd name="connsiteY3" fmla="*/ 3725333 h 4540250"/>
                <a:gd name="connsiteX4" fmla="*/ 5598340 w 6900033"/>
                <a:gd name="connsiteY4" fmla="*/ 4053417 h 4540250"/>
                <a:gd name="connsiteX5" fmla="*/ 4053241 w 6900033"/>
                <a:gd name="connsiteY5" fmla="*/ 4476750 h 4540250"/>
                <a:gd name="connsiteX6" fmla="*/ 0 w 6900033"/>
                <a:gd name="connsiteY6" fmla="*/ 4540250 h 4540250"/>
                <a:gd name="connsiteX7" fmla="*/ 52914 w 6900033"/>
                <a:gd name="connsiteY7" fmla="*/ 0 h 4540250"/>
                <a:gd name="connsiteX0" fmla="*/ 52914 w 6900033"/>
                <a:gd name="connsiteY0" fmla="*/ 0 h 4540250"/>
                <a:gd name="connsiteX1" fmla="*/ 4603550 w 6900033"/>
                <a:gd name="connsiteY1" fmla="*/ 285750 h 4540250"/>
                <a:gd name="connsiteX2" fmla="*/ 6328559 w 6900033"/>
                <a:gd name="connsiteY2" fmla="*/ 2127250 h 4540250"/>
                <a:gd name="connsiteX3" fmla="*/ 6900033 w 6900033"/>
                <a:gd name="connsiteY3" fmla="*/ 3725333 h 4540250"/>
                <a:gd name="connsiteX4" fmla="*/ 5608923 w 6900033"/>
                <a:gd name="connsiteY4" fmla="*/ 4243917 h 4540250"/>
                <a:gd name="connsiteX5" fmla="*/ 4053241 w 6900033"/>
                <a:gd name="connsiteY5" fmla="*/ 4476750 h 4540250"/>
                <a:gd name="connsiteX6" fmla="*/ 0 w 6900033"/>
                <a:gd name="connsiteY6" fmla="*/ 4540250 h 4540250"/>
                <a:gd name="connsiteX7" fmla="*/ 52914 w 6900033"/>
                <a:gd name="connsiteY7" fmla="*/ 0 h 4540250"/>
                <a:gd name="connsiteX0" fmla="*/ 52914 w 6900033"/>
                <a:gd name="connsiteY0" fmla="*/ 0 h 4540250"/>
                <a:gd name="connsiteX1" fmla="*/ 4603550 w 6900033"/>
                <a:gd name="connsiteY1" fmla="*/ 285750 h 4540250"/>
                <a:gd name="connsiteX2" fmla="*/ 6328559 w 6900033"/>
                <a:gd name="connsiteY2" fmla="*/ 2127250 h 4540250"/>
                <a:gd name="connsiteX3" fmla="*/ 6900033 w 6900033"/>
                <a:gd name="connsiteY3" fmla="*/ 3725333 h 4540250"/>
                <a:gd name="connsiteX4" fmla="*/ 5735918 w 6900033"/>
                <a:gd name="connsiteY4" fmla="*/ 4360334 h 4540250"/>
                <a:gd name="connsiteX5" fmla="*/ 4053241 w 6900033"/>
                <a:gd name="connsiteY5" fmla="*/ 4476750 h 4540250"/>
                <a:gd name="connsiteX6" fmla="*/ 0 w 6900033"/>
                <a:gd name="connsiteY6" fmla="*/ 4540250 h 4540250"/>
                <a:gd name="connsiteX7" fmla="*/ 52914 w 6900033"/>
                <a:gd name="connsiteY7" fmla="*/ 0 h 4540250"/>
                <a:gd name="connsiteX0" fmla="*/ 52914 w 6783621"/>
                <a:gd name="connsiteY0" fmla="*/ 0 h 4540250"/>
                <a:gd name="connsiteX1" fmla="*/ 4603550 w 6783621"/>
                <a:gd name="connsiteY1" fmla="*/ 285750 h 4540250"/>
                <a:gd name="connsiteX2" fmla="*/ 6328559 w 6783621"/>
                <a:gd name="connsiteY2" fmla="*/ 2127250 h 4540250"/>
                <a:gd name="connsiteX3" fmla="*/ 6783621 w 6783621"/>
                <a:gd name="connsiteY3" fmla="*/ 3365500 h 4540250"/>
                <a:gd name="connsiteX4" fmla="*/ 5735918 w 6783621"/>
                <a:gd name="connsiteY4" fmla="*/ 4360334 h 4540250"/>
                <a:gd name="connsiteX5" fmla="*/ 4053241 w 6783621"/>
                <a:gd name="connsiteY5" fmla="*/ 4476750 h 4540250"/>
                <a:gd name="connsiteX6" fmla="*/ 0 w 6783621"/>
                <a:gd name="connsiteY6" fmla="*/ 4540250 h 4540250"/>
                <a:gd name="connsiteX7" fmla="*/ 52914 w 6783621"/>
                <a:gd name="connsiteY7" fmla="*/ 0 h 4540250"/>
                <a:gd name="connsiteX0" fmla="*/ 52914 w 6783621"/>
                <a:gd name="connsiteY0" fmla="*/ 0 h 4540250"/>
                <a:gd name="connsiteX1" fmla="*/ 4603550 w 6783621"/>
                <a:gd name="connsiteY1" fmla="*/ 285750 h 4540250"/>
                <a:gd name="connsiteX2" fmla="*/ 6328559 w 6783621"/>
                <a:gd name="connsiteY2" fmla="*/ 2127250 h 4540250"/>
                <a:gd name="connsiteX3" fmla="*/ 6783621 w 6783621"/>
                <a:gd name="connsiteY3" fmla="*/ 3365500 h 4540250"/>
                <a:gd name="connsiteX4" fmla="*/ 5683003 w 6783621"/>
                <a:gd name="connsiteY4" fmla="*/ 4275668 h 4540250"/>
                <a:gd name="connsiteX5" fmla="*/ 4053241 w 6783621"/>
                <a:gd name="connsiteY5" fmla="*/ 4476750 h 4540250"/>
                <a:gd name="connsiteX6" fmla="*/ 0 w 6783621"/>
                <a:gd name="connsiteY6" fmla="*/ 4540250 h 4540250"/>
                <a:gd name="connsiteX7" fmla="*/ 52914 w 6783621"/>
                <a:gd name="connsiteY7" fmla="*/ 0 h 4540250"/>
                <a:gd name="connsiteX0" fmla="*/ 52914 w 6783621"/>
                <a:gd name="connsiteY0" fmla="*/ 0 h 4540250"/>
                <a:gd name="connsiteX1" fmla="*/ 4603550 w 6783621"/>
                <a:gd name="connsiteY1" fmla="*/ 285750 h 4540250"/>
                <a:gd name="connsiteX2" fmla="*/ 6317976 w 6783621"/>
                <a:gd name="connsiteY2" fmla="*/ 1608667 h 4540250"/>
                <a:gd name="connsiteX3" fmla="*/ 6783621 w 6783621"/>
                <a:gd name="connsiteY3" fmla="*/ 3365500 h 4540250"/>
                <a:gd name="connsiteX4" fmla="*/ 5683003 w 6783621"/>
                <a:gd name="connsiteY4" fmla="*/ 4275668 h 4540250"/>
                <a:gd name="connsiteX5" fmla="*/ 4053241 w 6783621"/>
                <a:gd name="connsiteY5" fmla="*/ 4476750 h 4540250"/>
                <a:gd name="connsiteX6" fmla="*/ 0 w 6783621"/>
                <a:gd name="connsiteY6" fmla="*/ 4540250 h 4540250"/>
                <a:gd name="connsiteX7" fmla="*/ 52914 w 6783621"/>
                <a:gd name="connsiteY7" fmla="*/ 0 h 4540250"/>
                <a:gd name="connsiteX0" fmla="*/ 52914 w 6317976"/>
                <a:gd name="connsiteY0" fmla="*/ 0 h 4540250"/>
                <a:gd name="connsiteX1" fmla="*/ 4603550 w 6317976"/>
                <a:gd name="connsiteY1" fmla="*/ 285750 h 4540250"/>
                <a:gd name="connsiteX2" fmla="*/ 6317976 w 6317976"/>
                <a:gd name="connsiteY2" fmla="*/ 1608667 h 4540250"/>
                <a:gd name="connsiteX3" fmla="*/ 5185607 w 6317976"/>
                <a:gd name="connsiteY3" fmla="*/ 4529667 h 4540250"/>
                <a:gd name="connsiteX4" fmla="*/ 5683003 w 6317976"/>
                <a:gd name="connsiteY4" fmla="*/ 4275668 h 4540250"/>
                <a:gd name="connsiteX5" fmla="*/ 4053241 w 6317976"/>
                <a:gd name="connsiteY5" fmla="*/ 4476750 h 4540250"/>
                <a:gd name="connsiteX6" fmla="*/ 0 w 6317976"/>
                <a:gd name="connsiteY6" fmla="*/ 4540250 h 4540250"/>
                <a:gd name="connsiteX7" fmla="*/ 52914 w 6317976"/>
                <a:gd name="connsiteY7" fmla="*/ 0 h 4540250"/>
                <a:gd name="connsiteX0" fmla="*/ 52914 w 6317976"/>
                <a:gd name="connsiteY0" fmla="*/ 0 h 4635501"/>
                <a:gd name="connsiteX1" fmla="*/ 4603550 w 6317976"/>
                <a:gd name="connsiteY1" fmla="*/ 285750 h 4635501"/>
                <a:gd name="connsiteX2" fmla="*/ 6317976 w 6317976"/>
                <a:gd name="connsiteY2" fmla="*/ 1608667 h 4635501"/>
                <a:gd name="connsiteX3" fmla="*/ 5185607 w 6317976"/>
                <a:gd name="connsiteY3" fmla="*/ 4529667 h 4635501"/>
                <a:gd name="connsiteX4" fmla="*/ 4603549 w 6317976"/>
                <a:gd name="connsiteY4" fmla="*/ 4635501 h 4635501"/>
                <a:gd name="connsiteX5" fmla="*/ 4053241 w 6317976"/>
                <a:gd name="connsiteY5" fmla="*/ 4476750 h 4635501"/>
                <a:gd name="connsiteX6" fmla="*/ 0 w 6317976"/>
                <a:gd name="connsiteY6" fmla="*/ 4540250 h 4635501"/>
                <a:gd name="connsiteX7" fmla="*/ 52914 w 6317976"/>
                <a:gd name="connsiteY7" fmla="*/ 0 h 4635501"/>
                <a:gd name="connsiteX0" fmla="*/ 52914 w 6730708"/>
                <a:gd name="connsiteY0" fmla="*/ 0 h 4635501"/>
                <a:gd name="connsiteX1" fmla="*/ 4603550 w 6730708"/>
                <a:gd name="connsiteY1" fmla="*/ 285750 h 4635501"/>
                <a:gd name="connsiteX2" fmla="*/ 6730708 w 6730708"/>
                <a:gd name="connsiteY2" fmla="*/ 2434167 h 4635501"/>
                <a:gd name="connsiteX3" fmla="*/ 5185607 w 6730708"/>
                <a:gd name="connsiteY3" fmla="*/ 4529667 h 4635501"/>
                <a:gd name="connsiteX4" fmla="*/ 4603549 w 6730708"/>
                <a:gd name="connsiteY4" fmla="*/ 4635501 h 4635501"/>
                <a:gd name="connsiteX5" fmla="*/ 4053241 w 6730708"/>
                <a:gd name="connsiteY5" fmla="*/ 4476750 h 4635501"/>
                <a:gd name="connsiteX6" fmla="*/ 0 w 6730708"/>
                <a:gd name="connsiteY6" fmla="*/ 4540250 h 4635501"/>
                <a:gd name="connsiteX7" fmla="*/ 52914 w 6730708"/>
                <a:gd name="connsiteY7" fmla="*/ 0 h 4635501"/>
                <a:gd name="connsiteX0" fmla="*/ 52914 w 6836537"/>
                <a:gd name="connsiteY0" fmla="*/ 0 h 4635501"/>
                <a:gd name="connsiteX1" fmla="*/ 4603550 w 6836537"/>
                <a:gd name="connsiteY1" fmla="*/ 285750 h 4635501"/>
                <a:gd name="connsiteX2" fmla="*/ 6836537 w 6836537"/>
                <a:gd name="connsiteY2" fmla="*/ 3270251 h 4635501"/>
                <a:gd name="connsiteX3" fmla="*/ 5185607 w 6836537"/>
                <a:gd name="connsiteY3" fmla="*/ 4529667 h 4635501"/>
                <a:gd name="connsiteX4" fmla="*/ 4603549 w 6836537"/>
                <a:gd name="connsiteY4" fmla="*/ 4635501 h 4635501"/>
                <a:gd name="connsiteX5" fmla="*/ 4053241 w 6836537"/>
                <a:gd name="connsiteY5" fmla="*/ 4476750 h 4635501"/>
                <a:gd name="connsiteX6" fmla="*/ 0 w 6836537"/>
                <a:gd name="connsiteY6" fmla="*/ 4540250 h 4635501"/>
                <a:gd name="connsiteX7" fmla="*/ 52914 w 6836537"/>
                <a:gd name="connsiteY7" fmla="*/ 0 h 4635501"/>
                <a:gd name="connsiteX0" fmla="*/ 52914 w 6836537"/>
                <a:gd name="connsiteY0" fmla="*/ 0 h 4635501"/>
                <a:gd name="connsiteX1" fmla="*/ 4815207 w 6836537"/>
                <a:gd name="connsiteY1" fmla="*/ 285750 h 4635501"/>
                <a:gd name="connsiteX2" fmla="*/ 6836537 w 6836537"/>
                <a:gd name="connsiteY2" fmla="*/ 3270251 h 4635501"/>
                <a:gd name="connsiteX3" fmla="*/ 5185607 w 6836537"/>
                <a:gd name="connsiteY3" fmla="*/ 4529667 h 4635501"/>
                <a:gd name="connsiteX4" fmla="*/ 4603549 w 6836537"/>
                <a:gd name="connsiteY4" fmla="*/ 4635501 h 4635501"/>
                <a:gd name="connsiteX5" fmla="*/ 4053241 w 6836537"/>
                <a:gd name="connsiteY5" fmla="*/ 4476750 h 4635501"/>
                <a:gd name="connsiteX6" fmla="*/ 0 w 6836537"/>
                <a:gd name="connsiteY6" fmla="*/ 4540250 h 4635501"/>
                <a:gd name="connsiteX7" fmla="*/ 52914 w 6836537"/>
                <a:gd name="connsiteY7" fmla="*/ 0 h 4635501"/>
                <a:gd name="connsiteX0" fmla="*/ 0 w 6857703"/>
                <a:gd name="connsiteY0" fmla="*/ 0 h 4635501"/>
                <a:gd name="connsiteX1" fmla="*/ 4836373 w 6857703"/>
                <a:gd name="connsiteY1" fmla="*/ 285750 h 4635501"/>
                <a:gd name="connsiteX2" fmla="*/ 6857703 w 6857703"/>
                <a:gd name="connsiteY2" fmla="*/ 3270251 h 4635501"/>
                <a:gd name="connsiteX3" fmla="*/ 5206773 w 6857703"/>
                <a:gd name="connsiteY3" fmla="*/ 4529667 h 4635501"/>
                <a:gd name="connsiteX4" fmla="*/ 4624715 w 6857703"/>
                <a:gd name="connsiteY4" fmla="*/ 4635501 h 4635501"/>
                <a:gd name="connsiteX5" fmla="*/ 4074407 w 6857703"/>
                <a:gd name="connsiteY5" fmla="*/ 4476750 h 4635501"/>
                <a:gd name="connsiteX6" fmla="*/ 21166 w 6857703"/>
                <a:gd name="connsiteY6" fmla="*/ 4540250 h 4635501"/>
                <a:gd name="connsiteX7" fmla="*/ 0 w 6857703"/>
                <a:gd name="connsiteY7" fmla="*/ 0 h 4635501"/>
                <a:gd name="connsiteX0" fmla="*/ 0 w 6857703"/>
                <a:gd name="connsiteY0" fmla="*/ 0 h 4635501"/>
                <a:gd name="connsiteX1" fmla="*/ 4836373 w 6857703"/>
                <a:gd name="connsiteY1" fmla="*/ 285750 h 4635501"/>
                <a:gd name="connsiteX2" fmla="*/ 5333769 w 6857703"/>
                <a:gd name="connsiteY2" fmla="*/ 1016000 h 4635501"/>
                <a:gd name="connsiteX3" fmla="*/ 6857703 w 6857703"/>
                <a:gd name="connsiteY3" fmla="*/ 3270251 h 4635501"/>
                <a:gd name="connsiteX4" fmla="*/ 5206773 w 6857703"/>
                <a:gd name="connsiteY4" fmla="*/ 4529667 h 4635501"/>
                <a:gd name="connsiteX5" fmla="*/ 4624715 w 6857703"/>
                <a:gd name="connsiteY5" fmla="*/ 4635501 h 4635501"/>
                <a:gd name="connsiteX6" fmla="*/ 4074407 w 6857703"/>
                <a:gd name="connsiteY6" fmla="*/ 4476750 h 4635501"/>
                <a:gd name="connsiteX7" fmla="*/ 21166 w 6857703"/>
                <a:gd name="connsiteY7" fmla="*/ 4540250 h 4635501"/>
                <a:gd name="connsiteX8" fmla="*/ 0 w 6857703"/>
                <a:gd name="connsiteY8" fmla="*/ 0 h 4635501"/>
                <a:gd name="connsiteX0" fmla="*/ 0 w 6857703"/>
                <a:gd name="connsiteY0" fmla="*/ 0 h 4635501"/>
                <a:gd name="connsiteX1" fmla="*/ 4836373 w 6857703"/>
                <a:gd name="connsiteY1" fmla="*/ 285750 h 4635501"/>
                <a:gd name="connsiteX2" fmla="*/ 5926410 w 6857703"/>
                <a:gd name="connsiteY2" fmla="*/ 1111250 h 4635501"/>
                <a:gd name="connsiteX3" fmla="*/ 6857703 w 6857703"/>
                <a:gd name="connsiteY3" fmla="*/ 3270251 h 4635501"/>
                <a:gd name="connsiteX4" fmla="*/ 5206773 w 6857703"/>
                <a:gd name="connsiteY4" fmla="*/ 4529667 h 4635501"/>
                <a:gd name="connsiteX5" fmla="*/ 4624715 w 6857703"/>
                <a:gd name="connsiteY5" fmla="*/ 4635501 h 4635501"/>
                <a:gd name="connsiteX6" fmla="*/ 4074407 w 6857703"/>
                <a:gd name="connsiteY6" fmla="*/ 4476750 h 4635501"/>
                <a:gd name="connsiteX7" fmla="*/ 21166 w 6857703"/>
                <a:gd name="connsiteY7" fmla="*/ 4540250 h 4635501"/>
                <a:gd name="connsiteX8" fmla="*/ 0 w 6857703"/>
                <a:gd name="connsiteY8" fmla="*/ 0 h 4635501"/>
                <a:gd name="connsiteX0" fmla="*/ 0 w 6857703"/>
                <a:gd name="connsiteY0" fmla="*/ 0 h 4635501"/>
                <a:gd name="connsiteX1" fmla="*/ 4836373 w 6857703"/>
                <a:gd name="connsiteY1" fmla="*/ 285750 h 4635501"/>
                <a:gd name="connsiteX2" fmla="*/ 6857703 w 6857703"/>
                <a:gd name="connsiteY2" fmla="*/ 3270251 h 4635501"/>
                <a:gd name="connsiteX3" fmla="*/ 5206773 w 6857703"/>
                <a:gd name="connsiteY3" fmla="*/ 4529667 h 4635501"/>
                <a:gd name="connsiteX4" fmla="*/ 4624715 w 6857703"/>
                <a:gd name="connsiteY4" fmla="*/ 4635501 h 4635501"/>
                <a:gd name="connsiteX5" fmla="*/ 4074407 w 6857703"/>
                <a:gd name="connsiteY5" fmla="*/ 4476750 h 4635501"/>
                <a:gd name="connsiteX6" fmla="*/ 21166 w 6857703"/>
                <a:gd name="connsiteY6" fmla="*/ 4540250 h 4635501"/>
                <a:gd name="connsiteX7" fmla="*/ 0 w 6857703"/>
                <a:gd name="connsiteY7" fmla="*/ 0 h 4635501"/>
                <a:gd name="connsiteX0" fmla="*/ 0 w 6836537"/>
                <a:gd name="connsiteY0" fmla="*/ 0 h 4635501"/>
                <a:gd name="connsiteX1" fmla="*/ 4836373 w 6836537"/>
                <a:gd name="connsiteY1" fmla="*/ 285750 h 4635501"/>
                <a:gd name="connsiteX2" fmla="*/ 6836537 w 6836537"/>
                <a:gd name="connsiteY2" fmla="*/ 2592917 h 4635501"/>
                <a:gd name="connsiteX3" fmla="*/ 5206773 w 6836537"/>
                <a:gd name="connsiteY3" fmla="*/ 4529667 h 4635501"/>
                <a:gd name="connsiteX4" fmla="*/ 4624715 w 6836537"/>
                <a:gd name="connsiteY4" fmla="*/ 4635501 h 4635501"/>
                <a:gd name="connsiteX5" fmla="*/ 4074407 w 6836537"/>
                <a:gd name="connsiteY5" fmla="*/ 4476750 h 4635501"/>
                <a:gd name="connsiteX6" fmla="*/ 21166 w 6836537"/>
                <a:gd name="connsiteY6" fmla="*/ 4540250 h 4635501"/>
                <a:gd name="connsiteX7" fmla="*/ 0 w 6836537"/>
                <a:gd name="connsiteY7" fmla="*/ 0 h 4635501"/>
                <a:gd name="connsiteX0" fmla="*/ 2036 w 6817408"/>
                <a:gd name="connsiteY0" fmla="*/ 179917 h 4349751"/>
                <a:gd name="connsiteX1" fmla="*/ 4817244 w 6817408"/>
                <a:gd name="connsiteY1" fmla="*/ 0 h 4349751"/>
                <a:gd name="connsiteX2" fmla="*/ 6817408 w 6817408"/>
                <a:gd name="connsiteY2" fmla="*/ 2307167 h 4349751"/>
                <a:gd name="connsiteX3" fmla="*/ 5187644 w 6817408"/>
                <a:gd name="connsiteY3" fmla="*/ 4243917 h 4349751"/>
                <a:gd name="connsiteX4" fmla="*/ 4605586 w 6817408"/>
                <a:gd name="connsiteY4" fmla="*/ 4349751 h 4349751"/>
                <a:gd name="connsiteX5" fmla="*/ 4055278 w 6817408"/>
                <a:gd name="connsiteY5" fmla="*/ 4191000 h 4349751"/>
                <a:gd name="connsiteX6" fmla="*/ 2037 w 6817408"/>
                <a:gd name="connsiteY6" fmla="*/ 4254500 h 4349751"/>
                <a:gd name="connsiteX7" fmla="*/ 2036 w 6817408"/>
                <a:gd name="connsiteY7" fmla="*/ 179917 h 4349751"/>
                <a:gd name="connsiteX0" fmla="*/ 2036 w 6817408"/>
                <a:gd name="connsiteY0" fmla="*/ 391584 h 4561418"/>
                <a:gd name="connsiteX1" fmla="*/ 4785495 w 6817408"/>
                <a:gd name="connsiteY1" fmla="*/ 0 h 4561418"/>
                <a:gd name="connsiteX2" fmla="*/ 6817408 w 6817408"/>
                <a:gd name="connsiteY2" fmla="*/ 2518834 h 4561418"/>
                <a:gd name="connsiteX3" fmla="*/ 5187644 w 6817408"/>
                <a:gd name="connsiteY3" fmla="*/ 4455584 h 4561418"/>
                <a:gd name="connsiteX4" fmla="*/ 4605586 w 6817408"/>
                <a:gd name="connsiteY4" fmla="*/ 4561418 h 4561418"/>
                <a:gd name="connsiteX5" fmla="*/ 4055278 w 6817408"/>
                <a:gd name="connsiteY5" fmla="*/ 4402667 h 4561418"/>
                <a:gd name="connsiteX6" fmla="*/ 2037 w 6817408"/>
                <a:gd name="connsiteY6" fmla="*/ 4466167 h 4561418"/>
                <a:gd name="connsiteX7" fmla="*/ 2036 w 6817408"/>
                <a:gd name="connsiteY7" fmla="*/ 391584 h 4561418"/>
                <a:gd name="connsiteX0" fmla="*/ 2036 w 6817408"/>
                <a:gd name="connsiteY0" fmla="*/ 391584 h 4466167"/>
                <a:gd name="connsiteX1" fmla="*/ 4785495 w 6817408"/>
                <a:gd name="connsiteY1" fmla="*/ 0 h 4466167"/>
                <a:gd name="connsiteX2" fmla="*/ 6817408 w 6817408"/>
                <a:gd name="connsiteY2" fmla="*/ 2518834 h 4466167"/>
                <a:gd name="connsiteX3" fmla="*/ 5187644 w 6817408"/>
                <a:gd name="connsiteY3" fmla="*/ 4455584 h 4466167"/>
                <a:gd name="connsiteX4" fmla="*/ 4055278 w 6817408"/>
                <a:gd name="connsiteY4" fmla="*/ 4402667 h 4466167"/>
                <a:gd name="connsiteX5" fmla="*/ 2037 w 6817408"/>
                <a:gd name="connsiteY5" fmla="*/ 4466167 h 4466167"/>
                <a:gd name="connsiteX6" fmla="*/ 2036 w 6817408"/>
                <a:gd name="connsiteY6" fmla="*/ 391584 h 4466167"/>
                <a:gd name="connsiteX0" fmla="*/ 2036 w 6817408"/>
                <a:gd name="connsiteY0" fmla="*/ 391584 h 4466167"/>
                <a:gd name="connsiteX1" fmla="*/ 4785495 w 6817408"/>
                <a:gd name="connsiteY1" fmla="*/ 0 h 4466167"/>
                <a:gd name="connsiteX2" fmla="*/ 6817408 w 6817408"/>
                <a:gd name="connsiteY2" fmla="*/ 2518834 h 4466167"/>
                <a:gd name="connsiteX3" fmla="*/ 5187644 w 6817408"/>
                <a:gd name="connsiteY3" fmla="*/ 4455584 h 4466167"/>
                <a:gd name="connsiteX4" fmla="*/ 2037 w 6817408"/>
                <a:gd name="connsiteY4" fmla="*/ 4466167 h 4466167"/>
                <a:gd name="connsiteX5" fmla="*/ 2036 w 6817408"/>
                <a:gd name="connsiteY5" fmla="*/ 391584 h 4466167"/>
                <a:gd name="connsiteX0" fmla="*/ 134098 w 6949470"/>
                <a:gd name="connsiteY0" fmla="*/ 391584 h 4455584"/>
                <a:gd name="connsiteX1" fmla="*/ 4917557 w 6949470"/>
                <a:gd name="connsiteY1" fmla="*/ 0 h 4455584"/>
                <a:gd name="connsiteX2" fmla="*/ 6949470 w 6949470"/>
                <a:gd name="connsiteY2" fmla="*/ 2518834 h 4455584"/>
                <a:gd name="connsiteX3" fmla="*/ 5319706 w 6949470"/>
                <a:gd name="connsiteY3" fmla="*/ 4455584 h 4455584"/>
                <a:gd name="connsiteX4" fmla="*/ 244 w 6949470"/>
                <a:gd name="connsiteY4" fmla="*/ 4293501 h 4455584"/>
                <a:gd name="connsiteX5" fmla="*/ 134098 w 6949470"/>
                <a:gd name="connsiteY5" fmla="*/ 391584 h 4455584"/>
                <a:gd name="connsiteX0" fmla="*/ 0 w 7542105"/>
                <a:gd name="connsiteY0" fmla="*/ 368148 h 4455584"/>
                <a:gd name="connsiteX1" fmla="*/ 5510192 w 7542105"/>
                <a:gd name="connsiteY1" fmla="*/ 0 h 4455584"/>
                <a:gd name="connsiteX2" fmla="*/ 7542105 w 7542105"/>
                <a:gd name="connsiteY2" fmla="*/ 2518834 h 4455584"/>
                <a:gd name="connsiteX3" fmla="*/ 5912341 w 7542105"/>
                <a:gd name="connsiteY3" fmla="*/ 4455584 h 4455584"/>
                <a:gd name="connsiteX4" fmla="*/ 592879 w 7542105"/>
                <a:gd name="connsiteY4" fmla="*/ 4293501 h 4455584"/>
                <a:gd name="connsiteX5" fmla="*/ 0 w 7542105"/>
                <a:gd name="connsiteY5" fmla="*/ 368148 h 4455584"/>
                <a:gd name="connsiteX0" fmla="*/ 0 w 7542105"/>
                <a:gd name="connsiteY0" fmla="*/ 368148 h 4455584"/>
                <a:gd name="connsiteX1" fmla="*/ 5510192 w 7542105"/>
                <a:gd name="connsiteY1" fmla="*/ 0 h 4455584"/>
                <a:gd name="connsiteX2" fmla="*/ 7542105 w 7542105"/>
                <a:gd name="connsiteY2" fmla="*/ 2518834 h 4455584"/>
                <a:gd name="connsiteX3" fmla="*/ 5912341 w 7542105"/>
                <a:gd name="connsiteY3" fmla="*/ 4455584 h 4455584"/>
                <a:gd name="connsiteX4" fmla="*/ 59942 w 7542105"/>
                <a:gd name="connsiteY4" fmla="*/ 4293501 h 4455584"/>
                <a:gd name="connsiteX5" fmla="*/ 0 w 7542105"/>
                <a:gd name="connsiteY5" fmla="*/ 368148 h 4455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42105" h="4455584">
                  <a:moveTo>
                    <a:pt x="0" y="368148"/>
                  </a:moveTo>
                  <a:lnTo>
                    <a:pt x="5510192" y="0"/>
                  </a:lnTo>
                  <a:lnTo>
                    <a:pt x="7542105" y="2518834"/>
                  </a:lnTo>
                  <a:lnTo>
                    <a:pt x="5912341" y="4455584"/>
                  </a:lnTo>
                  <a:lnTo>
                    <a:pt x="59942" y="4293501"/>
                  </a:lnTo>
                  <a:cubicBezTo>
                    <a:pt x="52887" y="2780084"/>
                    <a:pt x="7055" y="1881565"/>
                    <a:pt x="0" y="368148"/>
                  </a:cubicBezTo>
                  <a:close/>
                </a:path>
              </a:pathLst>
            </a:custGeom>
            <a:solidFill>
              <a:schemeClr val="accent4">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685777" fontAlgn="auto">
                <a:lnSpc>
                  <a:spcPct val="90000"/>
                </a:lnSpc>
                <a:spcBef>
                  <a:spcPts val="0"/>
                </a:spcBef>
                <a:spcAft>
                  <a:spcPts val="0"/>
                </a:spcAft>
              </a:pPr>
              <a:endParaRPr lang="en-US" sz="1400" dirty="0">
                <a:solidFill>
                  <a:srgbClr val="007395"/>
                </a:solidFill>
              </a:endParaRPr>
            </a:p>
          </p:txBody>
        </p:sp>
        <p:sp>
          <p:nvSpPr>
            <p:cNvPr id="21" name="Freeform 20"/>
            <p:cNvSpPr/>
            <p:nvPr userDrawn="1"/>
          </p:nvSpPr>
          <p:spPr>
            <a:xfrm>
              <a:off x="4723487" y="1975555"/>
              <a:ext cx="2165964" cy="4480277"/>
            </a:xfrm>
            <a:custGeom>
              <a:avLst/>
              <a:gdLst>
                <a:gd name="connsiteX0" fmla="*/ 0 w 2137741"/>
                <a:gd name="connsiteY0" fmla="*/ 0 h 4423833"/>
                <a:gd name="connsiteX1" fmla="*/ 2137741 w 2137741"/>
                <a:gd name="connsiteY1" fmla="*/ 2476500 h 4423833"/>
                <a:gd name="connsiteX2" fmla="*/ 476230 w 2137741"/>
                <a:gd name="connsiteY2" fmla="*/ 4423833 h 4423833"/>
                <a:gd name="connsiteX3" fmla="*/ 1915501 w 2137741"/>
                <a:gd name="connsiteY3" fmla="*/ 2518833 h 4423833"/>
                <a:gd name="connsiteX4" fmla="*/ 0 w 2137741"/>
                <a:gd name="connsiteY4" fmla="*/ 0 h 4423833"/>
                <a:gd name="connsiteX0" fmla="*/ 0 w 2158908"/>
                <a:gd name="connsiteY0" fmla="*/ 0 h 4409721"/>
                <a:gd name="connsiteX1" fmla="*/ 2158908 w 2158908"/>
                <a:gd name="connsiteY1" fmla="*/ 2462388 h 4409721"/>
                <a:gd name="connsiteX2" fmla="*/ 497397 w 2158908"/>
                <a:gd name="connsiteY2" fmla="*/ 4409721 h 4409721"/>
                <a:gd name="connsiteX3" fmla="*/ 1936668 w 2158908"/>
                <a:gd name="connsiteY3" fmla="*/ 2504721 h 4409721"/>
                <a:gd name="connsiteX4" fmla="*/ 0 w 2158908"/>
                <a:gd name="connsiteY4" fmla="*/ 0 h 4409721"/>
                <a:gd name="connsiteX0" fmla="*/ 0 w 2158908"/>
                <a:gd name="connsiteY0" fmla="*/ 0 h 4409721"/>
                <a:gd name="connsiteX1" fmla="*/ 2158908 w 2158908"/>
                <a:gd name="connsiteY1" fmla="*/ 2462388 h 4409721"/>
                <a:gd name="connsiteX2" fmla="*/ 490341 w 2158908"/>
                <a:gd name="connsiteY2" fmla="*/ 4409721 h 4409721"/>
                <a:gd name="connsiteX3" fmla="*/ 1936668 w 2158908"/>
                <a:gd name="connsiteY3" fmla="*/ 2504721 h 4409721"/>
                <a:gd name="connsiteX4" fmla="*/ 0 w 2158908"/>
                <a:gd name="connsiteY4" fmla="*/ 0 h 4409721"/>
                <a:gd name="connsiteX0" fmla="*/ 0 w 2130685"/>
                <a:gd name="connsiteY0" fmla="*/ 0 h 4430888"/>
                <a:gd name="connsiteX1" fmla="*/ 2130685 w 2130685"/>
                <a:gd name="connsiteY1" fmla="*/ 2483555 h 4430888"/>
                <a:gd name="connsiteX2" fmla="*/ 462118 w 2130685"/>
                <a:gd name="connsiteY2" fmla="*/ 4430888 h 4430888"/>
                <a:gd name="connsiteX3" fmla="*/ 1908445 w 2130685"/>
                <a:gd name="connsiteY3" fmla="*/ 2525888 h 4430888"/>
                <a:gd name="connsiteX4" fmla="*/ 0 w 2130685"/>
                <a:gd name="connsiteY4" fmla="*/ 0 h 4430888"/>
                <a:gd name="connsiteX0" fmla="*/ 0 w 2165964"/>
                <a:gd name="connsiteY0" fmla="*/ 0 h 4480277"/>
                <a:gd name="connsiteX1" fmla="*/ 2165964 w 2165964"/>
                <a:gd name="connsiteY1" fmla="*/ 2532944 h 4480277"/>
                <a:gd name="connsiteX2" fmla="*/ 497397 w 2165964"/>
                <a:gd name="connsiteY2" fmla="*/ 4480277 h 4480277"/>
                <a:gd name="connsiteX3" fmla="*/ 1943724 w 2165964"/>
                <a:gd name="connsiteY3" fmla="*/ 2575277 h 4480277"/>
                <a:gd name="connsiteX4" fmla="*/ 0 w 2165964"/>
                <a:gd name="connsiteY4" fmla="*/ 0 h 44802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5964" h="4480277">
                  <a:moveTo>
                    <a:pt x="0" y="0"/>
                  </a:moveTo>
                  <a:lnTo>
                    <a:pt x="2165964" y="2532944"/>
                  </a:lnTo>
                  <a:lnTo>
                    <a:pt x="497397" y="4480277"/>
                  </a:lnTo>
                  <a:lnTo>
                    <a:pt x="1943724" y="2575277"/>
                  </a:lnTo>
                  <a:lnTo>
                    <a:pt x="0" y="0"/>
                  </a:lnTo>
                  <a:close/>
                </a:path>
              </a:pathLst>
            </a:cu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685777" fontAlgn="auto">
                <a:lnSpc>
                  <a:spcPct val="90000"/>
                </a:lnSpc>
                <a:spcBef>
                  <a:spcPts val="0"/>
                </a:spcBef>
                <a:spcAft>
                  <a:spcPts val="0"/>
                </a:spcAft>
              </a:pPr>
              <a:endParaRPr lang="en-US" sz="1400" dirty="0">
                <a:solidFill>
                  <a:srgbClr val="FFFFFF"/>
                </a:solidFill>
              </a:endParaRPr>
            </a:p>
          </p:txBody>
        </p:sp>
      </p:grpSp>
      <p:sp>
        <p:nvSpPr>
          <p:cNvPr id="4" name="Slide Number Placeholder 3"/>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
        <p:nvSpPr>
          <p:cNvPr id="22" name="Freeform 21"/>
          <p:cNvSpPr/>
          <p:nvPr userDrawn="1"/>
        </p:nvSpPr>
        <p:spPr>
          <a:xfrm>
            <a:off x="7137857" y="14654"/>
            <a:ext cx="1905383" cy="1143000"/>
          </a:xfrm>
          <a:custGeom>
            <a:avLst/>
            <a:gdLst>
              <a:gd name="connsiteX0" fmla="*/ 273522 w 5607201"/>
              <a:gd name="connsiteY0" fmla="*/ 39077 h 1582616"/>
              <a:gd name="connsiteX1" fmla="*/ 0 w 5607201"/>
              <a:gd name="connsiteY1" fmla="*/ 762000 h 1582616"/>
              <a:gd name="connsiteX2" fmla="*/ 801029 w 5607201"/>
              <a:gd name="connsiteY2" fmla="*/ 1582616 h 1582616"/>
              <a:gd name="connsiteX3" fmla="*/ 5607201 w 5607201"/>
              <a:gd name="connsiteY3" fmla="*/ 1289539 h 1582616"/>
              <a:gd name="connsiteX4" fmla="*/ 5607201 w 5607201"/>
              <a:gd name="connsiteY4" fmla="*/ 19539 h 1582616"/>
              <a:gd name="connsiteX5" fmla="*/ 312596 w 5607201"/>
              <a:gd name="connsiteY5" fmla="*/ 0 h 1582616"/>
              <a:gd name="connsiteX6" fmla="*/ 312596 w 5607201"/>
              <a:gd name="connsiteY6" fmla="*/ 0 h 1582616"/>
              <a:gd name="connsiteX7" fmla="*/ 273522 w 5607201"/>
              <a:gd name="connsiteY7" fmla="*/ 39077 h 1582616"/>
              <a:gd name="connsiteX0" fmla="*/ 273522 w 5607201"/>
              <a:gd name="connsiteY0" fmla="*/ 39077 h 1445847"/>
              <a:gd name="connsiteX1" fmla="*/ 0 w 5607201"/>
              <a:gd name="connsiteY1" fmla="*/ 762000 h 1445847"/>
              <a:gd name="connsiteX2" fmla="*/ 742417 w 5607201"/>
              <a:gd name="connsiteY2" fmla="*/ 1445847 h 1445847"/>
              <a:gd name="connsiteX3" fmla="*/ 5607201 w 5607201"/>
              <a:gd name="connsiteY3" fmla="*/ 1289539 h 1445847"/>
              <a:gd name="connsiteX4" fmla="*/ 5607201 w 5607201"/>
              <a:gd name="connsiteY4" fmla="*/ 19539 h 1445847"/>
              <a:gd name="connsiteX5" fmla="*/ 312596 w 5607201"/>
              <a:gd name="connsiteY5" fmla="*/ 0 h 1445847"/>
              <a:gd name="connsiteX6" fmla="*/ 312596 w 5607201"/>
              <a:gd name="connsiteY6" fmla="*/ 0 h 1445847"/>
              <a:gd name="connsiteX7" fmla="*/ 273522 w 5607201"/>
              <a:gd name="connsiteY7" fmla="*/ 39077 h 1445847"/>
              <a:gd name="connsiteX0" fmla="*/ 273522 w 5607201"/>
              <a:gd name="connsiteY0" fmla="*/ 39077 h 1445847"/>
              <a:gd name="connsiteX1" fmla="*/ 0 w 5607201"/>
              <a:gd name="connsiteY1" fmla="*/ 762000 h 1445847"/>
              <a:gd name="connsiteX2" fmla="*/ 742417 w 5607201"/>
              <a:gd name="connsiteY2" fmla="*/ 1445847 h 1445847"/>
              <a:gd name="connsiteX3" fmla="*/ 5587664 w 5607201"/>
              <a:gd name="connsiteY3" fmla="*/ 1250462 h 1445847"/>
              <a:gd name="connsiteX4" fmla="*/ 5607201 w 5607201"/>
              <a:gd name="connsiteY4" fmla="*/ 19539 h 1445847"/>
              <a:gd name="connsiteX5" fmla="*/ 312596 w 5607201"/>
              <a:gd name="connsiteY5" fmla="*/ 0 h 1445847"/>
              <a:gd name="connsiteX6" fmla="*/ 312596 w 5607201"/>
              <a:gd name="connsiteY6" fmla="*/ 0 h 1445847"/>
              <a:gd name="connsiteX7" fmla="*/ 273522 w 5607201"/>
              <a:gd name="connsiteY7" fmla="*/ 39077 h 1445847"/>
              <a:gd name="connsiteX0" fmla="*/ 273522 w 5607201"/>
              <a:gd name="connsiteY0" fmla="*/ 39077 h 1250462"/>
              <a:gd name="connsiteX1" fmla="*/ 0 w 5607201"/>
              <a:gd name="connsiteY1" fmla="*/ 762000 h 1250462"/>
              <a:gd name="connsiteX2" fmla="*/ 1583497 w 5607201"/>
              <a:gd name="connsiteY2" fmla="*/ 1238857 h 1250462"/>
              <a:gd name="connsiteX3" fmla="*/ 5587664 w 5607201"/>
              <a:gd name="connsiteY3" fmla="*/ 1250462 h 1250462"/>
              <a:gd name="connsiteX4" fmla="*/ 5607201 w 5607201"/>
              <a:gd name="connsiteY4" fmla="*/ 19539 h 1250462"/>
              <a:gd name="connsiteX5" fmla="*/ 312596 w 5607201"/>
              <a:gd name="connsiteY5" fmla="*/ 0 h 1250462"/>
              <a:gd name="connsiteX6" fmla="*/ 312596 w 5607201"/>
              <a:gd name="connsiteY6" fmla="*/ 0 h 1250462"/>
              <a:gd name="connsiteX7" fmla="*/ 273522 w 5607201"/>
              <a:gd name="connsiteY7" fmla="*/ 39077 h 1250462"/>
              <a:gd name="connsiteX0" fmla="*/ 273522 w 5607201"/>
              <a:gd name="connsiteY0" fmla="*/ 39077 h 1250462"/>
              <a:gd name="connsiteX1" fmla="*/ 0 w 5607201"/>
              <a:gd name="connsiteY1" fmla="*/ 762000 h 1250462"/>
              <a:gd name="connsiteX2" fmla="*/ 1263084 w 5607201"/>
              <a:gd name="connsiteY2" fmla="*/ 1182405 h 1250462"/>
              <a:gd name="connsiteX3" fmla="*/ 5587664 w 5607201"/>
              <a:gd name="connsiteY3" fmla="*/ 1250462 h 1250462"/>
              <a:gd name="connsiteX4" fmla="*/ 5607201 w 5607201"/>
              <a:gd name="connsiteY4" fmla="*/ 19539 h 1250462"/>
              <a:gd name="connsiteX5" fmla="*/ 312596 w 5607201"/>
              <a:gd name="connsiteY5" fmla="*/ 0 h 1250462"/>
              <a:gd name="connsiteX6" fmla="*/ 312596 w 5607201"/>
              <a:gd name="connsiteY6" fmla="*/ 0 h 1250462"/>
              <a:gd name="connsiteX7" fmla="*/ 273522 w 5607201"/>
              <a:gd name="connsiteY7" fmla="*/ 39077 h 1250462"/>
              <a:gd name="connsiteX0" fmla="*/ 914344 w 5607201"/>
              <a:gd name="connsiteY0" fmla="*/ 57894 h 1250462"/>
              <a:gd name="connsiteX1" fmla="*/ 0 w 5607201"/>
              <a:gd name="connsiteY1" fmla="*/ 762000 h 1250462"/>
              <a:gd name="connsiteX2" fmla="*/ 1263084 w 5607201"/>
              <a:gd name="connsiteY2" fmla="*/ 1182405 h 1250462"/>
              <a:gd name="connsiteX3" fmla="*/ 5587664 w 5607201"/>
              <a:gd name="connsiteY3" fmla="*/ 1250462 h 1250462"/>
              <a:gd name="connsiteX4" fmla="*/ 5607201 w 5607201"/>
              <a:gd name="connsiteY4" fmla="*/ 19539 h 1250462"/>
              <a:gd name="connsiteX5" fmla="*/ 312596 w 5607201"/>
              <a:gd name="connsiteY5" fmla="*/ 0 h 1250462"/>
              <a:gd name="connsiteX6" fmla="*/ 312596 w 5607201"/>
              <a:gd name="connsiteY6" fmla="*/ 0 h 1250462"/>
              <a:gd name="connsiteX7" fmla="*/ 914344 w 5607201"/>
              <a:gd name="connsiteY7" fmla="*/ 57894 h 1250462"/>
              <a:gd name="connsiteX0" fmla="*/ 754139 w 5607201"/>
              <a:gd name="connsiteY0" fmla="*/ 57894 h 1250462"/>
              <a:gd name="connsiteX1" fmla="*/ 0 w 5607201"/>
              <a:gd name="connsiteY1" fmla="*/ 762000 h 1250462"/>
              <a:gd name="connsiteX2" fmla="*/ 1263084 w 5607201"/>
              <a:gd name="connsiteY2" fmla="*/ 1182405 h 1250462"/>
              <a:gd name="connsiteX3" fmla="*/ 5587664 w 5607201"/>
              <a:gd name="connsiteY3" fmla="*/ 1250462 h 1250462"/>
              <a:gd name="connsiteX4" fmla="*/ 5607201 w 5607201"/>
              <a:gd name="connsiteY4" fmla="*/ 19539 h 1250462"/>
              <a:gd name="connsiteX5" fmla="*/ 312596 w 5607201"/>
              <a:gd name="connsiteY5" fmla="*/ 0 h 1250462"/>
              <a:gd name="connsiteX6" fmla="*/ 312596 w 5607201"/>
              <a:gd name="connsiteY6" fmla="*/ 0 h 1250462"/>
              <a:gd name="connsiteX7" fmla="*/ 754139 w 5607201"/>
              <a:gd name="connsiteY7" fmla="*/ 57894 h 1250462"/>
              <a:gd name="connsiteX0" fmla="*/ 754139 w 5607201"/>
              <a:gd name="connsiteY0" fmla="*/ 57894 h 1182405"/>
              <a:gd name="connsiteX1" fmla="*/ 0 w 5607201"/>
              <a:gd name="connsiteY1" fmla="*/ 762000 h 1182405"/>
              <a:gd name="connsiteX2" fmla="*/ 1263084 w 5607201"/>
              <a:gd name="connsiteY2" fmla="*/ 1182405 h 1182405"/>
              <a:gd name="connsiteX3" fmla="*/ 5507561 w 5607201"/>
              <a:gd name="connsiteY3" fmla="*/ 1024656 h 1182405"/>
              <a:gd name="connsiteX4" fmla="*/ 5607201 w 5607201"/>
              <a:gd name="connsiteY4" fmla="*/ 19539 h 1182405"/>
              <a:gd name="connsiteX5" fmla="*/ 312596 w 5607201"/>
              <a:gd name="connsiteY5" fmla="*/ 0 h 1182405"/>
              <a:gd name="connsiteX6" fmla="*/ 312596 w 5607201"/>
              <a:gd name="connsiteY6" fmla="*/ 0 h 1182405"/>
              <a:gd name="connsiteX7" fmla="*/ 754139 w 5607201"/>
              <a:gd name="connsiteY7" fmla="*/ 57894 h 1182405"/>
              <a:gd name="connsiteX0" fmla="*/ 754139 w 5607201"/>
              <a:gd name="connsiteY0" fmla="*/ 57894 h 1194011"/>
              <a:gd name="connsiteX1" fmla="*/ 0 w 5607201"/>
              <a:gd name="connsiteY1" fmla="*/ 762000 h 1194011"/>
              <a:gd name="connsiteX2" fmla="*/ 1263084 w 5607201"/>
              <a:gd name="connsiteY2" fmla="*/ 1182405 h 1194011"/>
              <a:gd name="connsiteX3" fmla="*/ 5507561 w 5607201"/>
              <a:gd name="connsiteY3" fmla="*/ 1194011 h 1194011"/>
              <a:gd name="connsiteX4" fmla="*/ 5607201 w 5607201"/>
              <a:gd name="connsiteY4" fmla="*/ 19539 h 1194011"/>
              <a:gd name="connsiteX5" fmla="*/ 312596 w 5607201"/>
              <a:gd name="connsiteY5" fmla="*/ 0 h 1194011"/>
              <a:gd name="connsiteX6" fmla="*/ 312596 w 5607201"/>
              <a:gd name="connsiteY6" fmla="*/ 0 h 1194011"/>
              <a:gd name="connsiteX7" fmla="*/ 754139 w 5607201"/>
              <a:gd name="connsiteY7" fmla="*/ 57894 h 1194011"/>
              <a:gd name="connsiteX0" fmla="*/ 754139 w 5607201"/>
              <a:gd name="connsiteY0" fmla="*/ 57894 h 1182405"/>
              <a:gd name="connsiteX1" fmla="*/ 0 w 5607201"/>
              <a:gd name="connsiteY1" fmla="*/ 762000 h 1182405"/>
              <a:gd name="connsiteX2" fmla="*/ 1263084 w 5607201"/>
              <a:gd name="connsiteY2" fmla="*/ 1182405 h 1182405"/>
              <a:gd name="connsiteX3" fmla="*/ 5587665 w 5607201"/>
              <a:gd name="connsiteY3" fmla="*/ 1118742 h 1182405"/>
              <a:gd name="connsiteX4" fmla="*/ 5607201 w 5607201"/>
              <a:gd name="connsiteY4" fmla="*/ 19539 h 1182405"/>
              <a:gd name="connsiteX5" fmla="*/ 312596 w 5607201"/>
              <a:gd name="connsiteY5" fmla="*/ 0 h 1182405"/>
              <a:gd name="connsiteX6" fmla="*/ 312596 w 5607201"/>
              <a:gd name="connsiteY6" fmla="*/ 0 h 1182405"/>
              <a:gd name="connsiteX7" fmla="*/ 754139 w 5607201"/>
              <a:gd name="connsiteY7" fmla="*/ 57894 h 1182405"/>
              <a:gd name="connsiteX0" fmla="*/ 754139 w 5607201"/>
              <a:gd name="connsiteY0" fmla="*/ 57894 h 1298980"/>
              <a:gd name="connsiteX1" fmla="*/ 0 w 5607201"/>
              <a:gd name="connsiteY1" fmla="*/ 762000 h 1298980"/>
              <a:gd name="connsiteX2" fmla="*/ 1780673 w 5607201"/>
              <a:gd name="connsiteY2" fmla="*/ 1298980 h 1298980"/>
              <a:gd name="connsiteX3" fmla="*/ 5587665 w 5607201"/>
              <a:gd name="connsiteY3" fmla="*/ 1118742 h 1298980"/>
              <a:gd name="connsiteX4" fmla="*/ 5607201 w 5607201"/>
              <a:gd name="connsiteY4" fmla="*/ 19539 h 1298980"/>
              <a:gd name="connsiteX5" fmla="*/ 312596 w 5607201"/>
              <a:gd name="connsiteY5" fmla="*/ 0 h 1298980"/>
              <a:gd name="connsiteX6" fmla="*/ 312596 w 5607201"/>
              <a:gd name="connsiteY6" fmla="*/ 0 h 1298980"/>
              <a:gd name="connsiteX7" fmla="*/ 754139 w 5607201"/>
              <a:gd name="connsiteY7" fmla="*/ 57894 h 1298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07201" h="1298980">
                <a:moveTo>
                  <a:pt x="754139" y="57894"/>
                </a:moveTo>
                <a:lnTo>
                  <a:pt x="0" y="762000"/>
                </a:lnTo>
                <a:lnTo>
                  <a:pt x="1780673" y="1298980"/>
                </a:lnTo>
                <a:lnTo>
                  <a:pt x="5587665" y="1118742"/>
                </a:lnTo>
                <a:lnTo>
                  <a:pt x="5607201" y="19539"/>
                </a:lnTo>
                <a:lnTo>
                  <a:pt x="312596" y="0"/>
                </a:lnTo>
                <a:lnTo>
                  <a:pt x="312596" y="0"/>
                </a:lnTo>
                <a:lnTo>
                  <a:pt x="754139" y="57894"/>
                </a:lnTo>
                <a:close/>
              </a:path>
            </a:pathLst>
          </a:custGeom>
          <a:solidFill>
            <a:schemeClr val="bg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77" tIns="34289" rIns="68577" bIns="34289" numCol="1" spcCol="0" rtlCol="0" fromWordArt="0" anchor="ctr" anchorCtr="0" forceAA="0" compatLnSpc="1">
            <a:prstTxWarp prst="textNoShape">
              <a:avLst/>
            </a:prstTxWarp>
            <a:noAutofit/>
          </a:bodyPr>
          <a:lstStyle/>
          <a:p>
            <a:pPr algn="ctr" defTabSz="685777" fontAlgn="auto">
              <a:lnSpc>
                <a:spcPct val="90000"/>
              </a:lnSpc>
              <a:spcBef>
                <a:spcPts val="0"/>
              </a:spcBef>
              <a:spcAft>
                <a:spcPts val="0"/>
              </a:spcAft>
            </a:pPr>
            <a:endParaRPr lang="en-US" sz="1400" dirty="0">
              <a:solidFill>
                <a:srgbClr val="FFFFFF"/>
              </a:solidFill>
            </a:endParaRPr>
          </a:p>
        </p:txBody>
      </p:sp>
      <p:grpSp>
        <p:nvGrpSpPr>
          <p:cNvPr id="3" name="Group 2"/>
          <p:cNvGrpSpPr/>
          <p:nvPr userDrawn="1"/>
        </p:nvGrpSpPr>
        <p:grpSpPr>
          <a:xfrm>
            <a:off x="0" y="0"/>
            <a:ext cx="9144430" cy="5143500"/>
            <a:chOff x="0" y="0"/>
            <a:chExt cx="12189398" cy="6858000"/>
          </a:xfrm>
          <a:solidFill>
            <a:srgbClr val="D8E1E6"/>
          </a:solidFill>
        </p:grpSpPr>
        <p:sp>
          <p:nvSpPr>
            <p:cNvPr id="5" name="Rectangle 4"/>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77" fontAlgn="auto">
                <a:spcBef>
                  <a:spcPts val="0"/>
                </a:spcBef>
                <a:spcAft>
                  <a:spcPts val="0"/>
                </a:spcAft>
              </a:pPr>
              <a:endParaRPr sz="1400" dirty="0">
                <a:solidFill>
                  <a:srgbClr val="FFFFFF"/>
                </a:solidFill>
              </a:endParaRPr>
            </a:p>
          </p:txBody>
        </p:sp>
        <p:sp>
          <p:nvSpPr>
            <p:cNvPr id="6" name="Rectangle 5"/>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77" fontAlgn="auto">
                <a:spcBef>
                  <a:spcPts val="0"/>
                </a:spcBef>
                <a:spcAft>
                  <a:spcPts val="0"/>
                </a:spcAft>
              </a:pPr>
              <a:endParaRPr sz="1400" dirty="0">
                <a:solidFill>
                  <a:srgbClr val="FFFFFF"/>
                </a:solidFill>
              </a:endParaRPr>
            </a:p>
          </p:txBody>
        </p:sp>
        <p:sp>
          <p:nvSpPr>
            <p:cNvPr id="7" name="Rectangle 6"/>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77" fontAlgn="auto">
                <a:spcBef>
                  <a:spcPts val="0"/>
                </a:spcBef>
                <a:spcAft>
                  <a:spcPts val="0"/>
                </a:spcAft>
              </a:pPr>
              <a:endParaRPr sz="1400" dirty="0">
                <a:solidFill>
                  <a:srgbClr val="FFFFFF"/>
                </a:solidFill>
              </a:endParaRPr>
            </a:p>
          </p:txBody>
        </p:sp>
        <p:sp>
          <p:nvSpPr>
            <p:cNvPr id="8" name="Rectangle 7"/>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77" fontAlgn="auto">
                <a:spcBef>
                  <a:spcPts val="0"/>
                </a:spcBef>
                <a:spcAft>
                  <a:spcPts val="0"/>
                </a:spcAft>
              </a:pPr>
              <a:endParaRPr sz="1400" dirty="0">
                <a:solidFill>
                  <a:srgbClr val="FFFFFF"/>
                </a:solidFill>
              </a:endParaRPr>
            </a:p>
          </p:txBody>
        </p:sp>
      </p:grpSp>
      <p:sp>
        <p:nvSpPr>
          <p:cNvPr id="9" name="Slide Number Placeholder 5"/>
          <p:cNvSpPr txBox="1">
            <a:spLocks/>
          </p:cNvSpPr>
          <p:nvPr userDrawn="1"/>
        </p:nvSpPr>
        <p:spPr>
          <a:xfrm>
            <a:off x="8459212" y="4917186"/>
            <a:ext cx="286320" cy="137160"/>
          </a:xfrm>
          <a:prstGeom prst="rect">
            <a:avLst/>
          </a:prstGeom>
        </p:spPr>
        <p:txBody>
          <a:bodyPr vert="horz" wrap="none" lIns="0" tIns="0" rIns="0" bIns="0" rtlCol="0" anchor="ctr" anchorCtr="0">
            <a:noAutofit/>
          </a:bodyPr>
          <a:lstStyle>
            <a:defPPr>
              <a:defRPr lang="en-US"/>
            </a:defPPr>
            <a:lvl1pPr marL="0" algn="r" defTabSz="914400" rtl="0" eaLnBrk="1" latinLnBrk="0" hangingPunct="1">
              <a:defRPr sz="8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pPr>
            <a:fld id="{C51EAA63-D034-42AE-91FA-B13B9518C7BE}" type="slidenum">
              <a:rPr lang="en-US" smtClean="0">
                <a:solidFill>
                  <a:srgbClr val="58595B"/>
                </a:solidFill>
              </a:rPr>
              <a:pPr fontAlgn="auto">
                <a:spcBef>
                  <a:spcPts val="0"/>
                </a:spcBef>
                <a:spcAft>
                  <a:spcPts val="0"/>
                </a:spcAft>
              </a:pPr>
              <a:t>‹#›</a:t>
            </a:fld>
            <a:endParaRPr lang="en-US" dirty="0">
              <a:solidFill>
                <a:srgbClr val="58595B"/>
              </a:solidFill>
            </a:endParaRPr>
          </a:p>
        </p:txBody>
      </p:sp>
      <p:sp>
        <p:nvSpPr>
          <p:cNvPr id="10" name="TextBox 9"/>
          <p:cNvSpPr txBox="1"/>
          <p:nvPr userDrawn="1"/>
        </p:nvSpPr>
        <p:spPr>
          <a:xfrm>
            <a:off x="3951894" y="4917186"/>
            <a:ext cx="2400925" cy="137160"/>
          </a:xfrm>
          <a:prstGeom prst="rect">
            <a:avLst/>
          </a:prstGeom>
          <a:noFill/>
        </p:spPr>
        <p:txBody>
          <a:bodyPr vert="horz" wrap="none" lIns="0" tIns="0" rIns="0" bIns="0" rtlCol="0" anchor="ctr" anchorCtr="0">
            <a:noAutofit/>
          </a:bodyPr>
          <a:lstStyle/>
          <a:p>
            <a:pPr algn="r" defTabSz="685777" fontAlgn="auto">
              <a:spcBef>
                <a:spcPts val="0"/>
              </a:spcBef>
              <a:spcAft>
                <a:spcPts val="0"/>
              </a:spcAft>
            </a:pPr>
            <a:r>
              <a:rPr sz="600" dirty="0">
                <a:solidFill>
                  <a:srgbClr val="58595B"/>
                </a:solidFill>
                <a:latin typeface="Calibri"/>
                <a:ea typeface="+mn-ea"/>
              </a:rPr>
              <a:t>Copyright © </a:t>
            </a:r>
            <a:r>
              <a:rPr lang="en-US" sz="600" dirty="0" smtClean="0">
                <a:solidFill>
                  <a:srgbClr val="58595B"/>
                </a:solidFill>
                <a:latin typeface="Calibri"/>
                <a:ea typeface="+mn-ea"/>
              </a:rPr>
              <a:t>2017,</a:t>
            </a:r>
            <a:r>
              <a:rPr sz="600" dirty="0" smtClean="0">
                <a:solidFill>
                  <a:srgbClr val="58595B"/>
                </a:solidFill>
                <a:latin typeface="Calibri"/>
                <a:ea typeface="+mn-ea"/>
              </a:rPr>
              <a:t> </a:t>
            </a:r>
            <a:r>
              <a:rPr sz="600" dirty="0">
                <a:solidFill>
                  <a:srgbClr val="58595B"/>
                </a:solidFill>
                <a:latin typeface="Calibri"/>
                <a:ea typeface="+mn-ea"/>
              </a:rPr>
              <a:t>Oracle and/or its affiliates. All rights reserved.  </a:t>
            </a:r>
          </a:p>
        </p:txBody>
      </p:sp>
      <p:pic>
        <p:nvPicPr>
          <p:cNvPr id="11" name="Picture 10" descr="Oracle logo in white on red staging background"/>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97868" y="4697730"/>
            <a:ext cx="1219171" cy="445770"/>
          </a:xfrm>
          <a:prstGeom prst="rect">
            <a:avLst/>
          </a:prstGeom>
        </p:spPr>
      </p:pic>
    </p:spTree>
    <p:extLst>
      <p:ext uri="{BB962C8B-B14F-4D97-AF65-F5344CB8AC3E}">
        <p14:creationId xmlns:p14="http://schemas.microsoft.com/office/powerpoint/2010/main" val="30244964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type="blank" preserve="1">
  <p:cSld name="Safe Harbor Front">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
        <p:nvSpPr>
          <p:cNvPr id="5" name="TextBox 4"/>
          <p:cNvSpPr txBox="1"/>
          <p:nvPr/>
        </p:nvSpPr>
        <p:spPr>
          <a:xfrm>
            <a:off x="398967" y="1028700"/>
            <a:ext cx="8346073" cy="666750"/>
          </a:xfrm>
          <a:prstGeom prst="rect">
            <a:avLst/>
          </a:prstGeom>
          <a:noFill/>
        </p:spPr>
        <p:txBody>
          <a:bodyPr wrap="none" lIns="0" tIns="0" rIns="0" bIns="0" rtlCol="0" anchor="b">
            <a:noAutofit/>
          </a:bodyPr>
          <a:lstStyle/>
          <a:p>
            <a:pPr defTabSz="685777" fontAlgn="auto">
              <a:lnSpc>
                <a:spcPct val="90000"/>
              </a:lnSpc>
              <a:spcBef>
                <a:spcPts val="0"/>
              </a:spcBef>
              <a:spcAft>
                <a:spcPts val="0"/>
              </a:spcAft>
            </a:pPr>
            <a:r>
              <a:rPr sz="2400" dirty="0">
                <a:solidFill>
                  <a:srgbClr val="58595B"/>
                </a:solidFill>
                <a:latin typeface="Calibri"/>
                <a:ea typeface="+mn-ea"/>
              </a:rPr>
              <a:t>Safe Harbor Statement</a:t>
            </a:r>
          </a:p>
        </p:txBody>
      </p:sp>
      <p:sp>
        <p:nvSpPr>
          <p:cNvPr id="6" name="TextBox 5"/>
          <p:cNvSpPr txBox="1"/>
          <p:nvPr/>
        </p:nvSpPr>
        <p:spPr>
          <a:xfrm>
            <a:off x="398967" y="1885950"/>
            <a:ext cx="8346073" cy="1714500"/>
          </a:xfrm>
          <a:prstGeom prst="rect">
            <a:avLst/>
          </a:prstGeom>
          <a:noFill/>
        </p:spPr>
        <p:txBody>
          <a:bodyPr wrap="square" lIns="0" tIns="0" rIns="0" bIns="0" rtlCol="0" anchor="t">
            <a:noAutofit/>
          </a:bodyPr>
          <a:lstStyle/>
          <a:p>
            <a:pPr defTabSz="685777" fontAlgn="auto">
              <a:lnSpc>
                <a:spcPct val="90000"/>
              </a:lnSpc>
              <a:spcBef>
                <a:spcPts val="0"/>
              </a:spcBef>
              <a:spcAft>
                <a:spcPts val="0"/>
              </a:spcAft>
            </a:pPr>
            <a:r>
              <a:rPr dirty="0">
                <a:solidFill>
                  <a:srgbClr val="58595B"/>
                </a:solidFill>
                <a:latin typeface="Calibri"/>
                <a:ea typeface="+mn-ea"/>
              </a:rPr>
              <a:t>The following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and timing of any features or functionality described for Oracle’s products remains at the sole discretion of Oracle.</a:t>
            </a:r>
          </a:p>
        </p:txBody>
      </p:sp>
    </p:spTree>
    <p:extLst>
      <p:ext uri="{BB962C8B-B14F-4D97-AF65-F5344CB8AC3E}">
        <p14:creationId xmlns:p14="http://schemas.microsoft.com/office/powerpoint/2010/main" val="2597889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type="blank" preserve="1">
  <p:cSld name="Oracle logo">
    <p:spTree>
      <p:nvGrpSpPr>
        <p:cNvPr id="1" name=""/>
        <p:cNvGrpSpPr/>
        <p:nvPr/>
      </p:nvGrpSpPr>
      <p:grpSpPr>
        <a:xfrm>
          <a:off x="0" y="0"/>
          <a:ext cx="0" cy="0"/>
          <a:chOff x="0" y="0"/>
          <a:chExt cx="0" cy="0"/>
        </a:xfrm>
      </p:grpSpPr>
      <p:pic>
        <p:nvPicPr>
          <p:cNvPr id="2" name="Picture 1" descr="Oracle logo in white on red staging background. Light blue frame around perimete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hidden">
          <a:xfrm>
            <a:off x="103546" y="97048"/>
            <a:ext cx="8936911" cy="4910588"/>
          </a:xfrm>
          <a:prstGeom prst="rect">
            <a:avLst/>
          </a:prstGeom>
          <a:noFill/>
          <a:ln>
            <a:noFill/>
          </a:ln>
        </p:spPr>
      </p:pic>
      <p:pic>
        <p:nvPicPr>
          <p:cNvPr id="12" name="Picture 1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2867343" y="2132872"/>
            <a:ext cx="3409314" cy="427160"/>
          </a:xfrm>
          <a:prstGeom prst="rect">
            <a:avLst/>
          </a:prstGeom>
        </p:spPr>
      </p:pic>
      <p:grpSp>
        <p:nvGrpSpPr>
          <p:cNvPr id="3" name="Group 9"/>
          <p:cNvGrpSpPr/>
          <p:nvPr userDrawn="1"/>
        </p:nvGrpSpPr>
        <p:grpSpPr>
          <a:xfrm>
            <a:off x="0" y="0"/>
            <a:ext cx="9144430" cy="5143500"/>
            <a:chOff x="0" y="0"/>
            <a:chExt cx="12189398" cy="6858000"/>
          </a:xfrm>
          <a:solidFill>
            <a:srgbClr val="D8E1E6"/>
          </a:solidFill>
        </p:grpSpPr>
        <p:sp>
          <p:nvSpPr>
            <p:cNvPr id="11" name="Rectangle 10"/>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77" fontAlgn="auto">
                <a:spcBef>
                  <a:spcPts val="0"/>
                </a:spcBef>
                <a:spcAft>
                  <a:spcPts val="0"/>
                </a:spcAft>
              </a:pPr>
              <a:endParaRPr sz="1400" dirty="0">
                <a:solidFill>
                  <a:srgbClr val="FFFFFF"/>
                </a:solidFill>
              </a:endParaRPr>
            </a:p>
          </p:txBody>
        </p:sp>
        <p:sp>
          <p:nvSpPr>
            <p:cNvPr id="13" name="Rectangle 12"/>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77" fontAlgn="auto">
                <a:spcBef>
                  <a:spcPts val="0"/>
                </a:spcBef>
                <a:spcAft>
                  <a:spcPts val="0"/>
                </a:spcAft>
              </a:pPr>
              <a:endParaRPr sz="1400" dirty="0">
                <a:solidFill>
                  <a:srgbClr val="FFFFFF"/>
                </a:solidFill>
              </a:endParaRPr>
            </a:p>
          </p:txBody>
        </p:sp>
        <p:sp>
          <p:nvSpPr>
            <p:cNvPr id="14" name="Rectangle 13"/>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77" fontAlgn="auto">
                <a:spcBef>
                  <a:spcPts val="0"/>
                </a:spcBef>
                <a:spcAft>
                  <a:spcPts val="0"/>
                </a:spcAft>
              </a:pPr>
              <a:endParaRPr sz="1400" dirty="0">
                <a:solidFill>
                  <a:srgbClr val="FFFFFF"/>
                </a:solidFill>
              </a:endParaRPr>
            </a:p>
          </p:txBody>
        </p:sp>
        <p:sp>
          <p:nvSpPr>
            <p:cNvPr id="15" name="Rectangle 14"/>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77" fontAlgn="auto">
                <a:spcBef>
                  <a:spcPts val="0"/>
                </a:spcBef>
                <a:spcAft>
                  <a:spcPts val="0"/>
                </a:spcAft>
              </a:pPr>
              <a:endParaRPr sz="1400" dirty="0">
                <a:solidFill>
                  <a:srgbClr val="FFFFFF"/>
                </a:solidFill>
              </a:endParaRPr>
            </a:p>
          </p:txBody>
        </p:sp>
      </p:grpSp>
    </p:spTree>
    <p:extLst>
      <p:ext uri="{BB962C8B-B14F-4D97-AF65-F5344CB8AC3E}">
        <p14:creationId xmlns:p14="http://schemas.microsoft.com/office/powerpoint/2010/main" val="1065755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showMasterSp="0" preserve="1">
  <p:cSld name="Title Slide with Picture">
    <p:bg>
      <p:bgPr>
        <a:blipFill dpi="0" rotWithShape="1">
          <a:blip r:embed="rId2" cstate="print"/>
          <a:srcRect/>
          <a:stretch>
            <a:fillRect/>
          </a:stretch>
        </a:blipFill>
        <a:effectLst/>
      </p:bgPr>
    </p:bg>
    <p:spTree>
      <p:nvGrpSpPr>
        <p:cNvPr id="1" name=""/>
        <p:cNvGrpSpPr/>
        <p:nvPr/>
      </p:nvGrpSpPr>
      <p:grpSpPr>
        <a:xfrm>
          <a:off x="0" y="0"/>
          <a:ext cx="0" cy="0"/>
          <a:chOff x="0" y="0"/>
          <a:chExt cx="0" cy="0"/>
        </a:xfrm>
      </p:grpSpPr>
      <p:sp>
        <p:nvSpPr>
          <p:cNvPr id="6" name="Rectangle 5"/>
          <p:cNvSpPr/>
          <p:nvPr userDrawn="1"/>
        </p:nvSpPr>
        <p:spPr>
          <a:xfrm>
            <a:off x="0" y="0"/>
            <a:ext cx="9144001" cy="5143500"/>
          </a:xfrm>
          <a:prstGeom prst="rect">
            <a:avLst/>
          </a:prstGeom>
          <a:gradFill flip="none" rotWithShape="1">
            <a:gsLst>
              <a:gs pos="0">
                <a:schemeClr val="bg2">
                  <a:lumMod val="50000"/>
                  <a:alpha val="80000"/>
                </a:schemeClr>
              </a:gs>
              <a:gs pos="57000">
                <a:srgbClr val="FFFFFF">
                  <a:alpha val="0"/>
                </a:srgbClr>
              </a:gs>
            </a:gsLst>
            <a:lin ang="2700000" scaled="0"/>
            <a:tileRect/>
          </a:gra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9" tIns="34295" rIns="68589" bIns="34295" numCol="1" spcCol="0" rtlCol="0" fromWordArt="0" anchor="ctr" anchorCtr="0" forceAA="0" compatLnSpc="1">
            <a:prstTxWarp prst="textNoShape">
              <a:avLst/>
            </a:prstTxWarp>
            <a:noAutofit/>
          </a:bodyPr>
          <a:lstStyle/>
          <a:p>
            <a:pPr algn="ctr" defTabSz="685891" fontAlgn="auto">
              <a:lnSpc>
                <a:spcPct val="90000"/>
              </a:lnSpc>
              <a:spcBef>
                <a:spcPts val="0"/>
              </a:spcBef>
              <a:spcAft>
                <a:spcPts val="0"/>
              </a:spcAft>
            </a:pPr>
            <a:endParaRPr lang="en-US" sz="1400">
              <a:solidFill>
                <a:srgbClr val="FFFFFF"/>
              </a:solidFill>
            </a:endParaRPr>
          </a:p>
        </p:txBody>
      </p:sp>
      <p:pic>
        <p:nvPicPr>
          <p:cNvPr id="5" name="Picture 4"/>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1" y="669"/>
            <a:ext cx="9145194" cy="5142831"/>
          </a:xfrm>
          <a:prstGeom prst="rect">
            <a:avLst/>
          </a:prstGeom>
        </p:spPr>
      </p:pic>
      <p:sp>
        <p:nvSpPr>
          <p:cNvPr id="2" name="Title 1"/>
          <p:cNvSpPr>
            <a:spLocks noGrp="1"/>
          </p:cNvSpPr>
          <p:nvPr>
            <p:ph type="ctrTitle"/>
          </p:nvPr>
        </p:nvSpPr>
        <p:spPr>
          <a:xfrm>
            <a:off x="398964" y="554832"/>
            <a:ext cx="7202776" cy="1102519"/>
          </a:xfrm>
        </p:spPr>
        <p:txBody>
          <a:bodyPr/>
          <a:lstStyle>
            <a:lvl1pPr>
              <a:lnSpc>
                <a:spcPct val="80000"/>
              </a:lnSpc>
              <a:defRPr sz="3600"/>
            </a:lvl1pPr>
          </a:lstStyle>
          <a:p>
            <a:r>
              <a:rPr lang="en-US" dirty="0" smtClean="0"/>
              <a:t>Click to edit Master title style</a:t>
            </a:r>
            <a:endParaRPr dirty="0"/>
          </a:p>
        </p:txBody>
      </p:sp>
      <p:sp>
        <p:nvSpPr>
          <p:cNvPr id="3" name="Subtitle 2"/>
          <p:cNvSpPr>
            <a:spLocks noGrp="1"/>
          </p:cNvSpPr>
          <p:nvPr>
            <p:ph type="subTitle" idx="1"/>
          </p:nvPr>
        </p:nvSpPr>
        <p:spPr>
          <a:xfrm>
            <a:off x="398925" y="1714500"/>
            <a:ext cx="7202776" cy="685800"/>
          </a:xfrm>
        </p:spPr>
        <p:txBody>
          <a:bodyPr>
            <a:noAutofit/>
          </a:bodyPr>
          <a:lstStyle>
            <a:lvl1pPr marL="0" indent="0" algn="l">
              <a:spcBef>
                <a:spcPts val="0"/>
              </a:spcBef>
              <a:buNone/>
              <a:defRPr sz="1800" b="1">
                <a:solidFill>
                  <a:schemeClr val="tx1"/>
                </a:solidFill>
              </a:defRPr>
            </a:lvl1pPr>
            <a:lvl2pPr marL="342946" indent="0" algn="ctr">
              <a:buNone/>
              <a:defRPr>
                <a:solidFill>
                  <a:schemeClr val="tx1">
                    <a:tint val="75000"/>
                  </a:schemeClr>
                </a:solidFill>
              </a:defRPr>
            </a:lvl2pPr>
            <a:lvl3pPr marL="685891" indent="0" algn="ctr">
              <a:buNone/>
              <a:defRPr>
                <a:solidFill>
                  <a:schemeClr val="tx1">
                    <a:tint val="75000"/>
                  </a:schemeClr>
                </a:solidFill>
              </a:defRPr>
            </a:lvl3pPr>
            <a:lvl4pPr marL="1028837" indent="0" algn="ctr">
              <a:buNone/>
              <a:defRPr>
                <a:solidFill>
                  <a:schemeClr val="tx1">
                    <a:tint val="75000"/>
                  </a:schemeClr>
                </a:solidFill>
              </a:defRPr>
            </a:lvl4pPr>
            <a:lvl5pPr marL="1371783" indent="0" algn="ctr">
              <a:buNone/>
              <a:defRPr>
                <a:solidFill>
                  <a:schemeClr val="tx1">
                    <a:tint val="75000"/>
                  </a:schemeClr>
                </a:solidFill>
              </a:defRPr>
            </a:lvl5pPr>
            <a:lvl6pPr marL="1714729" indent="0" algn="ctr">
              <a:buNone/>
              <a:defRPr>
                <a:solidFill>
                  <a:schemeClr val="tx1">
                    <a:tint val="75000"/>
                  </a:schemeClr>
                </a:solidFill>
              </a:defRPr>
            </a:lvl6pPr>
            <a:lvl7pPr marL="2057674" indent="0" algn="ctr">
              <a:buNone/>
              <a:defRPr>
                <a:solidFill>
                  <a:schemeClr val="tx1">
                    <a:tint val="75000"/>
                  </a:schemeClr>
                </a:solidFill>
              </a:defRPr>
            </a:lvl7pPr>
            <a:lvl8pPr marL="2400620" indent="0" algn="ctr">
              <a:buNone/>
              <a:defRPr>
                <a:solidFill>
                  <a:schemeClr val="tx1">
                    <a:tint val="75000"/>
                  </a:schemeClr>
                </a:solidFill>
              </a:defRPr>
            </a:lvl8pPr>
            <a:lvl9pPr marL="2743566" indent="0" algn="ctr">
              <a:buNone/>
              <a:defRPr>
                <a:solidFill>
                  <a:schemeClr val="tx1">
                    <a:tint val="75000"/>
                  </a:schemeClr>
                </a:solidFill>
              </a:defRPr>
            </a:lvl9pPr>
          </a:lstStyle>
          <a:p>
            <a:r>
              <a:rPr lang="en-US" smtClean="0"/>
              <a:t>Click to edit Master subtitle style</a:t>
            </a:r>
            <a:endParaRPr dirty="0"/>
          </a:p>
        </p:txBody>
      </p:sp>
      <p:sp>
        <p:nvSpPr>
          <p:cNvPr id="13" name="Text Placeholder 12"/>
          <p:cNvSpPr>
            <a:spLocks noGrp="1"/>
          </p:cNvSpPr>
          <p:nvPr>
            <p:ph type="body" sz="quarter" idx="13" hasCustomPrompt="1"/>
          </p:nvPr>
        </p:nvSpPr>
        <p:spPr>
          <a:xfrm>
            <a:off x="398964" y="2572089"/>
            <a:ext cx="7202776" cy="1885612"/>
          </a:xfrm>
        </p:spPr>
        <p:txBody>
          <a:bodyPr>
            <a:noAutofit/>
          </a:bodyPr>
          <a:lstStyle>
            <a:lvl1pPr marL="1191" indent="0">
              <a:spcBef>
                <a:spcPts val="0"/>
              </a:spcBef>
              <a:buFontTx/>
              <a:buNone/>
              <a:defRPr sz="1800" baseline="0"/>
            </a:lvl1pPr>
            <a:lvl2pPr marL="1191" indent="0">
              <a:buFontTx/>
              <a:buNone/>
              <a:defRPr sz="1800"/>
            </a:lvl2pPr>
            <a:lvl3pPr marL="1191" indent="0">
              <a:buFontTx/>
              <a:buNone/>
              <a:defRPr sz="1800"/>
            </a:lvl3pPr>
            <a:lvl4pPr marL="1191" indent="0">
              <a:buFontTx/>
              <a:buNone/>
              <a:defRPr sz="1800"/>
            </a:lvl4pPr>
            <a:lvl5pPr marL="1191" indent="0">
              <a:buFontTx/>
              <a:buNone/>
              <a:defRPr sz="1800"/>
            </a:lvl5pPr>
            <a:lvl6pPr marL="1191" indent="0">
              <a:buFontTx/>
              <a:buNone/>
              <a:defRPr sz="1800"/>
            </a:lvl6pPr>
            <a:lvl7pPr marL="1191" indent="0">
              <a:buFontTx/>
              <a:buNone/>
              <a:defRPr sz="1800"/>
            </a:lvl7pPr>
            <a:lvl8pPr marL="1191" indent="0">
              <a:buFontTx/>
              <a:buNone/>
              <a:defRPr sz="1800"/>
            </a:lvl8pPr>
            <a:lvl9pPr marL="1191" indent="0">
              <a:buFontTx/>
              <a:buNone/>
              <a:defRPr sz="1800"/>
            </a:lvl9pPr>
          </a:lstStyle>
          <a:p>
            <a:pPr lvl="0"/>
            <a:r>
              <a:rPr dirty="0"/>
              <a:t>Click to add presenter’s name, title, division/business unit/organization and date</a:t>
            </a:r>
          </a:p>
        </p:txBody>
      </p:sp>
      <p:pic>
        <p:nvPicPr>
          <p:cNvPr id="11" name="Picture 10" descr="Oracle logo in white on red staging background"/>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397868" y="4697730"/>
            <a:ext cx="1219171" cy="445770"/>
          </a:xfrm>
          <a:prstGeom prst="rect">
            <a:avLst/>
          </a:prstGeom>
        </p:spPr>
      </p:pic>
    </p:spTree>
    <p:extLst>
      <p:ext uri="{BB962C8B-B14F-4D97-AF65-F5344CB8AC3E}">
        <p14:creationId xmlns:p14="http://schemas.microsoft.com/office/powerpoint/2010/main" val="26878214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1_Title-Only">
    <p:spTree>
      <p:nvGrpSpPr>
        <p:cNvPr id="1" name=""/>
        <p:cNvGrpSpPr/>
        <p:nvPr/>
      </p:nvGrpSpPr>
      <p:grpSpPr>
        <a:xfrm>
          <a:off x="0" y="0"/>
          <a:ext cx="0" cy="0"/>
          <a:chOff x="0" y="0"/>
          <a:chExt cx="0" cy="0"/>
        </a:xfrm>
      </p:grpSpPr>
      <p:pic>
        <p:nvPicPr>
          <p:cNvPr id="13" name="Picture 12" descr="Agenda.jp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81663" y="63500"/>
            <a:ext cx="9035116" cy="4945490"/>
          </a:xfrm>
          <a:prstGeom prst="rect">
            <a:avLst/>
          </a:prstGeom>
        </p:spPr>
      </p:pic>
      <p:sp>
        <p:nvSpPr>
          <p:cNvPr id="5" name="Slide Number Placeholder 4"/>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
        <p:nvSpPr>
          <p:cNvPr id="15" name="Freeform 14"/>
          <p:cNvSpPr/>
          <p:nvPr userDrawn="1"/>
        </p:nvSpPr>
        <p:spPr>
          <a:xfrm>
            <a:off x="-36296" y="-290806"/>
            <a:ext cx="9169378" cy="1421399"/>
          </a:xfrm>
          <a:custGeom>
            <a:avLst/>
            <a:gdLst>
              <a:gd name="connsiteX0" fmla="*/ 956840 w 7672110"/>
              <a:gd name="connsiteY0" fmla="*/ 400086 h 1339419"/>
              <a:gd name="connsiteX1" fmla="*/ 4244887 w 7672110"/>
              <a:gd name="connsiteY1" fmla="*/ 1339419 h 1339419"/>
              <a:gd name="connsiteX2" fmla="*/ 7672110 w 7672110"/>
              <a:gd name="connsiteY2" fmla="*/ 0 h 1339419"/>
              <a:gd name="connsiteX3" fmla="*/ 0 w 7672110"/>
              <a:gd name="connsiteY3" fmla="*/ 52185 h 1339419"/>
              <a:gd name="connsiteX4" fmla="*/ 956840 w 7672110"/>
              <a:gd name="connsiteY4" fmla="*/ 400086 h 1339419"/>
              <a:gd name="connsiteX0" fmla="*/ 0 w 7672110"/>
              <a:gd name="connsiteY0" fmla="*/ 52185 h 1339419"/>
              <a:gd name="connsiteX1" fmla="*/ 4244887 w 7672110"/>
              <a:gd name="connsiteY1" fmla="*/ 1339419 h 1339419"/>
              <a:gd name="connsiteX2" fmla="*/ 7672110 w 7672110"/>
              <a:gd name="connsiteY2" fmla="*/ 0 h 1339419"/>
              <a:gd name="connsiteX3" fmla="*/ 0 w 7672110"/>
              <a:gd name="connsiteY3" fmla="*/ 52185 h 1339419"/>
              <a:gd name="connsiteX0" fmla="*/ 0 w 7672110"/>
              <a:gd name="connsiteY0" fmla="*/ 52185 h 1008913"/>
              <a:gd name="connsiteX1" fmla="*/ 5549667 w 7672110"/>
              <a:gd name="connsiteY1" fmla="*/ 1008913 h 1008913"/>
              <a:gd name="connsiteX2" fmla="*/ 7672110 w 7672110"/>
              <a:gd name="connsiteY2" fmla="*/ 0 h 1008913"/>
              <a:gd name="connsiteX3" fmla="*/ 0 w 7672110"/>
              <a:gd name="connsiteY3" fmla="*/ 52185 h 1008913"/>
              <a:gd name="connsiteX0" fmla="*/ 0 w 8264769"/>
              <a:gd name="connsiteY0" fmla="*/ 3804 h 960532"/>
              <a:gd name="connsiteX1" fmla="*/ 5549667 w 8264769"/>
              <a:gd name="connsiteY1" fmla="*/ 960532 h 960532"/>
              <a:gd name="connsiteX2" fmla="*/ 8264769 w 8264769"/>
              <a:gd name="connsiteY2" fmla="*/ 0 h 960532"/>
              <a:gd name="connsiteX3" fmla="*/ 0 w 8264769"/>
              <a:gd name="connsiteY3" fmla="*/ 3804 h 960532"/>
              <a:gd name="connsiteX0" fmla="*/ 2674993 w 10939762"/>
              <a:gd name="connsiteY0" fmla="*/ 3804 h 1553199"/>
              <a:gd name="connsiteX1" fmla="*/ 0 w 10939762"/>
              <a:gd name="connsiteY1" fmla="*/ 1553199 h 1553199"/>
              <a:gd name="connsiteX2" fmla="*/ 10939762 w 10939762"/>
              <a:gd name="connsiteY2" fmla="*/ 0 h 1553199"/>
              <a:gd name="connsiteX3" fmla="*/ 2674993 w 10939762"/>
              <a:gd name="connsiteY3" fmla="*/ 3804 h 1553199"/>
              <a:gd name="connsiteX0" fmla="*/ 5348007 w 10939762"/>
              <a:gd name="connsiteY0" fmla="*/ 1237519 h 1553199"/>
              <a:gd name="connsiteX1" fmla="*/ 0 w 10939762"/>
              <a:gd name="connsiteY1" fmla="*/ 1553199 h 1553199"/>
              <a:gd name="connsiteX2" fmla="*/ 10939762 w 10939762"/>
              <a:gd name="connsiteY2" fmla="*/ 0 h 1553199"/>
              <a:gd name="connsiteX3" fmla="*/ 5348007 w 10939762"/>
              <a:gd name="connsiteY3" fmla="*/ 1237519 h 1553199"/>
              <a:gd name="connsiteX0" fmla="*/ 4912584 w 10939762"/>
              <a:gd name="connsiteY0" fmla="*/ 1431043 h 1553199"/>
              <a:gd name="connsiteX1" fmla="*/ 0 w 10939762"/>
              <a:gd name="connsiteY1" fmla="*/ 1553199 h 1553199"/>
              <a:gd name="connsiteX2" fmla="*/ 10939762 w 10939762"/>
              <a:gd name="connsiteY2" fmla="*/ 0 h 1553199"/>
              <a:gd name="connsiteX3" fmla="*/ 4912584 w 10939762"/>
              <a:gd name="connsiteY3" fmla="*/ 1431043 h 1553199"/>
              <a:gd name="connsiteX0" fmla="*/ 4912584 w 6948383"/>
              <a:gd name="connsiteY0" fmla="*/ 1455233 h 1577389"/>
              <a:gd name="connsiteX1" fmla="*/ 0 w 6948383"/>
              <a:gd name="connsiteY1" fmla="*/ 1577389 h 1577389"/>
              <a:gd name="connsiteX2" fmla="*/ 6948383 w 6948383"/>
              <a:gd name="connsiteY2" fmla="*/ 0 h 1577389"/>
              <a:gd name="connsiteX3" fmla="*/ 4912584 w 6948383"/>
              <a:gd name="connsiteY3" fmla="*/ 1455233 h 1577389"/>
              <a:gd name="connsiteX0" fmla="*/ 4912584 w 6948383"/>
              <a:gd name="connsiteY0" fmla="*/ 1455233 h 1577389"/>
              <a:gd name="connsiteX1" fmla="*/ 0 w 6948383"/>
              <a:gd name="connsiteY1" fmla="*/ 1577389 h 1577389"/>
              <a:gd name="connsiteX2" fmla="*/ 6948383 w 6948383"/>
              <a:gd name="connsiteY2" fmla="*/ 0 h 1577389"/>
              <a:gd name="connsiteX3" fmla="*/ 5872731 w 6948383"/>
              <a:gd name="connsiteY3" fmla="*/ 737809 h 1577389"/>
              <a:gd name="connsiteX4" fmla="*/ 4912584 w 6948383"/>
              <a:gd name="connsiteY4" fmla="*/ 1455233 h 1577389"/>
              <a:gd name="connsiteX0" fmla="*/ 4912584 w 11883990"/>
              <a:gd name="connsiteY0" fmla="*/ 1455233 h 1577389"/>
              <a:gd name="connsiteX1" fmla="*/ 0 w 11883990"/>
              <a:gd name="connsiteY1" fmla="*/ 1577389 h 1577389"/>
              <a:gd name="connsiteX2" fmla="*/ 6948383 w 11883990"/>
              <a:gd name="connsiteY2" fmla="*/ 0 h 1577389"/>
              <a:gd name="connsiteX3" fmla="*/ 11883990 w 11883990"/>
              <a:gd name="connsiteY3" fmla="*/ 48380 h 1577389"/>
              <a:gd name="connsiteX4" fmla="*/ 4912584 w 11883990"/>
              <a:gd name="connsiteY4" fmla="*/ 1455233 h 1577389"/>
              <a:gd name="connsiteX0" fmla="*/ 4912584 w 11932370"/>
              <a:gd name="connsiteY0" fmla="*/ 1491519 h 1613675"/>
              <a:gd name="connsiteX1" fmla="*/ 0 w 11932370"/>
              <a:gd name="connsiteY1" fmla="*/ 1613675 h 1613675"/>
              <a:gd name="connsiteX2" fmla="*/ 6948383 w 11932370"/>
              <a:gd name="connsiteY2" fmla="*/ 36286 h 1613675"/>
              <a:gd name="connsiteX3" fmla="*/ 11932370 w 11932370"/>
              <a:gd name="connsiteY3" fmla="*/ 0 h 1613675"/>
              <a:gd name="connsiteX4" fmla="*/ 4912584 w 11932370"/>
              <a:gd name="connsiteY4" fmla="*/ 1491519 h 1613675"/>
              <a:gd name="connsiteX0" fmla="*/ 4912584 w 11932370"/>
              <a:gd name="connsiteY0" fmla="*/ 1491519 h 1613675"/>
              <a:gd name="connsiteX1" fmla="*/ 0 w 11932370"/>
              <a:gd name="connsiteY1" fmla="*/ 1613675 h 1613675"/>
              <a:gd name="connsiteX2" fmla="*/ 7432186 w 11932370"/>
              <a:gd name="connsiteY2" fmla="*/ 435429 h 1613675"/>
              <a:gd name="connsiteX3" fmla="*/ 11932370 w 11932370"/>
              <a:gd name="connsiteY3" fmla="*/ 0 h 1613675"/>
              <a:gd name="connsiteX4" fmla="*/ 4912584 w 11932370"/>
              <a:gd name="connsiteY4" fmla="*/ 1491519 h 1613675"/>
              <a:gd name="connsiteX0" fmla="*/ 4912584 w 11932370"/>
              <a:gd name="connsiteY0" fmla="*/ 1491519 h 1613675"/>
              <a:gd name="connsiteX1" fmla="*/ 0 w 11932370"/>
              <a:gd name="connsiteY1" fmla="*/ 1613675 h 1613675"/>
              <a:gd name="connsiteX2" fmla="*/ 6440389 w 11932370"/>
              <a:gd name="connsiteY2" fmla="*/ 1016000 h 1613675"/>
              <a:gd name="connsiteX3" fmla="*/ 11932370 w 11932370"/>
              <a:gd name="connsiteY3" fmla="*/ 0 h 1613675"/>
              <a:gd name="connsiteX4" fmla="*/ 4912584 w 11932370"/>
              <a:gd name="connsiteY4" fmla="*/ 1491519 h 1613675"/>
              <a:gd name="connsiteX0" fmla="*/ 4912584 w 11932370"/>
              <a:gd name="connsiteY0" fmla="*/ 1491519 h 1613675"/>
              <a:gd name="connsiteX1" fmla="*/ 0 w 11932370"/>
              <a:gd name="connsiteY1" fmla="*/ 1613675 h 1613675"/>
              <a:gd name="connsiteX2" fmla="*/ 7541042 w 11932370"/>
              <a:gd name="connsiteY2" fmla="*/ 677334 h 1613675"/>
              <a:gd name="connsiteX3" fmla="*/ 11932370 w 11932370"/>
              <a:gd name="connsiteY3" fmla="*/ 0 h 1613675"/>
              <a:gd name="connsiteX4" fmla="*/ 4912584 w 11932370"/>
              <a:gd name="connsiteY4" fmla="*/ 1491519 h 1613675"/>
              <a:gd name="connsiteX0" fmla="*/ 5396388 w 11932370"/>
              <a:gd name="connsiteY0" fmla="*/ 1588281 h 1613675"/>
              <a:gd name="connsiteX1" fmla="*/ 0 w 11932370"/>
              <a:gd name="connsiteY1" fmla="*/ 1613675 h 1613675"/>
              <a:gd name="connsiteX2" fmla="*/ 7541042 w 11932370"/>
              <a:gd name="connsiteY2" fmla="*/ 677334 h 1613675"/>
              <a:gd name="connsiteX3" fmla="*/ 11932370 w 11932370"/>
              <a:gd name="connsiteY3" fmla="*/ 0 h 1613675"/>
              <a:gd name="connsiteX4" fmla="*/ 5396388 w 11932370"/>
              <a:gd name="connsiteY4" fmla="*/ 1588281 h 1613675"/>
              <a:gd name="connsiteX0" fmla="*/ 5299627 w 11835609"/>
              <a:gd name="connsiteY0" fmla="*/ 1588281 h 1588281"/>
              <a:gd name="connsiteX1" fmla="*/ 0 w 11835609"/>
              <a:gd name="connsiteY1" fmla="*/ 138056 h 1588281"/>
              <a:gd name="connsiteX2" fmla="*/ 7444281 w 11835609"/>
              <a:gd name="connsiteY2" fmla="*/ 677334 h 1588281"/>
              <a:gd name="connsiteX3" fmla="*/ 11835609 w 11835609"/>
              <a:gd name="connsiteY3" fmla="*/ 0 h 1588281"/>
              <a:gd name="connsiteX4" fmla="*/ 5299627 w 11835609"/>
              <a:gd name="connsiteY4" fmla="*/ 1588281 h 1588281"/>
              <a:gd name="connsiteX0" fmla="*/ 5372198 w 11908180"/>
              <a:gd name="connsiteY0" fmla="*/ 1588281 h 1588281"/>
              <a:gd name="connsiteX1" fmla="*/ 0 w 11908180"/>
              <a:gd name="connsiteY1" fmla="*/ 101770 h 1588281"/>
              <a:gd name="connsiteX2" fmla="*/ 7516852 w 11908180"/>
              <a:gd name="connsiteY2" fmla="*/ 677334 h 1588281"/>
              <a:gd name="connsiteX3" fmla="*/ 11908180 w 11908180"/>
              <a:gd name="connsiteY3" fmla="*/ 0 h 1588281"/>
              <a:gd name="connsiteX4" fmla="*/ 5372198 w 11908180"/>
              <a:gd name="connsiteY4" fmla="*/ 1588281 h 1588281"/>
              <a:gd name="connsiteX0" fmla="*/ 5372198 w 11908180"/>
              <a:gd name="connsiteY0" fmla="*/ 1588281 h 1588281"/>
              <a:gd name="connsiteX1" fmla="*/ 0 w 11908180"/>
              <a:gd name="connsiteY1" fmla="*/ 101770 h 1588281"/>
              <a:gd name="connsiteX2" fmla="*/ 5920301 w 11908180"/>
              <a:gd name="connsiteY2" fmla="*/ 955524 h 1588281"/>
              <a:gd name="connsiteX3" fmla="*/ 11908180 w 11908180"/>
              <a:gd name="connsiteY3" fmla="*/ 0 h 1588281"/>
              <a:gd name="connsiteX4" fmla="*/ 5372198 w 11908180"/>
              <a:gd name="connsiteY4" fmla="*/ 1588281 h 1588281"/>
              <a:gd name="connsiteX0" fmla="*/ 7464648 w 11908180"/>
              <a:gd name="connsiteY0" fmla="*/ 1672947 h 1672947"/>
              <a:gd name="connsiteX1" fmla="*/ 0 w 11908180"/>
              <a:gd name="connsiteY1" fmla="*/ 101770 h 1672947"/>
              <a:gd name="connsiteX2" fmla="*/ 5920301 w 11908180"/>
              <a:gd name="connsiteY2" fmla="*/ 955524 h 1672947"/>
              <a:gd name="connsiteX3" fmla="*/ 11908180 w 11908180"/>
              <a:gd name="connsiteY3" fmla="*/ 0 h 1672947"/>
              <a:gd name="connsiteX4" fmla="*/ 7464648 w 11908180"/>
              <a:gd name="connsiteY4" fmla="*/ 1672947 h 1672947"/>
              <a:gd name="connsiteX0" fmla="*/ 7464648 w 11908180"/>
              <a:gd name="connsiteY0" fmla="*/ 1672947 h 1672947"/>
              <a:gd name="connsiteX1" fmla="*/ 0 w 11908180"/>
              <a:gd name="connsiteY1" fmla="*/ 101770 h 1672947"/>
              <a:gd name="connsiteX2" fmla="*/ 7456377 w 11908180"/>
              <a:gd name="connsiteY2" fmla="*/ 1161143 h 1672947"/>
              <a:gd name="connsiteX3" fmla="*/ 11908180 w 11908180"/>
              <a:gd name="connsiteY3" fmla="*/ 0 h 1672947"/>
              <a:gd name="connsiteX4" fmla="*/ 7464648 w 11908180"/>
              <a:gd name="connsiteY4" fmla="*/ 1672947 h 1672947"/>
              <a:gd name="connsiteX0" fmla="*/ 7464648 w 11908180"/>
              <a:gd name="connsiteY0" fmla="*/ 1672947 h 1672947"/>
              <a:gd name="connsiteX1" fmla="*/ 0 w 11908180"/>
              <a:gd name="connsiteY1" fmla="*/ 101770 h 1672947"/>
              <a:gd name="connsiteX2" fmla="*/ 7420092 w 11908180"/>
              <a:gd name="connsiteY2" fmla="*/ 967620 h 1672947"/>
              <a:gd name="connsiteX3" fmla="*/ 11908180 w 11908180"/>
              <a:gd name="connsiteY3" fmla="*/ 0 h 1672947"/>
              <a:gd name="connsiteX4" fmla="*/ 7464648 w 11908180"/>
              <a:gd name="connsiteY4" fmla="*/ 1672947 h 1672947"/>
              <a:gd name="connsiteX0" fmla="*/ 7500933 w 11944465"/>
              <a:gd name="connsiteY0" fmla="*/ 1672947 h 2242627"/>
              <a:gd name="connsiteX1" fmla="*/ 0 w 11944465"/>
              <a:gd name="connsiteY1" fmla="*/ 2242627 h 2242627"/>
              <a:gd name="connsiteX2" fmla="*/ 7456377 w 11944465"/>
              <a:gd name="connsiteY2" fmla="*/ 967620 h 2242627"/>
              <a:gd name="connsiteX3" fmla="*/ 11944465 w 11944465"/>
              <a:gd name="connsiteY3" fmla="*/ 0 h 2242627"/>
              <a:gd name="connsiteX4" fmla="*/ 7500933 w 11944465"/>
              <a:gd name="connsiteY4" fmla="*/ 1672947 h 2242627"/>
              <a:gd name="connsiteX0" fmla="*/ 7537218 w 11944465"/>
              <a:gd name="connsiteY0" fmla="*/ 2120471 h 2242627"/>
              <a:gd name="connsiteX1" fmla="*/ 0 w 11944465"/>
              <a:gd name="connsiteY1" fmla="*/ 2242627 h 2242627"/>
              <a:gd name="connsiteX2" fmla="*/ 7456377 w 11944465"/>
              <a:gd name="connsiteY2" fmla="*/ 967620 h 2242627"/>
              <a:gd name="connsiteX3" fmla="*/ 11944465 w 11944465"/>
              <a:gd name="connsiteY3" fmla="*/ 0 h 2242627"/>
              <a:gd name="connsiteX4" fmla="*/ 7537218 w 11944465"/>
              <a:gd name="connsiteY4" fmla="*/ 2120471 h 2242627"/>
              <a:gd name="connsiteX0" fmla="*/ 7537218 w 11944465"/>
              <a:gd name="connsiteY0" fmla="*/ 2120471 h 2242627"/>
              <a:gd name="connsiteX1" fmla="*/ 0 w 11944465"/>
              <a:gd name="connsiteY1" fmla="*/ 2242627 h 2242627"/>
              <a:gd name="connsiteX2" fmla="*/ 7468472 w 11944465"/>
              <a:gd name="connsiteY2" fmla="*/ 1693334 h 2242627"/>
              <a:gd name="connsiteX3" fmla="*/ 11944465 w 11944465"/>
              <a:gd name="connsiteY3" fmla="*/ 0 h 2242627"/>
              <a:gd name="connsiteX4" fmla="*/ 7537218 w 11944465"/>
              <a:gd name="connsiteY4" fmla="*/ 2120471 h 2242627"/>
              <a:gd name="connsiteX0" fmla="*/ 7537218 w 12295223"/>
              <a:gd name="connsiteY0" fmla="*/ 1781804 h 1903960"/>
              <a:gd name="connsiteX1" fmla="*/ 0 w 12295223"/>
              <a:gd name="connsiteY1" fmla="*/ 1903960 h 1903960"/>
              <a:gd name="connsiteX2" fmla="*/ 7468472 w 12295223"/>
              <a:gd name="connsiteY2" fmla="*/ 1354667 h 1903960"/>
              <a:gd name="connsiteX3" fmla="*/ 12295223 w 12295223"/>
              <a:gd name="connsiteY3" fmla="*/ 0 h 1903960"/>
              <a:gd name="connsiteX4" fmla="*/ 7537218 w 12295223"/>
              <a:gd name="connsiteY4" fmla="*/ 1781804 h 1903960"/>
              <a:gd name="connsiteX0" fmla="*/ 7488837 w 12246842"/>
              <a:gd name="connsiteY0" fmla="*/ 1781804 h 1781804"/>
              <a:gd name="connsiteX1" fmla="*/ 0 w 12246842"/>
              <a:gd name="connsiteY1" fmla="*/ 1480627 h 1781804"/>
              <a:gd name="connsiteX2" fmla="*/ 7420091 w 12246842"/>
              <a:gd name="connsiteY2" fmla="*/ 1354667 h 1781804"/>
              <a:gd name="connsiteX3" fmla="*/ 12246842 w 12246842"/>
              <a:gd name="connsiteY3" fmla="*/ 0 h 1781804"/>
              <a:gd name="connsiteX4" fmla="*/ 7488837 w 12246842"/>
              <a:gd name="connsiteY4" fmla="*/ 1781804 h 1781804"/>
              <a:gd name="connsiteX0" fmla="*/ 7537218 w 12295223"/>
              <a:gd name="connsiteY0" fmla="*/ 1781804 h 1781804"/>
              <a:gd name="connsiteX1" fmla="*/ 0 w 12295223"/>
              <a:gd name="connsiteY1" fmla="*/ 1516913 h 1781804"/>
              <a:gd name="connsiteX2" fmla="*/ 7468472 w 12295223"/>
              <a:gd name="connsiteY2" fmla="*/ 1354667 h 1781804"/>
              <a:gd name="connsiteX3" fmla="*/ 12295223 w 12295223"/>
              <a:gd name="connsiteY3" fmla="*/ 0 h 1781804"/>
              <a:gd name="connsiteX4" fmla="*/ 7537218 w 12295223"/>
              <a:gd name="connsiteY4" fmla="*/ 1781804 h 1781804"/>
              <a:gd name="connsiteX0" fmla="*/ 7996832 w 12295223"/>
              <a:gd name="connsiteY0" fmla="*/ 1733423 h 1733423"/>
              <a:gd name="connsiteX1" fmla="*/ 0 w 12295223"/>
              <a:gd name="connsiteY1" fmla="*/ 1516913 h 1733423"/>
              <a:gd name="connsiteX2" fmla="*/ 7468472 w 12295223"/>
              <a:gd name="connsiteY2" fmla="*/ 1354667 h 1733423"/>
              <a:gd name="connsiteX3" fmla="*/ 12295223 w 12295223"/>
              <a:gd name="connsiteY3" fmla="*/ 0 h 1733423"/>
              <a:gd name="connsiteX4" fmla="*/ 7996832 w 12295223"/>
              <a:gd name="connsiteY4" fmla="*/ 1733423 h 1733423"/>
              <a:gd name="connsiteX0" fmla="*/ 7561409 w 12295223"/>
              <a:gd name="connsiteY0" fmla="*/ 1757614 h 1757614"/>
              <a:gd name="connsiteX1" fmla="*/ 0 w 12295223"/>
              <a:gd name="connsiteY1" fmla="*/ 1516913 h 1757614"/>
              <a:gd name="connsiteX2" fmla="*/ 7468472 w 12295223"/>
              <a:gd name="connsiteY2" fmla="*/ 1354667 h 1757614"/>
              <a:gd name="connsiteX3" fmla="*/ 12295223 w 12295223"/>
              <a:gd name="connsiteY3" fmla="*/ 0 h 1757614"/>
              <a:gd name="connsiteX4" fmla="*/ 7561409 w 12295223"/>
              <a:gd name="connsiteY4" fmla="*/ 1757614 h 1757614"/>
              <a:gd name="connsiteX0" fmla="*/ 7900072 w 12295223"/>
              <a:gd name="connsiteY0" fmla="*/ 1781805 h 1781805"/>
              <a:gd name="connsiteX1" fmla="*/ 0 w 12295223"/>
              <a:gd name="connsiteY1" fmla="*/ 1516913 h 1781805"/>
              <a:gd name="connsiteX2" fmla="*/ 7468472 w 12295223"/>
              <a:gd name="connsiteY2" fmla="*/ 1354667 h 1781805"/>
              <a:gd name="connsiteX3" fmla="*/ 12295223 w 12295223"/>
              <a:gd name="connsiteY3" fmla="*/ 0 h 1781805"/>
              <a:gd name="connsiteX4" fmla="*/ 7900072 w 12295223"/>
              <a:gd name="connsiteY4" fmla="*/ 1781805 h 1781805"/>
              <a:gd name="connsiteX0" fmla="*/ 7900072 w 12295223"/>
              <a:gd name="connsiteY0" fmla="*/ 1781805 h 1781805"/>
              <a:gd name="connsiteX1" fmla="*/ 0 w 12295223"/>
              <a:gd name="connsiteY1" fmla="*/ 1516913 h 1781805"/>
              <a:gd name="connsiteX2" fmla="*/ 7649898 w 12295223"/>
              <a:gd name="connsiteY2" fmla="*/ 1354667 h 1781805"/>
              <a:gd name="connsiteX3" fmla="*/ 12295223 w 12295223"/>
              <a:gd name="connsiteY3" fmla="*/ 0 h 1781805"/>
              <a:gd name="connsiteX4" fmla="*/ 7900072 w 12295223"/>
              <a:gd name="connsiteY4" fmla="*/ 1781805 h 1781805"/>
              <a:gd name="connsiteX0" fmla="*/ 7900072 w 12295223"/>
              <a:gd name="connsiteY0" fmla="*/ 1854377 h 1854377"/>
              <a:gd name="connsiteX1" fmla="*/ 0 w 12295223"/>
              <a:gd name="connsiteY1" fmla="*/ 1589485 h 1854377"/>
              <a:gd name="connsiteX2" fmla="*/ 7649898 w 12295223"/>
              <a:gd name="connsiteY2" fmla="*/ 1427239 h 1854377"/>
              <a:gd name="connsiteX3" fmla="*/ 12295223 w 12295223"/>
              <a:gd name="connsiteY3" fmla="*/ 0 h 1854377"/>
              <a:gd name="connsiteX4" fmla="*/ 7900072 w 12295223"/>
              <a:gd name="connsiteY4" fmla="*/ 1854377 h 1854377"/>
              <a:gd name="connsiteX0" fmla="*/ 7900072 w 12113796"/>
              <a:gd name="connsiteY0" fmla="*/ 2156758 h 2156758"/>
              <a:gd name="connsiteX1" fmla="*/ 0 w 12113796"/>
              <a:gd name="connsiteY1" fmla="*/ 1891866 h 2156758"/>
              <a:gd name="connsiteX2" fmla="*/ 7649898 w 12113796"/>
              <a:gd name="connsiteY2" fmla="*/ 1729620 h 2156758"/>
              <a:gd name="connsiteX3" fmla="*/ 12113796 w 12113796"/>
              <a:gd name="connsiteY3" fmla="*/ 0 h 2156758"/>
              <a:gd name="connsiteX4" fmla="*/ 7900072 w 12113796"/>
              <a:gd name="connsiteY4" fmla="*/ 2156758 h 2156758"/>
              <a:gd name="connsiteX0" fmla="*/ 7900072 w 12174272"/>
              <a:gd name="connsiteY0" fmla="*/ 2096281 h 2096281"/>
              <a:gd name="connsiteX1" fmla="*/ 0 w 12174272"/>
              <a:gd name="connsiteY1" fmla="*/ 1831389 h 2096281"/>
              <a:gd name="connsiteX2" fmla="*/ 7649898 w 12174272"/>
              <a:gd name="connsiteY2" fmla="*/ 1669143 h 2096281"/>
              <a:gd name="connsiteX3" fmla="*/ 12174272 w 12174272"/>
              <a:gd name="connsiteY3" fmla="*/ 0 h 2096281"/>
              <a:gd name="connsiteX4" fmla="*/ 7900072 w 12174272"/>
              <a:gd name="connsiteY4" fmla="*/ 2096281 h 2096281"/>
              <a:gd name="connsiteX0" fmla="*/ 7948453 w 12222653"/>
              <a:gd name="connsiteY0" fmla="*/ 2096281 h 2096281"/>
              <a:gd name="connsiteX1" fmla="*/ 0 w 12222653"/>
              <a:gd name="connsiteY1" fmla="*/ 1855580 h 2096281"/>
              <a:gd name="connsiteX2" fmla="*/ 7698279 w 12222653"/>
              <a:gd name="connsiteY2" fmla="*/ 1669143 h 2096281"/>
              <a:gd name="connsiteX3" fmla="*/ 12222653 w 12222653"/>
              <a:gd name="connsiteY3" fmla="*/ 0 h 2096281"/>
              <a:gd name="connsiteX4" fmla="*/ 7948453 w 12222653"/>
              <a:gd name="connsiteY4" fmla="*/ 2096281 h 2096281"/>
              <a:gd name="connsiteX0" fmla="*/ 7948453 w 12222653"/>
              <a:gd name="connsiteY0" fmla="*/ 2096281 h 2096281"/>
              <a:gd name="connsiteX1" fmla="*/ 0 w 12222653"/>
              <a:gd name="connsiteY1" fmla="*/ 1855580 h 2096281"/>
              <a:gd name="connsiteX2" fmla="*/ 1390937 w 12222653"/>
              <a:gd name="connsiteY2" fmla="*/ 1802884 h 2096281"/>
              <a:gd name="connsiteX3" fmla="*/ 7698279 w 12222653"/>
              <a:gd name="connsiteY3" fmla="*/ 1669143 h 2096281"/>
              <a:gd name="connsiteX4" fmla="*/ 12222653 w 12222653"/>
              <a:gd name="connsiteY4" fmla="*/ 0 h 2096281"/>
              <a:gd name="connsiteX5" fmla="*/ 7948453 w 12222653"/>
              <a:gd name="connsiteY5" fmla="*/ 2096281 h 2096281"/>
              <a:gd name="connsiteX0" fmla="*/ 7948453 w 12222653"/>
              <a:gd name="connsiteY0" fmla="*/ 2096281 h 2096281"/>
              <a:gd name="connsiteX1" fmla="*/ 0 w 12222653"/>
              <a:gd name="connsiteY1" fmla="*/ 1855580 h 2096281"/>
              <a:gd name="connsiteX2" fmla="*/ 96762 w 12222653"/>
              <a:gd name="connsiteY2" fmla="*/ 1814979 h 2096281"/>
              <a:gd name="connsiteX3" fmla="*/ 7698279 w 12222653"/>
              <a:gd name="connsiteY3" fmla="*/ 1669143 h 2096281"/>
              <a:gd name="connsiteX4" fmla="*/ 12222653 w 12222653"/>
              <a:gd name="connsiteY4" fmla="*/ 0 h 2096281"/>
              <a:gd name="connsiteX5" fmla="*/ 7948453 w 12222653"/>
              <a:gd name="connsiteY5" fmla="*/ 2096281 h 2096281"/>
              <a:gd name="connsiteX0" fmla="*/ 7863790 w 12222653"/>
              <a:gd name="connsiteY0" fmla="*/ 1895198 h 1895198"/>
              <a:gd name="connsiteX1" fmla="*/ 0 w 12222653"/>
              <a:gd name="connsiteY1" fmla="*/ 1855580 h 1895198"/>
              <a:gd name="connsiteX2" fmla="*/ 96762 w 12222653"/>
              <a:gd name="connsiteY2" fmla="*/ 1814979 h 1895198"/>
              <a:gd name="connsiteX3" fmla="*/ 7698279 w 12222653"/>
              <a:gd name="connsiteY3" fmla="*/ 1669143 h 1895198"/>
              <a:gd name="connsiteX4" fmla="*/ 12222653 w 12222653"/>
              <a:gd name="connsiteY4" fmla="*/ 0 h 1895198"/>
              <a:gd name="connsiteX5" fmla="*/ 7863790 w 12222653"/>
              <a:gd name="connsiteY5" fmla="*/ 1895198 h 1895198"/>
              <a:gd name="connsiteX0" fmla="*/ 7863790 w 12222653"/>
              <a:gd name="connsiteY0" fmla="*/ 1895198 h 1895198"/>
              <a:gd name="connsiteX1" fmla="*/ 0 w 12222653"/>
              <a:gd name="connsiteY1" fmla="*/ 1855580 h 1895198"/>
              <a:gd name="connsiteX2" fmla="*/ 96762 w 12222653"/>
              <a:gd name="connsiteY2" fmla="*/ 1814979 h 1895198"/>
              <a:gd name="connsiteX3" fmla="*/ 7751193 w 12222653"/>
              <a:gd name="connsiteY3" fmla="*/ 1700893 h 1895198"/>
              <a:gd name="connsiteX4" fmla="*/ 12222653 w 12222653"/>
              <a:gd name="connsiteY4" fmla="*/ 0 h 1895198"/>
              <a:gd name="connsiteX5" fmla="*/ 7863790 w 12222653"/>
              <a:gd name="connsiteY5" fmla="*/ 1895198 h 1895198"/>
              <a:gd name="connsiteX0" fmla="*/ 7863790 w 12222653"/>
              <a:gd name="connsiteY0" fmla="*/ 1895198 h 1895198"/>
              <a:gd name="connsiteX1" fmla="*/ 0 w 12222653"/>
              <a:gd name="connsiteY1" fmla="*/ 1855580 h 1895198"/>
              <a:gd name="connsiteX2" fmla="*/ 96762 w 12222653"/>
              <a:gd name="connsiteY2" fmla="*/ 1814979 h 1895198"/>
              <a:gd name="connsiteX3" fmla="*/ 7740610 w 12222653"/>
              <a:gd name="connsiteY3" fmla="*/ 1679726 h 1895198"/>
              <a:gd name="connsiteX4" fmla="*/ 12222653 w 12222653"/>
              <a:gd name="connsiteY4" fmla="*/ 0 h 1895198"/>
              <a:gd name="connsiteX5" fmla="*/ 7863790 w 12222653"/>
              <a:gd name="connsiteY5" fmla="*/ 1895198 h 1895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222653" h="1895198">
                <a:moveTo>
                  <a:pt x="7863790" y="1895198"/>
                </a:moveTo>
                <a:lnTo>
                  <a:pt x="0" y="1855580"/>
                </a:lnTo>
                <a:lnTo>
                  <a:pt x="96762" y="1814979"/>
                </a:lnTo>
                <a:lnTo>
                  <a:pt x="7740610" y="1679726"/>
                </a:lnTo>
                <a:lnTo>
                  <a:pt x="12222653" y="0"/>
                </a:lnTo>
                <a:lnTo>
                  <a:pt x="7863790" y="1895198"/>
                </a:lnTo>
                <a:close/>
              </a:path>
            </a:pathLst>
          </a:cu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9" tIns="34295" rIns="68589" bIns="34295" numCol="1" spcCol="0" rtlCol="0" fromWordArt="0" anchor="ctr" anchorCtr="0" forceAA="0" compatLnSpc="1">
            <a:prstTxWarp prst="textNoShape">
              <a:avLst/>
            </a:prstTxWarp>
            <a:noAutofit/>
          </a:bodyPr>
          <a:lstStyle/>
          <a:p>
            <a:pPr algn="ctr" defTabSz="685891" fontAlgn="auto">
              <a:lnSpc>
                <a:spcPct val="90000"/>
              </a:lnSpc>
              <a:spcBef>
                <a:spcPts val="0"/>
              </a:spcBef>
              <a:spcAft>
                <a:spcPts val="0"/>
              </a:spcAft>
            </a:pPr>
            <a:endParaRPr lang="en-US" sz="1400">
              <a:solidFill>
                <a:srgbClr val="FFFFFF"/>
              </a:solidFill>
            </a:endParaRPr>
          </a:p>
        </p:txBody>
      </p:sp>
      <p:sp>
        <p:nvSpPr>
          <p:cNvPr id="14" name="Freeform 13"/>
          <p:cNvSpPr/>
          <p:nvPr userDrawn="1"/>
        </p:nvSpPr>
        <p:spPr>
          <a:xfrm>
            <a:off x="-98082" y="-336162"/>
            <a:ext cx="9341777" cy="1544996"/>
          </a:xfrm>
          <a:custGeom>
            <a:avLst/>
            <a:gdLst>
              <a:gd name="connsiteX0" fmla="*/ 956840 w 7672110"/>
              <a:gd name="connsiteY0" fmla="*/ 400086 h 1339419"/>
              <a:gd name="connsiteX1" fmla="*/ 4244887 w 7672110"/>
              <a:gd name="connsiteY1" fmla="*/ 1339419 h 1339419"/>
              <a:gd name="connsiteX2" fmla="*/ 7672110 w 7672110"/>
              <a:gd name="connsiteY2" fmla="*/ 0 h 1339419"/>
              <a:gd name="connsiteX3" fmla="*/ 0 w 7672110"/>
              <a:gd name="connsiteY3" fmla="*/ 52185 h 1339419"/>
              <a:gd name="connsiteX4" fmla="*/ 956840 w 7672110"/>
              <a:gd name="connsiteY4" fmla="*/ 400086 h 1339419"/>
              <a:gd name="connsiteX0" fmla="*/ 0 w 7672110"/>
              <a:gd name="connsiteY0" fmla="*/ 52185 h 1339419"/>
              <a:gd name="connsiteX1" fmla="*/ 4244887 w 7672110"/>
              <a:gd name="connsiteY1" fmla="*/ 1339419 h 1339419"/>
              <a:gd name="connsiteX2" fmla="*/ 7672110 w 7672110"/>
              <a:gd name="connsiteY2" fmla="*/ 0 h 1339419"/>
              <a:gd name="connsiteX3" fmla="*/ 0 w 7672110"/>
              <a:gd name="connsiteY3" fmla="*/ 52185 h 1339419"/>
              <a:gd name="connsiteX0" fmla="*/ 0 w 7672110"/>
              <a:gd name="connsiteY0" fmla="*/ 52185 h 1008913"/>
              <a:gd name="connsiteX1" fmla="*/ 5549667 w 7672110"/>
              <a:gd name="connsiteY1" fmla="*/ 1008913 h 1008913"/>
              <a:gd name="connsiteX2" fmla="*/ 7672110 w 7672110"/>
              <a:gd name="connsiteY2" fmla="*/ 0 h 1008913"/>
              <a:gd name="connsiteX3" fmla="*/ 0 w 7672110"/>
              <a:gd name="connsiteY3" fmla="*/ 52185 h 1008913"/>
              <a:gd name="connsiteX0" fmla="*/ 0 w 8264769"/>
              <a:gd name="connsiteY0" fmla="*/ 3804 h 960532"/>
              <a:gd name="connsiteX1" fmla="*/ 5549667 w 8264769"/>
              <a:gd name="connsiteY1" fmla="*/ 960532 h 960532"/>
              <a:gd name="connsiteX2" fmla="*/ 8264769 w 8264769"/>
              <a:gd name="connsiteY2" fmla="*/ 0 h 960532"/>
              <a:gd name="connsiteX3" fmla="*/ 0 w 8264769"/>
              <a:gd name="connsiteY3" fmla="*/ 3804 h 960532"/>
              <a:gd name="connsiteX0" fmla="*/ 2674993 w 10939762"/>
              <a:gd name="connsiteY0" fmla="*/ 3804 h 1553199"/>
              <a:gd name="connsiteX1" fmla="*/ 0 w 10939762"/>
              <a:gd name="connsiteY1" fmla="*/ 1553199 h 1553199"/>
              <a:gd name="connsiteX2" fmla="*/ 10939762 w 10939762"/>
              <a:gd name="connsiteY2" fmla="*/ 0 h 1553199"/>
              <a:gd name="connsiteX3" fmla="*/ 2674993 w 10939762"/>
              <a:gd name="connsiteY3" fmla="*/ 3804 h 1553199"/>
              <a:gd name="connsiteX0" fmla="*/ 5348007 w 10939762"/>
              <a:gd name="connsiteY0" fmla="*/ 1237519 h 1553199"/>
              <a:gd name="connsiteX1" fmla="*/ 0 w 10939762"/>
              <a:gd name="connsiteY1" fmla="*/ 1553199 h 1553199"/>
              <a:gd name="connsiteX2" fmla="*/ 10939762 w 10939762"/>
              <a:gd name="connsiteY2" fmla="*/ 0 h 1553199"/>
              <a:gd name="connsiteX3" fmla="*/ 5348007 w 10939762"/>
              <a:gd name="connsiteY3" fmla="*/ 1237519 h 1553199"/>
              <a:gd name="connsiteX0" fmla="*/ 4912584 w 10939762"/>
              <a:gd name="connsiteY0" fmla="*/ 1431043 h 1553199"/>
              <a:gd name="connsiteX1" fmla="*/ 0 w 10939762"/>
              <a:gd name="connsiteY1" fmla="*/ 1553199 h 1553199"/>
              <a:gd name="connsiteX2" fmla="*/ 10939762 w 10939762"/>
              <a:gd name="connsiteY2" fmla="*/ 0 h 1553199"/>
              <a:gd name="connsiteX3" fmla="*/ 4912584 w 10939762"/>
              <a:gd name="connsiteY3" fmla="*/ 1431043 h 1553199"/>
              <a:gd name="connsiteX0" fmla="*/ 4912584 w 6948383"/>
              <a:gd name="connsiteY0" fmla="*/ 1455233 h 1577389"/>
              <a:gd name="connsiteX1" fmla="*/ 0 w 6948383"/>
              <a:gd name="connsiteY1" fmla="*/ 1577389 h 1577389"/>
              <a:gd name="connsiteX2" fmla="*/ 6948383 w 6948383"/>
              <a:gd name="connsiteY2" fmla="*/ 0 h 1577389"/>
              <a:gd name="connsiteX3" fmla="*/ 4912584 w 6948383"/>
              <a:gd name="connsiteY3" fmla="*/ 1455233 h 1577389"/>
              <a:gd name="connsiteX0" fmla="*/ 4912584 w 6948383"/>
              <a:gd name="connsiteY0" fmla="*/ 1455233 h 1577389"/>
              <a:gd name="connsiteX1" fmla="*/ 0 w 6948383"/>
              <a:gd name="connsiteY1" fmla="*/ 1577389 h 1577389"/>
              <a:gd name="connsiteX2" fmla="*/ 6948383 w 6948383"/>
              <a:gd name="connsiteY2" fmla="*/ 0 h 1577389"/>
              <a:gd name="connsiteX3" fmla="*/ 5872731 w 6948383"/>
              <a:gd name="connsiteY3" fmla="*/ 737809 h 1577389"/>
              <a:gd name="connsiteX4" fmla="*/ 4912584 w 6948383"/>
              <a:gd name="connsiteY4" fmla="*/ 1455233 h 1577389"/>
              <a:gd name="connsiteX0" fmla="*/ 4912584 w 11883990"/>
              <a:gd name="connsiteY0" fmla="*/ 1455233 h 1577389"/>
              <a:gd name="connsiteX1" fmla="*/ 0 w 11883990"/>
              <a:gd name="connsiteY1" fmla="*/ 1577389 h 1577389"/>
              <a:gd name="connsiteX2" fmla="*/ 6948383 w 11883990"/>
              <a:gd name="connsiteY2" fmla="*/ 0 h 1577389"/>
              <a:gd name="connsiteX3" fmla="*/ 11883990 w 11883990"/>
              <a:gd name="connsiteY3" fmla="*/ 48380 h 1577389"/>
              <a:gd name="connsiteX4" fmla="*/ 4912584 w 11883990"/>
              <a:gd name="connsiteY4" fmla="*/ 1455233 h 1577389"/>
              <a:gd name="connsiteX0" fmla="*/ 4912584 w 11932370"/>
              <a:gd name="connsiteY0" fmla="*/ 1491519 h 1613675"/>
              <a:gd name="connsiteX1" fmla="*/ 0 w 11932370"/>
              <a:gd name="connsiteY1" fmla="*/ 1613675 h 1613675"/>
              <a:gd name="connsiteX2" fmla="*/ 6948383 w 11932370"/>
              <a:gd name="connsiteY2" fmla="*/ 36286 h 1613675"/>
              <a:gd name="connsiteX3" fmla="*/ 11932370 w 11932370"/>
              <a:gd name="connsiteY3" fmla="*/ 0 h 1613675"/>
              <a:gd name="connsiteX4" fmla="*/ 4912584 w 11932370"/>
              <a:gd name="connsiteY4" fmla="*/ 1491519 h 1613675"/>
              <a:gd name="connsiteX0" fmla="*/ 4912584 w 11932370"/>
              <a:gd name="connsiteY0" fmla="*/ 1491519 h 1613675"/>
              <a:gd name="connsiteX1" fmla="*/ 0 w 11932370"/>
              <a:gd name="connsiteY1" fmla="*/ 1613675 h 1613675"/>
              <a:gd name="connsiteX2" fmla="*/ 7432186 w 11932370"/>
              <a:gd name="connsiteY2" fmla="*/ 435429 h 1613675"/>
              <a:gd name="connsiteX3" fmla="*/ 11932370 w 11932370"/>
              <a:gd name="connsiteY3" fmla="*/ 0 h 1613675"/>
              <a:gd name="connsiteX4" fmla="*/ 4912584 w 11932370"/>
              <a:gd name="connsiteY4" fmla="*/ 1491519 h 1613675"/>
              <a:gd name="connsiteX0" fmla="*/ 4912584 w 11932370"/>
              <a:gd name="connsiteY0" fmla="*/ 1491519 h 1613675"/>
              <a:gd name="connsiteX1" fmla="*/ 0 w 11932370"/>
              <a:gd name="connsiteY1" fmla="*/ 1613675 h 1613675"/>
              <a:gd name="connsiteX2" fmla="*/ 6440389 w 11932370"/>
              <a:gd name="connsiteY2" fmla="*/ 1016000 h 1613675"/>
              <a:gd name="connsiteX3" fmla="*/ 11932370 w 11932370"/>
              <a:gd name="connsiteY3" fmla="*/ 0 h 1613675"/>
              <a:gd name="connsiteX4" fmla="*/ 4912584 w 11932370"/>
              <a:gd name="connsiteY4" fmla="*/ 1491519 h 1613675"/>
              <a:gd name="connsiteX0" fmla="*/ 4912584 w 11932370"/>
              <a:gd name="connsiteY0" fmla="*/ 1491519 h 1613675"/>
              <a:gd name="connsiteX1" fmla="*/ 0 w 11932370"/>
              <a:gd name="connsiteY1" fmla="*/ 1613675 h 1613675"/>
              <a:gd name="connsiteX2" fmla="*/ 7541042 w 11932370"/>
              <a:gd name="connsiteY2" fmla="*/ 677334 h 1613675"/>
              <a:gd name="connsiteX3" fmla="*/ 11932370 w 11932370"/>
              <a:gd name="connsiteY3" fmla="*/ 0 h 1613675"/>
              <a:gd name="connsiteX4" fmla="*/ 4912584 w 11932370"/>
              <a:gd name="connsiteY4" fmla="*/ 1491519 h 1613675"/>
              <a:gd name="connsiteX0" fmla="*/ 5396388 w 11932370"/>
              <a:gd name="connsiteY0" fmla="*/ 1588281 h 1613675"/>
              <a:gd name="connsiteX1" fmla="*/ 0 w 11932370"/>
              <a:gd name="connsiteY1" fmla="*/ 1613675 h 1613675"/>
              <a:gd name="connsiteX2" fmla="*/ 7541042 w 11932370"/>
              <a:gd name="connsiteY2" fmla="*/ 677334 h 1613675"/>
              <a:gd name="connsiteX3" fmla="*/ 11932370 w 11932370"/>
              <a:gd name="connsiteY3" fmla="*/ 0 h 1613675"/>
              <a:gd name="connsiteX4" fmla="*/ 5396388 w 11932370"/>
              <a:gd name="connsiteY4" fmla="*/ 1588281 h 1613675"/>
              <a:gd name="connsiteX0" fmla="*/ 5299627 w 11835609"/>
              <a:gd name="connsiteY0" fmla="*/ 1588281 h 1588281"/>
              <a:gd name="connsiteX1" fmla="*/ 0 w 11835609"/>
              <a:gd name="connsiteY1" fmla="*/ 138056 h 1588281"/>
              <a:gd name="connsiteX2" fmla="*/ 7444281 w 11835609"/>
              <a:gd name="connsiteY2" fmla="*/ 677334 h 1588281"/>
              <a:gd name="connsiteX3" fmla="*/ 11835609 w 11835609"/>
              <a:gd name="connsiteY3" fmla="*/ 0 h 1588281"/>
              <a:gd name="connsiteX4" fmla="*/ 5299627 w 11835609"/>
              <a:gd name="connsiteY4" fmla="*/ 1588281 h 1588281"/>
              <a:gd name="connsiteX0" fmla="*/ 5372198 w 11908180"/>
              <a:gd name="connsiteY0" fmla="*/ 1588281 h 1588281"/>
              <a:gd name="connsiteX1" fmla="*/ 0 w 11908180"/>
              <a:gd name="connsiteY1" fmla="*/ 101770 h 1588281"/>
              <a:gd name="connsiteX2" fmla="*/ 7516852 w 11908180"/>
              <a:gd name="connsiteY2" fmla="*/ 677334 h 1588281"/>
              <a:gd name="connsiteX3" fmla="*/ 11908180 w 11908180"/>
              <a:gd name="connsiteY3" fmla="*/ 0 h 1588281"/>
              <a:gd name="connsiteX4" fmla="*/ 5372198 w 11908180"/>
              <a:gd name="connsiteY4" fmla="*/ 1588281 h 1588281"/>
              <a:gd name="connsiteX0" fmla="*/ 5372198 w 11908180"/>
              <a:gd name="connsiteY0" fmla="*/ 1588281 h 1588281"/>
              <a:gd name="connsiteX1" fmla="*/ 0 w 11908180"/>
              <a:gd name="connsiteY1" fmla="*/ 101770 h 1588281"/>
              <a:gd name="connsiteX2" fmla="*/ 5920301 w 11908180"/>
              <a:gd name="connsiteY2" fmla="*/ 955524 h 1588281"/>
              <a:gd name="connsiteX3" fmla="*/ 11908180 w 11908180"/>
              <a:gd name="connsiteY3" fmla="*/ 0 h 1588281"/>
              <a:gd name="connsiteX4" fmla="*/ 5372198 w 11908180"/>
              <a:gd name="connsiteY4" fmla="*/ 1588281 h 1588281"/>
              <a:gd name="connsiteX0" fmla="*/ 7464648 w 11908180"/>
              <a:gd name="connsiteY0" fmla="*/ 1672947 h 1672947"/>
              <a:gd name="connsiteX1" fmla="*/ 0 w 11908180"/>
              <a:gd name="connsiteY1" fmla="*/ 101770 h 1672947"/>
              <a:gd name="connsiteX2" fmla="*/ 5920301 w 11908180"/>
              <a:gd name="connsiteY2" fmla="*/ 955524 h 1672947"/>
              <a:gd name="connsiteX3" fmla="*/ 11908180 w 11908180"/>
              <a:gd name="connsiteY3" fmla="*/ 0 h 1672947"/>
              <a:gd name="connsiteX4" fmla="*/ 7464648 w 11908180"/>
              <a:gd name="connsiteY4" fmla="*/ 1672947 h 1672947"/>
              <a:gd name="connsiteX0" fmla="*/ 7464648 w 11908180"/>
              <a:gd name="connsiteY0" fmla="*/ 1672947 h 1672947"/>
              <a:gd name="connsiteX1" fmla="*/ 0 w 11908180"/>
              <a:gd name="connsiteY1" fmla="*/ 101770 h 1672947"/>
              <a:gd name="connsiteX2" fmla="*/ 7456377 w 11908180"/>
              <a:gd name="connsiteY2" fmla="*/ 1161143 h 1672947"/>
              <a:gd name="connsiteX3" fmla="*/ 11908180 w 11908180"/>
              <a:gd name="connsiteY3" fmla="*/ 0 h 1672947"/>
              <a:gd name="connsiteX4" fmla="*/ 7464648 w 11908180"/>
              <a:gd name="connsiteY4" fmla="*/ 1672947 h 1672947"/>
              <a:gd name="connsiteX0" fmla="*/ 7464648 w 11908180"/>
              <a:gd name="connsiteY0" fmla="*/ 1672947 h 1672947"/>
              <a:gd name="connsiteX1" fmla="*/ 0 w 11908180"/>
              <a:gd name="connsiteY1" fmla="*/ 101770 h 1672947"/>
              <a:gd name="connsiteX2" fmla="*/ 7420092 w 11908180"/>
              <a:gd name="connsiteY2" fmla="*/ 967620 h 1672947"/>
              <a:gd name="connsiteX3" fmla="*/ 11908180 w 11908180"/>
              <a:gd name="connsiteY3" fmla="*/ 0 h 1672947"/>
              <a:gd name="connsiteX4" fmla="*/ 7464648 w 11908180"/>
              <a:gd name="connsiteY4" fmla="*/ 1672947 h 1672947"/>
              <a:gd name="connsiteX0" fmla="*/ 7500933 w 11944465"/>
              <a:gd name="connsiteY0" fmla="*/ 1672947 h 2242627"/>
              <a:gd name="connsiteX1" fmla="*/ 0 w 11944465"/>
              <a:gd name="connsiteY1" fmla="*/ 2242627 h 2242627"/>
              <a:gd name="connsiteX2" fmla="*/ 7456377 w 11944465"/>
              <a:gd name="connsiteY2" fmla="*/ 967620 h 2242627"/>
              <a:gd name="connsiteX3" fmla="*/ 11944465 w 11944465"/>
              <a:gd name="connsiteY3" fmla="*/ 0 h 2242627"/>
              <a:gd name="connsiteX4" fmla="*/ 7500933 w 11944465"/>
              <a:gd name="connsiteY4" fmla="*/ 1672947 h 2242627"/>
              <a:gd name="connsiteX0" fmla="*/ 7537218 w 11944465"/>
              <a:gd name="connsiteY0" fmla="*/ 2120471 h 2242627"/>
              <a:gd name="connsiteX1" fmla="*/ 0 w 11944465"/>
              <a:gd name="connsiteY1" fmla="*/ 2242627 h 2242627"/>
              <a:gd name="connsiteX2" fmla="*/ 7456377 w 11944465"/>
              <a:gd name="connsiteY2" fmla="*/ 967620 h 2242627"/>
              <a:gd name="connsiteX3" fmla="*/ 11944465 w 11944465"/>
              <a:gd name="connsiteY3" fmla="*/ 0 h 2242627"/>
              <a:gd name="connsiteX4" fmla="*/ 7537218 w 11944465"/>
              <a:gd name="connsiteY4" fmla="*/ 2120471 h 2242627"/>
              <a:gd name="connsiteX0" fmla="*/ 7537218 w 11944465"/>
              <a:gd name="connsiteY0" fmla="*/ 2120471 h 2242627"/>
              <a:gd name="connsiteX1" fmla="*/ 0 w 11944465"/>
              <a:gd name="connsiteY1" fmla="*/ 2242627 h 2242627"/>
              <a:gd name="connsiteX2" fmla="*/ 7468472 w 11944465"/>
              <a:gd name="connsiteY2" fmla="*/ 1693334 h 2242627"/>
              <a:gd name="connsiteX3" fmla="*/ 11944465 w 11944465"/>
              <a:gd name="connsiteY3" fmla="*/ 0 h 2242627"/>
              <a:gd name="connsiteX4" fmla="*/ 7537218 w 11944465"/>
              <a:gd name="connsiteY4" fmla="*/ 2120471 h 2242627"/>
              <a:gd name="connsiteX0" fmla="*/ 7537218 w 12295223"/>
              <a:gd name="connsiteY0" fmla="*/ 1781804 h 1903960"/>
              <a:gd name="connsiteX1" fmla="*/ 0 w 12295223"/>
              <a:gd name="connsiteY1" fmla="*/ 1903960 h 1903960"/>
              <a:gd name="connsiteX2" fmla="*/ 7468472 w 12295223"/>
              <a:gd name="connsiteY2" fmla="*/ 1354667 h 1903960"/>
              <a:gd name="connsiteX3" fmla="*/ 12295223 w 12295223"/>
              <a:gd name="connsiteY3" fmla="*/ 0 h 1903960"/>
              <a:gd name="connsiteX4" fmla="*/ 7537218 w 12295223"/>
              <a:gd name="connsiteY4" fmla="*/ 1781804 h 1903960"/>
              <a:gd name="connsiteX0" fmla="*/ 7488837 w 12246842"/>
              <a:gd name="connsiteY0" fmla="*/ 1781804 h 1781804"/>
              <a:gd name="connsiteX1" fmla="*/ 0 w 12246842"/>
              <a:gd name="connsiteY1" fmla="*/ 1480627 h 1781804"/>
              <a:gd name="connsiteX2" fmla="*/ 7420091 w 12246842"/>
              <a:gd name="connsiteY2" fmla="*/ 1354667 h 1781804"/>
              <a:gd name="connsiteX3" fmla="*/ 12246842 w 12246842"/>
              <a:gd name="connsiteY3" fmla="*/ 0 h 1781804"/>
              <a:gd name="connsiteX4" fmla="*/ 7488837 w 12246842"/>
              <a:gd name="connsiteY4" fmla="*/ 1781804 h 1781804"/>
              <a:gd name="connsiteX0" fmla="*/ 7537218 w 12295223"/>
              <a:gd name="connsiteY0" fmla="*/ 1781804 h 1781804"/>
              <a:gd name="connsiteX1" fmla="*/ 0 w 12295223"/>
              <a:gd name="connsiteY1" fmla="*/ 1516913 h 1781804"/>
              <a:gd name="connsiteX2" fmla="*/ 7468472 w 12295223"/>
              <a:gd name="connsiteY2" fmla="*/ 1354667 h 1781804"/>
              <a:gd name="connsiteX3" fmla="*/ 12295223 w 12295223"/>
              <a:gd name="connsiteY3" fmla="*/ 0 h 1781804"/>
              <a:gd name="connsiteX4" fmla="*/ 7537218 w 12295223"/>
              <a:gd name="connsiteY4" fmla="*/ 1781804 h 1781804"/>
              <a:gd name="connsiteX0" fmla="*/ 7996832 w 12295223"/>
              <a:gd name="connsiteY0" fmla="*/ 1733423 h 1733423"/>
              <a:gd name="connsiteX1" fmla="*/ 0 w 12295223"/>
              <a:gd name="connsiteY1" fmla="*/ 1516913 h 1733423"/>
              <a:gd name="connsiteX2" fmla="*/ 7468472 w 12295223"/>
              <a:gd name="connsiteY2" fmla="*/ 1354667 h 1733423"/>
              <a:gd name="connsiteX3" fmla="*/ 12295223 w 12295223"/>
              <a:gd name="connsiteY3" fmla="*/ 0 h 1733423"/>
              <a:gd name="connsiteX4" fmla="*/ 7996832 w 12295223"/>
              <a:gd name="connsiteY4" fmla="*/ 1733423 h 1733423"/>
              <a:gd name="connsiteX0" fmla="*/ 7561409 w 12295223"/>
              <a:gd name="connsiteY0" fmla="*/ 1757614 h 1757614"/>
              <a:gd name="connsiteX1" fmla="*/ 0 w 12295223"/>
              <a:gd name="connsiteY1" fmla="*/ 1516913 h 1757614"/>
              <a:gd name="connsiteX2" fmla="*/ 7468472 w 12295223"/>
              <a:gd name="connsiteY2" fmla="*/ 1354667 h 1757614"/>
              <a:gd name="connsiteX3" fmla="*/ 12295223 w 12295223"/>
              <a:gd name="connsiteY3" fmla="*/ 0 h 1757614"/>
              <a:gd name="connsiteX4" fmla="*/ 7561409 w 12295223"/>
              <a:gd name="connsiteY4" fmla="*/ 1757614 h 1757614"/>
              <a:gd name="connsiteX0" fmla="*/ 7900072 w 12295223"/>
              <a:gd name="connsiteY0" fmla="*/ 1781805 h 1781805"/>
              <a:gd name="connsiteX1" fmla="*/ 0 w 12295223"/>
              <a:gd name="connsiteY1" fmla="*/ 1516913 h 1781805"/>
              <a:gd name="connsiteX2" fmla="*/ 7468472 w 12295223"/>
              <a:gd name="connsiteY2" fmla="*/ 1354667 h 1781805"/>
              <a:gd name="connsiteX3" fmla="*/ 12295223 w 12295223"/>
              <a:gd name="connsiteY3" fmla="*/ 0 h 1781805"/>
              <a:gd name="connsiteX4" fmla="*/ 7900072 w 12295223"/>
              <a:gd name="connsiteY4" fmla="*/ 1781805 h 1781805"/>
              <a:gd name="connsiteX0" fmla="*/ 7900072 w 12295223"/>
              <a:gd name="connsiteY0" fmla="*/ 1781805 h 1781805"/>
              <a:gd name="connsiteX1" fmla="*/ 0 w 12295223"/>
              <a:gd name="connsiteY1" fmla="*/ 1516913 h 1781805"/>
              <a:gd name="connsiteX2" fmla="*/ 7649898 w 12295223"/>
              <a:gd name="connsiteY2" fmla="*/ 1354667 h 1781805"/>
              <a:gd name="connsiteX3" fmla="*/ 12295223 w 12295223"/>
              <a:gd name="connsiteY3" fmla="*/ 0 h 1781805"/>
              <a:gd name="connsiteX4" fmla="*/ 7900072 w 12295223"/>
              <a:gd name="connsiteY4" fmla="*/ 1781805 h 1781805"/>
              <a:gd name="connsiteX0" fmla="*/ 7900072 w 12295223"/>
              <a:gd name="connsiteY0" fmla="*/ 1854377 h 1854377"/>
              <a:gd name="connsiteX1" fmla="*/ 0 w 12295223"/>
              <a:gd name="connsiteY1" fmla="*/ 1589485 h 1854377"/>
              <a:gd name="connsiteX2" fmla="*/ 7649898 w 12295223"/>
              <a:gd name="connsiteY2" fmla="*/ 1427239 h 1854377"/>
              <a:gd name="connsiteX3" fmla="*/ 12295223 w 12295223"/>
              <a:gd name="connsiteY3" fmla="*/ 0 h 1854377"/>
              <a:gd name="connsiteX4" fmla="*/ 7900072 w 12295223"/>
              <a:gd name="connsiteY4" fmla="*/ 1854377 h 1854377"/>
              <a:gd name="connsiteX0" fmla="*/ 7900072 w 12295223"/>
              <a:gd name="connsiteY0" fmla="*/ 1854377 h 1854377"/>
              <a:gd name="connsiteX1" fmla="*/ 0 w 12295223"/>
              <a:gd name="connsiteY1" fmla="*/ 1589485 h 1854377"/>
              <a:gd name="connsiteX2" fmla="*/ 7734564 w 12295223"/>
              <a:gd name="connsiteY2" fmla="*/ 1608667 h 1854377"/>
              <a:gd name="connsiteX3" fmla="*/ 12295223 w 12295223"/>
              <a:gd name="connsiteY3" fmla="*/ 0 h 1854377"/>
              <a:gd name="connsiteX4" fmla="*/ 7900072 w 12295223"/>
              <a:gd name="connsiteY4" fmla="*/ 1854377 h 1854377"/>
              <a:gd name="connsiteX0" fmla="*/ 7900072 w 12283128"/>
              <a:gd name="connsiteY0" fmla="*/ 1975329 h 1975329"/>
              <a:gd name="connsiteX1" fmla="*/ 0 w 12283128"/>
              <a:gd name="connsiteY1" fmla="*/ 1710437 h 1975329"/>
              <a:gd name="connsiteX2" fmla="*/ 7734564 w 12283128"/>
              <a:gd name="connsiteY2" fmla="*/ 1729619 h 1975329"/>
              <a:gd name="connsiteX3" fmla="*/ 12283128 w 12283128"/>
              <a:gd name="connsiteY3" fmla="*/ 0 h 1975329"/>
              <a:gd name="connsiteX4" fmla="*/ 7900072 w 12283128"/>
              <a:gd name="connsiteY4" fmla="*/ 1975329 h 1975329"/>
              <a:gd name="connsiteX0" fmla="*/ 8081498 w 12464554"/>
              <a:gd name="connsiteY0" fmla="*/ 1975329 h 1975329"/>
              <a:gd name="connsiteX1" fmla="*/ 0 w 12464554"/>
              <a:gd name="connsiteY1" fmla="*/ 1649961 h 1975329"/>
              <a:gd name="connsiteX2" fmla="*/ 7915990 w 12464554"/>
              <a:gd name="connsiteY2" fmla="*/ 1729619 h 1975329"/>
              <a:gd name="connsiteX3" fmla="*/ 12464554 w 12464554"/>
              <a:gd name="connsiteY3" fmla="*/ 0 h 1975329"/>
              <a:gd name="connsiteX4" fmla="*/ 8081498 w 12464554"/>
              <a:gd name="connsiteY4" fmla="*/ 1975329 h 1975329"/>
              <a:gd name="connsiteX0" fmla="*/ 8081498 w 12452459"/>
              <a:gd name="connsiteY0" fmla="*/ 2229329 h 2229329"/>
              <a:gd name="connsiteX1" fmla="*/ 0 w 12452459"/>
              <a:gd name="connsiteY1" fmla="*/ 1903961 h 2229329"/>
              <a:gd name="connsiteX2" fmla="*/ 7915990 w 12452459"/>
              <a:gd name="connsiteY2" fmla="*/ 1983619 h 2229329"/>
              <a:gd name="connsiteX3" fmla="*/ 12452459 w 12452459"/>
              <a:gd name="connsiteY3" fmla="*/ 0 h 2229329"/>
              <a:gd name="connsiteX4" fmla="*/ 8081498 w 12452459"/>
              <a:gd name="connsiteY4" fmla="*/ 2229329 h 2229329"/>
              <a:gd name="connsiteX0" fmla="*/ 7996835 w 12452459"/>
              <a:gd name="connsiteY0" fmla="*/ 2102329 h 2102329"/>
              <a:gd name="connsiteX1" fmla="*/ 0 w 12452459"/>
              <a:gd name="connsiteY1" fmla="*/ 1903961 h 2102329"/>
              <a:gd name="connsiteX2" fmla="*/ 7915990 w 12452459"/>
              <a:gd name="connsiteY2" fmla="*/ 1983619 h 2102329"/>
              <a:gd name="connsiteX3" fmla="*/ 12452459 w 12452459"/>
              <a:gd name="connsiteY3" fmla="*/ 0 h 2102329"/>
              <a:gd name="connsiteX4" fmla="*/ 7996835 w 12452459"/>
              <a:gd name="connsiteY4" fmla="*/ 2102329 h 2102329"/>
              <a:gd name="connsiteX0" fmla="*/ 7996835 w 12452459"/>
              <a:gd name="connsiteY0" fmla="*/ 2102329 h 2102329"/>
              <a:gd name="connsiteX1" fmla="*/ 0 w 12452459"/>
              <a:gd name="connsiteY1" fmla="*/ 1903961 h 2102329"/>
              <a:gd name="connsiteX2" fmla="*/ 7863076 w 12452459"/>
              <a:gd name="connsiteY2" fmla="*/ 1824869 h 2102329"/>
              <a:gd name="connsiteX3" fmla="*/ 12452459 w 12452459"/>
              <a:gd name="connsiteY3" fmla="*/ 0 h 2102329"/>
              <a:gd name="connsiteX4" fmla="*/ 7996835 w 12452459"/>
              <a:gd name="connsiteY4" fmla="*/ 2102329 h 2102329"/>
              <a:gd name="connsiteX0" fmla="*/ 8007418 w 12452459"/>
              <a:gd name="connsiteY0" fmla="*/ 2059995 h 2059995"/>
              <a:gd name="connsiteX1" fmla="*/ 0 w 12452459"/>
              <a:gd name="connsiteY1" fmla="*/ 1903961 h 2059995"/>
              <a:gd name="connsiteX2" fmla="*/ 7863076 w 12452459"/>
              <a:gd name="connsiteY2" fmla="*/ 1824869 h 2059995"/>
              <a:gd name="connsiteX3" fmla="*/ 12452459 w 12452459"/>
              <a:gd name="connsiteY3" fmla="*/ 0 h 2059995"/>
              <a:gd name="connsiteX4" fmla="*/ 8007418 w 12452459"/>
              <a:gd name="connsiteY4" fmla="*/ 2059995 h 2059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52459" h="2059995">
                <a:moveTo>
                  <a:pt x="8007418" y="2059995"/>
                </a:moveTo>
                <a:lnTo>
                  <a:pt x="0" y="1903961"/>
                </a:lnTo>
                <a:lnTo>
                  <a:pt x="7863076" y="1824869"/>
                </a:lnTo>
                <a:lnTo>
                  <a:pt x="12452459" y="0"/>
                </a:lnTo>
                <a:lnTo>
                  <a:pt x="8007418" y="2059995"/>
                </a:lnTo>
                <a:close/>
              </a:path>
            </a:pathLst>
          </a:custGeom>
          <a:solidFill>
            <a:schemeClr val="bg2">
              <a:lumMod val="2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9" tIns="34295" rIns="68589" bIns="34295" numCol="1" spcCol="0" rtlCol="0" fromWordArt="0" anchor="ctr" anchorCtr="0" forceAA="0" compatLnSpc="1">
            <a:prstTxWarp prst="textNoShape">
              <a:avLst/>
            </a:prstTxWarp>
            <a:noAutofit/>
          </a:bodyPr>
          <a:lstStyle/>
          <a:p>
            <a:pPr algn="ctr" defTabSz="685891" fontAlgn="auto">
              <a:lnSpc>
                <a:spcPct val="90000"/>
              </a:lnSpc>
              <a:spcBef>
                <a:spcPts val="0"/>
              </a:spcBef>
              <a:spcAft>
                <a:spcPts val="0"/>
              </a:spcAft>
            </a:pPr>
            <a:endParaRPr lang="en-US" sz="1400">
              <a:solidFill>
                <a:srgbClr val="FFFFFF"/>
              </a:solidFill>
            </a:endParaRPr>
          </a:p>
        </p:txBody>
      </p:sp>
      <p:sp>
        <p:nvSpPr>
          <p:cNvPr id="2" name="Title 1"/>
          <p:cNvSpPr>
            <a:spLocks noGrp="1"/>
          </p:cNvSpPr>
          <p:nvPr>
            <p:ph type="title"/>
          </p:nvPr>
        </p:nvSpPr>
        <p:spPr/>
        <p:txBody>
          <a:bodyPr/>
          <a:lstStyle/>
          <a:p>
            <a:r>
              <a:rPr lang="en-US" smtClean="0"/>
              <a:t>Click to edit Master title style</a:t>
            </a:r>
            <a:endParaRPr lang="en-US"/>
          </a:p>
        </p:txBody>
      </p:sp>
      <p:grpSp>
        <p:nvGrpSpPr>
          <p:cNvPr id="3" name="Group 5"/>
          <p:cNvGrpSpPr/>
          <p:nvPr userDrawn="1"/>
        </p:nvGrpSpPr>
        <p:grpSpPr>
          <a:xfrm>
            <a:off x="0" y="0"/>
            <a:ext cx="9144430" cy="5143500"/>
            <a:chOff x="0" y="0"/>
            <a:chExt cx="12189398" cy="6858000"/>
          </a:xfrm>
          <a:solidFill>
            <a:srgbClr val="D8E1E6"/>
          </a:solidFill>
        </p:grpSpPr>
        <p:sp>
          <p:nvSpPr>
            <p:cNvPr id="7" name="Rectangle 6"/>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91" fontAlgn="auto">
                <a:spcBef>
                  <a:spcPts val="0"/>
                </a:spcBef>
                <a:spcAft>
                  <a:spcPts val="0"/>
                </a:spcAft>
              </a:pPr>
              <a:endParaRPr sz="1400" dirty="0">
                <a:solidFill>
                  <a:srgbClr val="FFFFFF"/>
                </a:solidFill>
              </a:endParaRPr>
            </a:p>
          </p:txBody>
        </p:sp>
        <p:sp>
          <p:nvSpPr>
            <p:cNvPr id="8" name="Rectangle 7"/>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91" fontAlgn="auto">
                <a:spcBef>
                  <a:spcPts val="0"/>
                </a:spcBef>
                <a:spcAft>
                  <a:spcPts val="0"/>
                </a:spcAft>
              </a:pPr>
              <a:endParaRPr sz="1400" dirty="0">
                <a:solidFill>
                  <a:srgbClr val="FFFFFF"/>
                </a:solidFill>
              </a:endParaRPr>
            </a:p>
          </p:txBody>
        </p:sp>
        <p:sp>
          <p:nvSpPr>
            <p:cNvPr id="9" name="Rectangle 8"/>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91" fontAlgn="auto">
                <a:spcBef>
                  <a:spcPts val="0"/>
                </a:spcBef>
                <a:spcAft>
                  <a:spcPts val="0"/>
                </a:spcAft>
              </a:pPr>
              <a:endParaRPr sz="1400" dirty="0">
                <a:solidFill>
                  <a:srgbClr val="FFFFFF"/>
                </a:solidFill>
              </a:endParaRPr>
            </a:p>
          </p:txBody>
        </p:sp>
        <p:sp>
          <p:nvSpPr>
            <p:cNvPr id="10" name="Rectangle 9"/>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91" fontAlgn="auto">
                <a:spcBef>
                  <a:spcPts val="0"/>
                </a:spcBef>
                <a:spcAft>
                  <a:spcPts val="0"/>
                </a:spcAft>
              </a:pPr>
              <a:endParaRPr sz="1400" dirty="0">
                <a:solidFill>
                  <a:srgbClr val="FFFFFF"/>
                </a:solidFill>
              </a:endParaRPr>
            </a:p>
          </p:txBody>
        </p:sp>
      </p:grpSp>
      <p:sp>
        <p:nvSpPr>
          <p:cNvPr id="11" name="TextBox 10"/>
          <p:cNvSpPr txBox="1"/>
          <p:nvPr userDrawn="1"/>
        </p:nvSpPr>
        <p:spPr>
          <a:xfrm>
            <a:off x="3951892" y="4917186"/>
            <a:ext cx="2400925" cy="137160"/>
          </a:xfrm>
          <a:prstGeom prst="rect">
            <a:avLst/>
          </a:prstGeom>
          <a:noFill/>
        </p:spPr>
        <p:txBody>
          <a:bodyPr vert="horz" wrap="none" lIns="0" tIns="0" rIns="0" bIns="0" rtlCol="0" anchor="ctr" anchorCtr="0">
            <a:noAutofit/>
          </a:bodyPr>
          <a:lstStyle/>
          <a:p>
            <a:pPr algn="r" defTabSz="685891" fontAlgn="auto">
              <a:spcBef>
                <a:spcPts val="0"/>
              </a:spcBef>
              <a:spcAft>
                <a:spcPts val="0"/>
              </a:spcAft>
            </a:pPr>
            <a:r>
              <a:rPr sz="600" dirty="0">
                <a:solidFill>
                  <a:srgbClr val="58595B"/>
                </a:solidFill>
                <a:latin typeface="Calibri"/>
                <a:ea typeface="+mn-ea"/>
              </a:rPr>
              <a:t>Copyright © </a:t>
            </a:r>
            <a:r>
              <a:rPr lang="en-US" sz="600" dirty="0" smtClean="0">
                <a:solidFill>
                  <a:srgbClr val="58595B"/>
                </a:solidFill>
                <a:latin typeface="Calibri"/>
                <a:ea typeface="+mn-ea"/>
              </a:rPr>
              <a:t>2017,</a:t>
            </a:r>
            <a:r>
              <a:rPr sz="600" dirty="0" smtClean="0">
                <a:solidFill>
                  <a:srgbClr val="58595B"/>
                </a:solidFill>
                <a:latin typeface="Calibri"/>
                <a:ea typeface="+mn-ea"/>
              </a:rPr>
              <a:t> </a:t>
            </a:r>
            <a:r>
              <a:rPr sz="600" dirty="0">
                <a:solidFill>
                  <a:srgbClr val="58595B"/>
                </a:solidFill>
                <a:latin typeface="Calibri"/>
                <a:ea typeface="+mn-ea"/>
              </a:rPr>
              <a:t>Oracle and/or its affiliates. All rights reserved.  </a:t>
            </a:r>
          </a:p>
        </p:txBody>
      </p:sp>
      <p:pic>
        <p:nvPicPr>
          <p:cNvPr id="12" name="Picture 11" descr="Oracle logo in white on red staging background"/>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97868" y="4697730"/>
            <a:ext cx="1219171" cy="445770"/>
          </a:xfrm>
          <a:prstGeom prst="rect">
            <a:avLst/>
          </a:prstGeom>
        </p:spPr>
      </p:pic>
    </p:spTree>
    <p:extLst>
      <p:ext uri="{BB962C8B-B14F-4D97-AF65-F5344CB8AC3E}">
        <p14:creationId xmlns:p14="http://schemas.microsoft.com/office/powerpoint/2010/main" val="3052777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2_Title-Only">
    <p:spTree>
      <p:nvGrpSpPr>
        <p:cNvPr id="1" name=""/>
        <p:cNvGrpSpPr/>
        <p:nvPr/>
      </p:nvGrpSpPr>
      <p:grpSpPr>
        <a:xfrm>
          <a:off x="0" y="0"/>
          <a:ext cx="0" cy="0"/>
          <a:chOff x="0" y="0"/>
          <a:chExt cx="0" cy="0"/>
        </a:xfrm>
      </p:grpSpPr>
      <p:pic>
        <p:nvPicPr>
          <p:cNvPr id="13" name="Picture 12"/>
          <p:cNvPicPr>
            <a:picLocks noChangeAspect="1"/>
          </p:cNvPicPr>
          <p:nvPr userDrawn="1"/>
        </p:nvPicPr>
        <p:blipFill rotWithShape="1">
          <a:blip r:embed="rId2" cstate="screen">
            <a:alphaModFix amt="37000"/>
            <a:extLst>
              <a:ext uri="{28A0092B-C50C-407E-A947-70E740481C1C}">
                <a14:useLocalDpi xmlns:a14="http://schemas.microsoft.com/office/drawing/2010/main"/>
              </a:ext>
            </a:extLst>
          </a:blip>
          <a:srcRect/>
          <a:stretch/>
        </p:blipFill>
        <p:spPr>
          <a:xfrm>
            <a:off x="23115" y="63500"/>
            <a:ext cx="9089558" cy="4990847"/>
          </a:xfrm>
          <a:prstGeom prst="rect">
            <a:avLst/>
          </a:prstGeom>
        </p:spPr>
      </p:pic>
      <p:sp>
        <p:nvSpPr>
          <p:cNvPr id="14" name="Freeform 13"/>
          <p:cNvSpPr/>
          <p:nvPr userDrawn="1"/>
        </p:nvSpPr>
        <p:spPr>
          <a:xfrm rot="10800000" flipH="1" flipV="1">
            <a:off x="85191" y="47626"/>
            <a:ext cx="1852804" cy="629738"/>
          </a:xfrm>
          <a:custGeom>
            <a:avLst/>
            <a:gdLst>
              <a:gd name="connsiteX0" fmla="*/ 36992 w 8483472"/>
              <a:gd name="connsiteY0" fmla="*/ 1010977 h 1010977"/>
              <a:gd name="connsiteX1" fmla="*/ 8483472 w 8483472"/>
              <a:gd name="connsiteY1" fmla="*/ 12329 h 1010977"/>
              <a:gd name="connsiteX2" fmla="*/ 0 w 8483472"/>
              <a:gd name="connsiteY2" fmla="*/ 0 h 1010977"/>
              <a:gd name="connsiteX3" fmla="*/ 36992 w 8483472"/>
              <a:gd name="connsiteY3" fmla="*/ 1010977 h 1010977"/>
              <a:gd name="connsiteX0" fmla="*/ 12331 w 8483472"/>
              <a:gd name="connsiteY0" fmla="*/ 1023306 h 1023306"/>
              <a:gd name="connsiteX1" fmla="*/ 8483472 w 8483472"/>
              <a:gd name="connsiteY1" fmla="*/ 12329 h 1023306"/>
              <a:gd name="connsiteX2" fmla="*/ 0 w 8483472"/>
              <a:gd name="connsiteY2" fmla="*/ 0 h 1023306"/>
              <a:gd name="connsiteX3" fmla="*/ 12331 w 8483472"/>
              <a:gd name="connsiteY3" fmla="*/ 1023306 h 1023306"/>
              <a:gd name="connsiteX0" fmla="*/ 0 w 8483472"/>
              <a:gd name="connsiteY0" fmla="*/ 1035635 h 1035635"/>
              <a:gd name="connsiteX1" fmla="*/ 8483472 w 8483472"/>
              <a:gd name="connsiteY1" fmla="*/ 12329 h 1035635"/>
              <a:gd name="connsiteX2" fmla="*/ 0 w 8483472"/>
              <a:gd name="connsiteY2" fmla="*/ 0 h 1035635"/>
              <a:gd name="connsiteX3" fmla="*/ 0 w 8483472"/>
              <a:gd name="connsiteY3" fmla="*/ 1035635 h 1035635"/>
              <a:gd name="connsiteX0" fmla="*/ 0 w 8471142"/>
              <a:gd name="connsiteY0" fmla="*/ 1035635 h 1035635"/>
              <a:gd name="connsiteX1" fmla="*/ 8471142 w 8471142"/>
              <a:gd name="connsiteY1" fmla="*/ 0 h 1035635"/>
              <a:gd name="connsiteX2" fmla="*/ 0 w 8471142"/>
              <a:gd name="connsiteY2" fmla="*/ 0 h 1035635"/>
              <a:gd name="connsiteX3" fmla="*/ 0 w 8471142"/>
              <a:gd name="connsiteY3" fmla="*/ 1035635 h 1035635"/>
              <a:gd name="connsiteX0" fmla="*/ 0 w 7990247"/>
              <a:gd name="connsiteY0" fmla="*/ 1060293 h 1060293"/>
              <a:gd name="connsiteX1" fmla="*/ 7990247 w 7990247"/>
              <a:gd name="connsiteY1" fmla="*/ 0 h 1060293"/>
              <a:gd name="connsiteX2" fmla="*/ 0 w 7990247"/>
              <a:gd name="connsiteY2" fmla="*/ 24658 h 1060293"/>
              <a:gd name="connsiteX3" fmla="*/ 0 w 7990247"/>
              <a:gd name="connsiteY3" fmla="*/ 1060293 h 1060293"/>
              <a:gd name="connsiteX0" fmla="*/ 0 w 8002578"/>
              <a:gd name="connsiteY0" fmla="*/ 826042 h 826042"/>
              <a:gd name="connsiteX1" fmla="*/ 8002578 w 8002578"/>
              <a:gd name="connsiteY1" fmla="*/ 0 h 826042"/>
              <a:gd name="connsiteX2" fmla="*/ 12331 w 8002578"/>
              <a:gd name="connsiteY2" fmla="*/ 24658 h 826042"/>
              <a:gd name="connsiteX3" fmla="*/ 0 w 8002578"/>
              <a:gd name="connsiteY3" fmla="*/ 826042 h 826042"/>
              <a:gd name="connsiteX0" fmla="*/ 0 w 8002578"/>
              <a:gd name="connsiteY0" fmla="*/ 826042 h 826042"/>
              <a:gd name="connsiteX1" fmla="*/ 8002578 w 8002578"/>
              <a:gd name="connsiteY1" fmla="*/ 0 h 826042"/>
              <a:gd name="connsiteX2" fmla="*/ 2409 w 8002578"/>
              <a:gd name="connsiteY2" fmla="*/ 14736 h 826042"/>
              <a:gd name="connsiteX3" fmla="*/ 0 w 8002578"/>
              <a:gd name="connsiteY3" fmla="*/ 826042 h 826042"/>
              <a:gd name="connsiteX0" fmla="*/ 0 w 8002578"/>
              <a:gd name="connsiteY0" fmla="*/ 1696900 h 1696900"/>
              <a:gd name="connsiteX1" fmla="*/ 8002578 w 8002578"/>
              <a:gd name="connsiteY1" fmla="*/ 0 h 1696900"/>
              <a:gd name="connsiteX2" fmla="*/ 2409 w 8002578"/>
              <a:gd name="connsiteY2" fmla="*/ 14736 h 1696900"/>
              <a:gd name="connsiteX3" fmla="*/ 0 w 8002578"/>
              <a:gd name="connsiteY3" fmla="*/ 1696900 h 1696900"/>
              <a:gd name="connsiteX0" fmla="*/ 0 w 3140352"/>
              <a:gd name="connsiteY0" fmla="*/ 1708995 h 1708995"/>
              <a:gd name="connsiteX1" fmla="*/ 3140352 w 3140352"/>
              <a:gd name="connsiteY1" fmla="*/ 0 h 1708995"/>
              <a:gd name="connsiteX2" fmla="*/ 2409 w 3140352"/>
              <a:gd name="connsiteY2" fmla="*/ 26831 h 1708995"/>
              <a:gd name="connsiteX3" fmla="*/ 0 w 3140352"/>
              <a:gd name="connsiteY3" fmla="*/ 1708995 h 1708995"/>
              <a:gd name="connsiteX0" fmla="*/ 9686 w 3137943"/>
              <a:gd name="connsiteY0" fmla="*/ 1285662 h 1285662"/>
              <a:gd name="connsiteX1" fmla="*/ 3137943 w 3137943"/>
              <a:gd name="connsiteY1" fmla="*/ 0 h 1285662"/>
              <a:gd name="connsiteX2" fmla="*/ 0 w 3137943"/>
              <a:gd name="connsiteY2" fmla="*/ 26831 h 1285662"/>
              <a:gd name="connsiteX3" fmla="*/ 9686 w 3137943"/>
              <a:gd name="connsiteY3" fmla="*/ 1285662 h 1285662"/>
              <a:gd name="connsiteX0" fmla="*/ 720 w 3141072"/>
              <a:gd name="connsiteY0" fmla="*/ 1321947 h 1321947"/>
              <a:gd name="connsiteX1" fmla="*/ 3141072 w 3141072"/>
              <a:gd name="connsiteY1" fmla="*/ 0 h 1321947"/>
              <a:gd name="connsiteX2" fmla="*/ 3129 w 3141072"/>
              <a:gd name="connsiteY2" fmla="*/ 26831 h 1321947"/>
              <a:gd name="connsiteX3" fmla="*/ 720 w 3141072"/>
              <a:gd name="connsiteY3" fmla="*/ 1321947 h 1321947"/>
              <a:gd name="connsiteX0" fmla="*/ 720 w 4822289"/>
              <a:gd name="connsiteY0" fmla="*/ 1309852 h 1309852"/>
              <a:gd name="connsiteX1" fmla="*/ 4822289 w 4822289"/>
              <a:gd name="connsiteY1" fmla="*/ 0 h 1309852"/>
              <a:gd name="connsiteX2" fmla="*/ 3129 w 4822289"/>
              <a:gd name="connsiteY2" fmla="*/ 14736 h 1309852"/>
              <a:gd name="connsiteX3" fmla="*/ 720 w 4822289"/>
              <a:gd name="connsiteY3" fmla="*/ 1309852 h 1309852"/>
              <a:gd name="connsiteX0" fmla="*/ 339 w 4834003"/>
              <a:gd name="connsiteY0" fmla="*/ 1188900 h 1188900"/>
              <a:gd name="connsiteX1" fmla="*/ 4834003 w 4834003"/>
              <a:gd name="connsiteY1" fmla="*/ 0 h 1188900"/>
              <a:gd name="connsiteX2" fmla="*/ 14843 w 4834003"/>
              <a:gd name="connsiteY2" fmla="*/ 14736 h 1188900"/>
              <a:gd name="connsiteX3" fmla="*/ 339 w 4834003"/>
              <a:gd name="connsiteY3" fmla="*/ 1188900 h 1188900"/>
              <a:gd name="connsiteX0" fmla="*/ 339 w 2960834"/>
              <a:gd name="connsiteY0" fmla="*/ 1188900 h 1188900"/>
              <a:gd name="connsiteX1" fmla="*/ 2960834 w 2960834"/>
              <a:gd name="connsiteY1" fmla="*/ 0 h 1188900"/>
              <a:gd name="connsiteX2" fmla="*/ 14843 w 2960834"/>
              <a:gd name="connsiteY2" fmla="*/ 14736 h 1188900"/>
              <a:gd name="connsiteX3" fmla="*/ 339 w 2960834"/>
              <a:gd name="connsiteY3" fmla="*/ 1188900 h 1188900"/>
              <a:gd name="connsiteX0" fmla="*/ 631 w 2950543"/>
              <a:gd name="connsiteY0" fmla="*/ 850233 h 850233"/>
              <a:gd name="connsiteX1" fmla="*/ 2950543 w 2950543"/>
              <a:gd name="connsiteY1" fmla="*/ 0 h 850233"/>
              <a:gd name="connsiteX2" fmla="*/ 4552 w 2950543"/>
              <a:gd name="connsiteY2" fmla="*/ 14736 h 850233"/>
              <a:gd name="connsiteX3" fmla="*/ 631 w 2950543"/>
              <a:gd name="connsiteY3" fmla="*/ 850233 h 850233"/>
              <a:gd name="connsiteX0" fmla="*/ 631 w 3871253"/>
              <a:gd name="connsiteY0" fmla="*/ 871400 h 871400"/>
              <a:gd name="connsiteX1" fmla="*/ 3871253 w 3871253"/>
              <a:gd name="connsiteY1" fmla="*/ 0 h 871400"/>
              <a:gd name="connsiteX2" fmla="*/ 4552 w 3871253"/>
              <a:gd name="connsiteY2" fmla="*/ 35903 h 871400"/>
              <a:gd name="connsiteX3" fmla="*/ 631 w 3871253"/>
              <a:gd name="connsiteY3" fmla="*/ 871400 h 871400"/>
              <a:gd name="connsiteX0" fmla="*/ 631 w 3871253"/>
              <a:gd name="connsiteY0" fmla="*/ 786734 h 786734"/>
              <a:gd name="connsiteX1" fmla="*/ 3871253 w 3871253"/>
              <a:gd name="connsiteY1" fmla="*/ 0 h 786734"/>
              <a:gd name="connsiteX2" fmla="*/ 4552 w 3871253"/>
              <a:gd name="connsiteY2" fmla="*/ 35903 h 786734"/>
              <a:gd name="connsiteX3" fmla="*/ 631 w 3871253"/>
              <a:gd name="connsiteY3" fmla="*/ 786734 h 786734"/>
              <a:gd name="connsiteX0" fmla="*/ 631 w 3098704"/>
              <a:gd name="connsiteY0" fmla="*/ 776151 h 776151"/>
              <a:gd name="connsiteX1" fmla="*/ 3098704 w 3098704"/>
              <a:gd name="connsiteY1" fmla="*/ 0 h 776151"/>
              <a:gd name="connsiteX2" fmla="*/ 4552 w 3098704"/>
              <a:gd name="connsiteY2" fmla="*/ 25320 h 776151"/>
              <a:gd name="connsiteX3" fmla="*/ 631 w 3098704"/>
              <a:gd name="connsiteY3" fmla="*/ 776151 h 776151"/>
              <a:gd name="connsiteX0" fmla="*/ 176 w 3129998"/>
              <a:gd name="connsiteY0" fmla="*/ 871401 h 871401"/>
              <a:gd name="connsiteX1" fmla="*/ 3129998 w 3129998"/>
              <a:gd name="connsiteY1" fmla="*/ 0 h 871401"/>
              <a:gd name="connsiteX2" fmla="*/ 35846 w 3129998"/>
              <a:gd name="connsiteY2" fmla="*/ 25320 h 871401"/>
              <a:gd name="connsiteX3" fmla="*/ 176 w 3129998"/>
              <a:gd name="connsiteY3" fmla="*/ 871401 h 871401"/>
              <a:gd name="connsiteX0" fmla="*/ 176 w 3129998"/>
              <a:gd name="connsiteY0" fmla="*/ 797318 h 797318"/>
              <a:gd name="connsiteX1" fmla="*/ 3129998 w 3129998"/>
              <a:gd name="connsiteY1" fmla="*/ 0 h 797318"/>
              <a:gd name="connsiteX2" fmla="*/ 35846 w 3129998"/>
              <a:gd name="connsiteY2" fmla="*/ 25320 h 797318"/>
              <a:gd name="connsiteX3" fmla="*/ 176 w 3129998"/>
              <a:gd name="connsiteY3" fmla="*/ 797318 h 797318"/>
              <a:gd name="connsiteX0" fmla="*/ 59576 w 3189398"/>
              <a:gd name="connsiteY0" fmla="*/ 797318 h 797318"/>
              <a:gd name="connsiteX1" fmla="*/ 3189398 w 3189398"/>
              <a:gd name="connsiteY1" fmla="*/ 0 h 797318"/>
              <a:gd name="connsiteX2" fmla="*/ 0 w 3189398"/>
              <a:gd name="connsiteY2" fmla="*/ 25320 h 797318"/>
              <a:gd name="connsiteX3" fmla="*/ 59576 w 3189398"/>
              <a:gd name="connsiteY3" fmla="*/ 797318 h 797318"/>
              <a:gd name="connsiteX0" fmla="*/ 59576 w 2469762"/>
              <a:gd name="connsiteY0" fmla="*/ 839651 h 839651"/>
              <a:gd name="connsiteX1" fmla="*/ 2469762 w 2469762"/>
              <a:gd name="connsiteY1" fmla="*/ 0 h 839651"/>
              <a:gd name="connsiteX2" fmla="*/ 0 w 2469762"/>
              <a:gd name="connsiteY2" fmla="*/ 67653 h 839651"/>
              <a:gd name="connsiteX3" fmla="*/ 59576 w 2469762"/>
              <a:gd name="connsiteY3" fmla="*/ 839651 h 839651"/>
            </a:gdLst>
            <a:ahLst/>
            <a:cxnLst>
              <a:cxn ang="0">
                <a:pos x="connsiteX0" y="connsiteY0"/>
              </a:cxn>
              <a:cxn ang="0">
                <a:pos x="connsiteX1" y="connsiteY1"/>
              </a:cxn>
              <a:cxn ang="0">
                <a:pos x="connsiteX2" y="connsiteY2"/>
              </a:cxn>
              <a:cxn ang="0">
                <a:pos x="connsiteX3" y="connsiteY3"/>
              </a:cxn>
            </a:cxnLst>
            <a:rect l="l" t="t" r="r" b="b"/>
            <a:pathLst>
              <a:path w="2469762" h="839651">
                <a:moveTo>
                  <a:pt x="59576" y="839651"/>
                </a:moveTo>
                <a:lnTo>
                  <a:pt x="2469762" y="0"/>
                </a:lnTo>
                <a:lnTo>
                  <a:pt x="0" y="67653"/>
                </a:lnTo>
                <a:cubicBezTo>
                  <a:pt x="3229" y="487263"/>
                  <a:pt x="56347" y="420041"/>
                  <a:pt x="59576" y="839651"/>
                </a:cubicBezTo>
                <a:close/>
              </a:path>
            </a:pathLst>
          </a:cu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9" tIns="34295" rIns="68589" bIns="34295" numCol="1" spcCol="0" rtlCol="0" fromWordArt="0" anchor="ctr" anchorCtr="0" forceAA="0" compatLnSpc="1">
            <a:prstTxWarp prst="textNoShape">
              <a:avLst/>
            </a:prstTxWarp>
            <a:noAutofit/>
          </a:bodyPr>
          <a:lstStyle/>
          <a:p>
            <a:pPr algn="ctr" defTabSz="685891" fontAlgn="auto">
              <a:lnSpc>
                <a:spcPct val="90000"/>
              </a:lnSpc>
              <a:spcBef>
                <a:spcPts val="0"/>
              </a:spcBef>
              <a:spcAft>
                <a:spcPts val="0"/>
              </a:spcAft>
            </a:pPr>
            <a:endParaRPr lang="en-US" sz="1400">
              <a:solidFill>
                <a:srgbClr val="FFFFFF"/>
              </a:solidFill>
            </a:endParaRPr>
          </a:p>
        </p:txBody>
      </p:sp>
      <p:sp>
        <p:nvSpPr>
          <p:cNvPr id="15" name="Freeform 14"/>
          <p:cNvSpPr/>
          <p:nvPr userDrawn="1"/>
        </p:nvSpPr>
        <p:spPr>
          <a:xfrm>
            <a:off x="304832" y="120207"/>
            <a:ext cx="4171050" cy="429286"/>
          </a:xfrm>
          <a:custGeom>
            <a:avLst/>
            <a:gdLst>
              <a:gd name="connsiteX0" fmla="*/ 956840 w 7672110"/>
              <a:gd name="connsiteY0" fmla="*/ 400086 h 1339419"/>
              <a:gd name="connsiteX1" fmla="*/ 4244887 w 7672110"/>
              <a:gd name="connsiteY1" fmla="*/ 1339419 h 1339419"/>
              <a:gd name="connsiteX2" fmla="*/ 7672110 w 7672110"/>
              <a:gd name="connsiteY2" fmla="*/ 0 h 1339419"/>
              <a:gd name="connsiteX3" fmla="*/ 0 w 7672110"/>
              <a:gd name="connsiteY3" fmla="*/ 52185 h 1339419"/>
              <a:gd name="connsiteX4" fmla="*/ 956840 w 7672110"/>
              <a:gd name="connsiteY4" fmla="*/ 400086 h 1339419"/>
              <a:gd name="connsiteX0" fmla="*/ 0 w 7672110"/>
              <a:gd name="connsiteY0" fmla="*/ 52185 h 1339419"/>
              <a:gd name="connsiteX1" fmla="*/ 4244887 w 7672110"/>
              <a:gd name="connsiteY1" fmla="*/ 1339419 h 1339419"/>
              <a:gd name="connsiteX2" fmla="*/ 7672110 w 7672110"/>
              <a:gd name="connsiteY2" fmla="*/ 0 h 1339419"/>
              <a:gd name="connsiteX3" fmla="*/ 0 w 7672110"/>
              <a:gd name="connsiteY3" fmla="*/ 52185 h 1339419"/>
              <a:gd name="connsiteX0" fmla="*/ 0 w 7672110"/>
              <a:gd name="connsiteY0" fmla="*/ 52185 h 1008913"/>
              <a:gd name="connsiteX1" fmla="*/ 5549667 w 7672110"/>
              <a:gd name="connsiteY1" fmla="*/ 1008913 h 1008913"/>
              <a:gd name="connsiteX2" fmla="*/ 7672110 w 7672110"/>
              <a:gd name="connsiteY2" fmla="*/ 0 h 1008913"/>
              <a:gd name="connsiteX3" fmla="*/ 0 w 7672110"/>
              <a:gd name="connsiteY3" fmla="*/ 52185 h 1008913"/>
              <a:gd name="connsiteX0" fmla="*/ 0 w 8264769"/>
              <a:gd name="connsiteY0" fmla="*/ 3804 h 960532"/>
              <a:gd name="connsiteX1" fmla="*/ 5549667 w 8264769"/>
              <a:gd name="connsiteY1" fmla="*/ 960532 h 960532"/>
              <a:gd name="connsiteX2" fmla="*/ 8264769 w 8264769"/>
              <a:gd name="connsiteY2" fmla="*/ 0 h 960532"/>
              <a:gd name="connsiteX3" fmla="*/ 0 w 8264769"/>
              <a:gd name="connsiteY3" fmla="*/ 3804 h 960532"/>
              <a:gd name="connsiteX0" fmla="*/ 0 w 9330338"/>
              <a:gd name="connsiteY0" fmla="*/ 3804 h 960532"/>
              <a:gd name="connsiteX1" fmla="*/ 5549667 w 9330338"/>
              <a:gd name="connsiteY1" fmla="*/ 960532 h 960532"/>
              <a:gd name="connsiteX2" fmla="*/ 9330338 w 9330338"/>
              <a:gd name="connsiteY2" fmla="*/ 0 h 960532"/>
              <a:gd name="connsiteX3" fmla="*/ 0 w 9330338"/>
              <a:gd name="connsiteY3" fmla="*/ 3804 h 960532"/>
            </a:gdLst>
            <a:ahLst/>
            <a:cxnLst>
              <a:cxn ang="0">
                <a:pos x="connsiteX0" y="connsiteY0"/>
              </a:cxn>
              <a:cxn ang="0">
                <a:pos x="connsiteX1" y="connsiteY1"/>
              </a:cxn>
              <a:cxn ang="0">
                <a:pos x="connsiteX2" y="connsiteY2"/>
              </a:cxn>
              <a:cxn ang="0">
                <a:pos x="connsiteX3" y="connsiteY3"/>
              </a:cxn>
            </a:cxnLst>
            <a:rect l="l" t="t" r="r" b="b"/>
            <a:pathLst>
              <a:path w="9330338" h="960532">
                <a:moveTo>
                  <a:pt x="0" y="3804"/>
                </a:moveTo>
                <a:lnTo>
                  <a:pt x="5549667" y="960532"/>
                </a:lnTo>
                <a:lnTo>
                  <a:pt x="9330338" y="0"/>
                </a:lnTo>
                <a:lnTo>
                  <a:pt x="0" y="3804"/>
                </a:lnTo>
                <a:close/>
              </a:path>
            </a:pathLst>
          </a:custGeom>
          <a:solidFill>
            <a:schemeClr val="accent2">
              <a:lumMod val="50000"/>
            </a:schemeClr>
          </a:solidFill>
          <a:ln>
            <a:noFill/>
          </a:ln>
          <a:effectLst>
            <a:outerShdw blurRad="193675" dist="139700" dir="13080000" sx="63000" sy="63000" algn="tl" rotWithShape="0">
              <a:srgbClr val="000000">
                <a:alpha val="6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9" tIns="34295" rIns="68589" bIns="34295" numCol="1" spcCol="0" rtlCol="0" fromWordArt="0" anchor="ctr" anchorCtr="0" forceAA="0" compatLnSpc="1">
            <a:prstTxWarp prst="textNoShape">
              <a:avLst/>
            </a:prstTxWarp>
            <a:noAutofit/>
          </a:bodyPr>
          <a:lstStyle/>
          <a:p>
            <a:pPr algn="ctr" defTabSz="685891" fontAlgn="auto">
              <a:lnSpc>
                <a:spcPct val="90000"/>
              </a:lnSpc>
              <a:spcBef>
                <a:spcPts val="0"/>
              </a:spcBef>
              <a:spcAft>
                <a:spcPts val="0"/>
              </a:spcAft>
            </a:pPr>
            <a:endParaRPr lang="en-US" sz="1400">
              <a:solidFill>
                <a:srgbClr val="FFFFFF"/>
              </a:solidFill>
            </a:endParaRPr>
          </a:p>
        </p:txBody>
      </p:sp>
      <p:sp>
        <p:nvSpPr>
          <p:cNvPr id="5" name="Slide Number Placeholder 4"/>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
        <p:nvSpPr>
          <p:cNvPr id="2" name="Title 1"/>
          <p:cNvSpPr>
            <a:spLocks noGrp="1"/>
          </p:cNvSpPr>
          <p:nvPr>
            <p:ph type="title"/>
          </p:nvPr>
        </p:nvSpPr>
        <p:spPr/>
        <p:txBody>
          <a:bodyPr/>
          <a:lstStyle/>
          <a:p>
            <a:r>
              <a:rPr lang="en-US" smtClean="0"/>
              <a:t>Click to edit Master title style</a:t>
            </a:r>
            <a:endParaRPr lang="en-US"/>
          </a:p>
        </p:txBody>
      </p:sp>
      <p:grpSp>
        <p:nvGrpSpPr>
          <p:cNvPr id="3" name="Group 5"/>
          <p:cNvGrpSpPr/>
          <p:nvPr userDrawn="1"/>
        </p:nvGrpSpPr>
        <p:grpSpPr>
          <a:xfrm>
            <a:off x="0" y="0"/>
            <a:ext cx="9144430" cy="5143500"/>
            <a:chOff x="0" y="0"/>
            <a:chExt cx="12189398" cy="6858000"/>
          </a:xfrm>
          <a:solidFill>
            <a:srgbClr val="D8E1E6"/>
          </a:solidFill>
        </p:grpSpPr>
        <p:sp>
          <p:nvSpPr>
            <p:cNvPr id="7" name="Rectangle 6"/>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91" fontAlgn="auto">
                <a:spcBef>
                  <a:spcPts val="0"/>
                </a:spcBef>
                <a:spcAft>
                  <a:spcPts val="0"/>
                </a:spcAft>
              </a:pPr>
              <a:endParaRPr sz="1400" dirty="0">
                <a:solidFill>
                  <a:srgbClr val="FFFFFF"/>
                </a:solidFill>
              </a:endParaRPr>
            </a:p>
          </p:txBody>
        </p:sp>
        <p:sp>
          <p:nvSpPr>
            <p:cNvPr id="8" name="Rectangle 7"/>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91" fontAlgn="auto">
                <a:spcBef>
                  <a:spcPts val="0"/>
                </a:spcBef>
                <a:spcAft>
                  <a:spcPts val="0"/>
                </a:spcAft>
              </a:pPr>
              <a:endParaRPr sz="1400" dirty="0">
                <a:solidFill>
                  <a:srgbClr val="FFFFFF"/>
                </a:solidFill>
              </a:endParaRPr>
            </a:p>
          </p:txBody>
        </p:sp>
        <p:sp>
          <p:nvSpPr>
            <p:cNvPr id="9" name="Rectangle 8"/>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91" fontAlgn="auto">
                <a:spcBef>
                  <a:spcPts val="0"/>
                </a:spcBef>
                <a:spcAft>
                  <a:spcPts val="0"/>
                </a:spcAft>
              </a:pPr>
              <a:endParaRPr sz="1400" dirty="0">
                <a:solidFill>
                  <a:srgbClr val="FFFFFF"/>
                </a:solidFill>
              </a:endParaRPr>
            </a:p>
          </p:txBody>
        </p:sp>
        <p:sp>
          <p:nvSpPr>
            <p:cNvPr id="10" name="Rectangle 9"/>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91" fontAlgn="auto">
                <a:spcBef>
                  <a:spcPts val="0"/>
                </a:spcBef>
                <a:spcAft>
                  <a:spcPts val="0"/>
                </a:spcAft>
              </a:pPr>
              <a:endParaRPr sz="1400" dirty="0">
                <a:solidFill>
                  <a:srgbClr val="FFFFFF"/>
                </a:solidFill>
              </a:endParaRPr>
            </a:p>
          </p:txBody>
        </p:sp>
      </p:grpSp>
      <p:sp>
        <p:nvSpPr>
          <p:cNvPr id="11" name="TextBox 10"/>
          <p:cNvSpPr txBox="1"/>
          <p:nvPr userDrawn="1"/>
        </p:nvSpPr>
        <p:spPr>
          <a:xfrm>
            <a:off x="3951892" y="4917186"/>
            <a:ext cx="2400925" cy="137160"/>
          </a:xfrm>
          <a:prstGeom prst="rect">
            <a:avLst/>
          </a:prstGeom>
          <a:noFill/>
        </p:spPr>
        <p:txBody>
          <a:bodyPr vert="horz" wrap="none" lIns="0" tIns="0" rIns="0" bIns="0" rtlCol="0" anchor="ctr" anchorCtr="0">
            <a:noAutofit/>
          </a:bodyPr>
          <a:lstStyle/>
          <a:p>
            <a:pPr algn="r" defTabSz="685891" fontAlgn="auto">
              <a:spcBef>
                <a:spcPts val="0"/>
              </a:spcBef>
              <a:spcAft>
                <a:spcPts val="0"/>
              </a:spcAft>
            </a:pPr>
            <a:r>
              <a:rPr sz="600" dirty="0">
                <a:solidFill>
                  <a:srgbClr val="58595B"/>
                </a:solidFill>
                <a:latin typeface="Calibri"/>
                <a:ea typeface="+mn-ea"/>
              </a:rPr>
              <a:t>Copyright © </a:t>
            </a:r>
            <a:r>
              <a:rPr lang="en-US" sz="600" dirty="0" smtClean="0">
                <a:solidFill>
                  <a:srgbClr val="58595B"/>
                </a:solidFill>
                <a:latin typeface="Calibri"/>
                <a:ea typeface="+mn-ea"/>
              </a:rPr>
              <a:t>2017,</a:t>
            </a:r>
            <a:r>
              <a:rPr sz="600" dirty="0" smtClean="0">
                <a:solidFill>
                  <a:srgbClr val="58595B"/>
                </a:solidFill>
                <a:latin typeface="Calibri"/>
                <a:ea typeface="+mn-ea"/>
              </a:rPr>
              <a:t> </a:t>
            </a:r>
            <a:r>
              <a:rPr sz="600" dirty="0">
                <a:solidFill>
                  <a:srgbClr val="58595B"/>
                </a:solidFill>
                <a:latin typeface="Calibri"/>
                <a:ea typeface="+mn-ea"/>
              </a:rPr>
              <a:t>Oracle and/or its affiliates. All rights reserved.  </a:t>
            </a:r>
          </a:p>
        </p:txBody>
      </p:sp>
      <p:pic>
        <p:nvPicPr>
          <p:cNvPr id="12" name="Picture 11" descr="Oracle logo in white on red staging background"/>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97868" y="4697730"/>
            <a:ext cx="1219171" cy="445770"/>
          </a:xfrm>
          <a:prstGeom prst="rect">
            <a:avLst/>
          </a:prstGeom>
        </p:spPr>
      </p:pic>
      <p:sp>
        <p:nvSpPr>
          <p:cNvPr id="16" name="Text Placeholder 12"/>
          <p:cNvSpPr>
            <a:spLocks noGrp="1"/>
          </p:cNvSpPr>
          <p:nvPr>
            <p:ph type="body" sz="quarter" idx="13" hasCustomPrompt="1"/>
          </p:nvPr>
        </p:nvSpPr>
        <p:spPr>
          <a:xfrm>
            <a:off x="398964" y="1030306"/>
            <a:ext cx="8346072" cy="257474"/>
          </a:xfrm>
        </p:spPr>
        <p:txBody>
          <a:bodyPr>
            <a:noAutofit/>
          </a:bodyPr>
          <a:lstStyle>
            <a:lvl1pPr marL="1191" indent="0">
              <a:spcBef>
                <a:spcPts val="0"/>
              </a:spcBef>
              <a:buFontTx/>
              <a:buNone/>
              <a:defRPr sz="1800" b="1" baseline="0"/>
            </a:lvl1pPr>
            <a:lvl2pPr marL="1191" indent="0">
              <a:buFontTx/>
              <a:buNone/>
              <a:defRPr sz="1800"/>
            </a:lvl2pPr>
            <a:lvl3pPr marL="1191" indent="0">
              <a:buFontTx/>
              <a:buNone/>
              <a:defRPr sz="1800"/>
            </a:lvl3pPr>
            <a:lvl4pPr marL="1191" indent="0">
              <a:buFontTx/>
              <a:buNone/>
              <a:defRPr sz="1800"/>
            </a:lvl4pPr>
            <a:lvl5pPr marL="1191" indent="0">
              <a:buFontTx/>
              <a:buNone/>
              <a:defRPr sz="1800"/>
            </a:lvl5pPr>
            <a:lvl6pPr marL="1191" indent="0">
              <a:buFontTx/>
              <a:buNone/>
              <a:defRPr sz="1800"/>
            </a:lvl6pPr>
            <a:lvl7pPr marL="1191" indent="0">
              <a:buFontTx/>
              <a:buNone/>
              <a:defRPr sz="1800"/>
            </a:lvl7pPr>
            <a:lvl8pPr marL="1191" indent="0">
              <a:buFontTx/>
              <a:buNone/>
              <a:defRPr sz="1800"/>
            </a:lvl8pPr>
            <a:lvl9pPr marL="1191" indent="0">
              <a:buFontTx/>
              <a:buNone/>
              <a:defRPr sz="1800"/>
            </a:lvl9pPr>
          </a:lstStyle>
          <a:p>
            <a:pPr lvl="0"/>
            <a:r>
              <a:rPr dirty="0"/>
              <a:t>Click to add subtitle</a:t>
            </a:r>
          </a:p>
        </p:txBody>
      </p:sp>
    </p:spTree>
    <p:extLst>
      <p:ext uri="{BB962C8B-B14F-4D97-AF65-F5344CB8AC3E}">
        <p14:creationId xmlns:p14="http://schemas.microsoft.com/office/powerpoint/2010/main" val="41073566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4_Blank">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 y="48947"/>
            <a:ext cx="8998707" cy="4868240"/>
          </a:xfrm>
          <a:prstGeom prst="rect">
            <a:avLst/>
          </a:prstGeom>
        </p:spPr>
      </p:pic>
      <p:sp>
        <p:nvSpPr>
          <p:cNvPr id="19" name="Freeform 18"/>
          <p:cNvSpPr/>
          <p:nvPr userDrawn="1"/>
        </p:nvSpPr>
        <p:spPr>
          <a:xfrm>
            <a:off x="-12241" y="48948"/>
            <a:ext cx="4958364" cy="3615532"/>
          </a:xfrm>
          <a:custGeom>
            <a:avLst/>
            <a:gdLst>
              <a:gd name="connsiteX0" fmla="*/ 52914 w 6328559"/>
              <a:gd name="connsiteY0" fmla="*/ 0 h 4540250"/>
              <a:gd name="connsiteX1" fmla="*/ 4624716 w 6328559"/>
              <a:gd name="connsiteY1" fmla="*/ 211667 h 4540250"/>
              <a:gd name="connsiteX2" fmla="*/ 6328559 w 6328559"/>
              <a:gd name="connsiteY2" fmla="*/ 2127250 h 4540250"/>
              <a:gd name="connsiteX3" fmla="*/ 5683003 w 6328559"/>
              <a:gd name="connsiteY3" fmla="*/ 3672417 h 4540250"/>
              <a:gd name="connsiteX4" fmla="*/ 4053241 w 6328559"/>
              <a:gd name="connsiteY4" fmla="*/ 4476750 h 4540250"/>
              <a:gd name="connsiteX5" fmla="*/ 0 w 6328559"/>
              <a:gd name="connsiteY5" fmla="*/ 4540250 h 4540250"/>
              <a:gd name="connsiteX6" fmla="*/ 52914 w 6328559"/>
              <a:gd name="connsiteY6" fmla="*/ 0 h 4540250"/>
              <a:gd name="connsiteX0" fmla="*/ 52914 w 6328559"/>
              <a:gd name="connsiteY0" fmla="*/ 0 h 4540250"/>
              <a:gd name="connsiteX1" fmla="*/ 4624716 w 6328559"/>
              <a:gd name="connsiteY1" fmla="*/ 211667 h 4540250"/>
              <a:gd name="connsiteX2" fmla="*/ 6328559 w 6328559"/>
              <a:gd name="connsiteY2" fmla="*/ 2127250 h 4540250"/>
              <a:gd name="connsiteX3" fmla="*/ 4815207 w 6328559"/>
              <a:gd name="connsiteY3" fmla="*/ 3100917 h 4540250"/>
              <a:gd name="connsiteX4" fmla="*/ 4053241 w 6328559"/>
              <a:gd name="connsiteY4" fmla="*/ 4476750 h 4540250"/>
              <a:gd name="connsiteX5" fmla="*/ 0 w 6328559"/>
              <a:gd name="connsiteY5" fmla="*/ 4540250 h 4540250"/>
              <a:gd name="connsiteX6" fmla="*/ 52914 w 6328559"/>
              <a:gd name="connsiteY6" fmla="*/ 0 h 4540250"/>
              <a:gd name="connsiteX0" fmla="*/ 52914 w 6423804"/>
              <a:gd name="connsiteY0" fmla="*/ 0 h 4540250"/>
              <a:gd name="connsiteX1" fmla="*/ 4624716 w 6423804"/>
              <a:gd name="connsiteY1" fmla="*/ 211667 h 4540250"/>
              <a:gd name="connsiteX2" fmla="*/ 6328559 w 6423804"/>
              <a:gd name="connsiteY2" fmla="*/ 2127250 h 4540250"/>
              <a:gd name="connsiteX3" fmla="*/ 6423804 w 6423804"/>
              <a:gd name="connsiteY3" fmla="*/ 3841750 h 4540250"/>
              <a:gd name="connsiteX4" fmla="*/ 4053241 w 6423804"/>
              <a:gd name="connsiteY4" fmla="*/ 4476750 h 4540250"/>
              <a:gd name="connsiteX5" fmla="*/ 0 w 6423804"/>
              <a:gd name="connsiteY5" fmla="*/ 4540250 h 4540250"/>
              <a:gd name="connsiteX6" fmla="*/ 52914 w 6423804"/>
              <a:gd name="connsiteY6" fmla="*/ 0 h 4540250"/>
              <a:gd name="connsiteX0" fmla="*/ 52914 w 6328559"/>
              <a:gd name="connsiteY0" fmla="*/ 0 h 4540250"/>
              <a:gd name="connsiteX1" fmla="*/ 4624716 w 6328559"/>
              <a:gd name="connsiteY1" fmla="*/ 211667 h 4540250"/>
              <a:gd name="connsiteX2" fmla="*/ 6328559 w 6328559"/>
              <a:gd name="connsiteY2" fmla="*/ 2127250 h 4540250"/>
              <a:gd name="connsiteX3" fmla="*/ 6317975 w 6328559"/>
              <a:gd name="connsiteY3" fmla="*/ 3841750 h 4540250"/>
              <a:gd name="connsiteX4" fmla="*/ 4053241 w 6328559"/>
              <a:gd name="connsiteY4" fmla="*/ 4476750 h 4540250"/>
              <a:gd name="connsiteX5" fmla="*/ 0 w 6328559"/>
              <a:gd name="connsiteY5" fmla="*/ 4540250 h 4540250"/>
              <a:gd name="connsiteX6" fmla="*/ 52914 w 6328559"/>
              <a:gd name="connsiteY6" fmla="*/ 0 h 4540250"/>
              <a:gd name="connsiteX0" fmla="*/ 52914 w 6878867"/>
              <a:gd name="connsiteY0" fmla="*/ 0 h 4540250"/>
              <a:gd name="connsiteX1" fmla="*/ 4624716 w 6878867"/>
              <a:gd name="connsiteY1" fmla="*/ 211667 h 4540250"/>
              <a:gd name="connsiteX2" fmla="*/ 6328559 w 6878867"/>
              <a:gd name="connsiteY2" fmla="*/ 2127250 h 4540250"/>
              <a:gd name="connsiteX3" fmla="*/ 6878867 w 6878867"/>
              <a:gd name="connsiteY3" fmla="*/ 3757083 h 4540250"/>
              <a:gd name="connsiteX4" fmla="*/ 4053241 w 6878867"/>
              <a:gd name="connsiteY4" fmla="*/ 4476750 h 4540250"/>
              <a:gd name="connsiteX5" fmla="*/ 0 w 6878867"/>
              <a:gd name="connsiteY5" fmla="*/ 4540250 h 4540250"/>
              <a:gd name="connsiteX6" fmla="*/ 52914 w 6878867"/>
              <a:gd name="connsiteY6" fmla="*/ 0 h 4540250"/>
              <a:gd name="connsiteX0" fmla="*/ 52914 w 6900033"/>
              <a:gd name="connsiteY0" fmla="*/ 0 h 4540250"/>
              <a:gd name="connsiteX1" fmla="*/ 4624716 w 6900033"/>
              <a:gd name="connsiteY1" fmla="*/ 211667 h 4540250"/>
              <a:gd name="connsiteX2" fmla="*/ 6328559 w 6900033"/>
              <a:gd name="connsiteY2" fmla="*/ 2127250 h 4540250"/>
              <a:gd name="connsiteX3" fmla="*/ 6900033 w 6900033"/>
              <a:gd name="connsiteY3" fmla="*/ 3725333 h 4540250"/>
              <a:gd name="connsiteX4" fmla="*/ 4053241 w 6900033"/>
              <a:gd name="connsiteY4" fmla="*/ 4476750 h 4540250"/>
              <a:gd name="connsiteX5" fmla="*/ 0 w 6900033"/>
              <a:gd name="connsiteY5" fmla="*/ 4540250 h 4540250"/>
              <a:gd name="connsiteX6" fmla="*/ 52914 w 6900033"/>
              <a:gd name="connsiteY6" fmla="*/ 0 h 4540250"/>
              <a:gd name="connsiteX0" fmla="*/ 52914 w 6900033"/>
              <a:gd name="connsiteY0" fmla="*/ 0 h 4540250"/>
              <a:gd name="connsiteX1" fmla="*/ 4603550 w 6900033"/>
              <a:gd name="connsiteY1" fmla="*/ 285750 h 4540250"/>
              <a:gd name="connsiteX2" fmla="*/ 6328559 w 6900033"/>
              <a:gd name="connsiteY2" fmla="*/ 2127250 h 4540250"/>
              <a:gd name="connsiteX3" fmla="*/ 6900033 w 6900033"/>
              <a:gd name="connsiteY3" fmla="*/ 3725333 h 4540250"/>
              <a:gd name="connsiteX4" fmla="*/ 4053241 w 6900033"/>
              <a:gd name="connsiteY4" fmla="*/ 4476750 h 4540250"/>
              <a:gd name="connsiteX5" fmla="*/ 0 w 6900033"/>
              <a:gd name="connsiteY5" fmla="*/ 4540250 h 4540250"/>
              <a:gd name="connsiteX6" fmla="*/ 52914 w 6900033"/>
              <a:gd name="connsiteY6" fmla="*/ 0 h 4540250"/>
              <a:gd name="connsiteX0" fmla="*/ 52914 w 6900033"/>
              <a:gd name="connsiteY0" fmla="*/ 0 h 4540250"/>
              <a:gd name="connsiteX1" fmla="*/ 4603550 w 6900033"/>
              <a:gd name="connsiteY1" fmla="*/ 285750 h 4540250"/>
              <a:gd name="connsiteX2" fmla="*/ 6328559 w 6900033"/>
              <a:gd name="connsiteY2" fmla="*/ 2127250 h 4540250"/>
              <a:gd name="connsiteX3" fmla="*/ 6900033 w 6900033"/>
              <a:gd name="connsiteY3" fmla="*/ 3725333 h 4540250"/>
              <a:gd name="connsiteX4" fmla="*/ 5598340 w 6900033"/>
              <a:gd name="connsiteY4" fmla="*/ 4053417 h 4540250"/>
              <a:gd name="connsiteX5" fmla="*/ 4053241 w 6900033"/>
              <a:gd name="connsiteY5" fmla="*/ 4476750 h 4540250"/>
              <a:gd name="connsiteX6" fmla="*/ 0 w 6900033"/>
              <a:gd name="connsiteY6" fmla="*/ 4540250 h 4540250"/>
              <a:gd name="connsiteX7" fmla="*/ 52914 w 6900033"/>
              <a:gd name="connsiteY7" fmla="*/ 0 h 4540250"/>
              <a:gd name="connsiteX0" fmla="*/ 52914 w 6900033"/>
              <a:gd name="connsiteY0" fmla="*/ 0 h 4540250"/>
              <a:gd name="connsiteX1" fmla="*/ 4603550 w 6900033"/>
              <a:gd name="connsiteY1" fmla="*/ 285750 h 4540250"/>
              <a:gd name="connsiteX2" fmla="*/ 6328559 w 6900033"/>
              <a:gd name="connsiteY2" fmla="*/ 2127250 h 4540250"/>
              <a:gd name="connsiteX3" fmla="*/ 6900033 w 6900033"/>
              <a:gd name="connsiteY3" fmla="*/ 3725333 h 4540250"/>
              <a:gd name="connsiteX4" fmla="*/ 5608923 w 6900033"/>
              <a:gd name="connsiteY4" fmla="*/ 4243917 h 4540250"/>
              <a:gd name="connsiteX5" fmla="*/ 4053241 w 6900033"/>
              <a:gd name="connsiteY5" fmla="*/ 4476750 h 4540250"/>
              <a:gd name="connsiteX6" fmla="*/ 0 w 6900033"/>
              <a:gd name="connsiteY6" fmla="*/ 4540250 h 4540250"/>
              <a:gd name="connsiteX7" fmla="*/ 52914 w 6900033"/>
              <a:gd name="connsiteY7" fmla="*/ 0 h 4540250"/>
              <a:gd name="connsiteX0" fmla="*/ 52914 w 6900033"/>
              <a:gd name="connsiteY0" fmla="*/ 0 h 4540250"/>
              <a:gd name="connsiteX1" fmla="*/ 4603550 w 6900033"/>
              <a:gd name="connsiteY1" fmla="*/ 285750 h 4540250"/>
              <a:gd name="connsiteX2" fmla="*/ 6328559 w 6900033"/>
              <a:gd name="connsiteY2" fmla="*/ 2127250 h 4540250"/>
              <a:gd name="connsiteX3" fmla="*/ 6900033 w 6900033"/>
              <a:gd name="connsiteY3" fmla="*/ 3725333 h 4540250"/>
              <a:gd name="connsiteX4" fmla="*/ 5735918 w 6900033"/>
              <a:gd name="connsiteY4" fmla="*/ 4360334 h 4540250"/>
              <a:gd name="connsiteX5" fmla="*/ 4053241 w 6900033"/>
              <a:gd name="connsiteY5" fmla="*/ 4476750 h 4540250"/>
              <a:gd name="connsiteX6" fmla="*/ 0 w 6900033"/>
              <a:gd name="connsiteY6" fmla="*/ 4540250 h 4540250"/>
              <a:gd name="connsiteX7" fmla="*/ 52914 w 6900033"/>
              <a:gd name="connsiteY7" fmla="*/ 0 h 4540250"/>
              <a:gd name="connsiteX0" fmla="*/ 52914 w 6783621"/>
              <a:gd name="connsiteY0" fmla="*/ 0 h 4540250"/>
              <a:gd name="connsiteX1" fmla="*/ 4603550 w 6783621"/>
              <a:gd name="connsiteY1" fmla="*/ 285750 h 4540250"/>
              <a:gd name="connsiteX2" fmla="*/ 6328559 w 6783621"/>
              <a:gd name="connsiteY2" fmla="*/ 2127250 h 4540250"/>
              <a:gd name="connsiteX3" fmla="*/ 6783621 w 6783621"/>
              <a:gd name="connsiteY3" fmla="*/ 3365500 h 4540250"/>
              <a:gd name="connsiteX4" fmla="*/ 5735918 w 6783621"/>
              <a:gd name="connsiteY4" fmla="*/ 4360334 h 4540250"/>
              <a:gd name="connsiteX5" fmla="*/ 4053241 w 6783621"/>
              <a:gd name="connsiteY5" fmla="*/ 4476750 h 4540250"/>
              <a:gd name="connsiteX6" fmla="*/ 0 w 6783621"/>
              <a:gd name="connsiteY6" fmla="*/ 4540250 h 4540250"/>
              <a:gd name="connsiteX7" fmla="*/ 52914 w 6783621"/>
              <a:gd name="connsiteY7" fmla="*/ 0 h 4540250"/>
              <a:gd name="connsiteX0" fmla="*/ 52914 w 6783621"/>
              <a:gd name="connsiteY0" fmla="*/ 0 h 4540250"/>
              <a:gd name="connsiteX1" fmla="*/ 4603550 w 6783621"/>
              <a:gd name="connsiteY1" fmla="*/ 285750 h 4540250"/>
              <a:gd name="connsiteX2" fmla="*/ 6328559 w 6783621"/>
              <a:gd name="connsiteY2" fmla="*/ 2127250 h 4540250"/>
              <a:gd name="connsiteX3" fmla="*/ 6783621 w 6783621"/>
              <a:gd name="connsiteY3" fmla="*/ 3365500 h 4540250"/>
              <a:gd name="connsiteX4" fmla="*/ 5683003 w 6783621"/>
              <a:gd name="connsiteY4" fmla="*/ 4275668 h 4540250"/>
              <a:gd name="connsiteX5" fmla="*/ 4053241 w 6783621"/>
              <a:gd name="connsiteY5" fmla="*/ 4476750 h 4540250"/>
              <a:gd name="connsiteX6" fmla="*/ 0 w 6783621"/>
              <a:gd name="connsiteY6" fmla="*/ 4540250 h 4540250"/>
              <a:gd name="connsiteX7" fmla="*/ 52914 w 6783621"/>
              <a:gd name="connsiteY7" fmla="*/ 0 h 4540250"/>
              <a:gd name="connsiteX0" fmla="*/ 52914 w 6783621"/>
              <a:gd name="connsiteY0" fmla="*/ 0 h 4540250"/>
              <a:gd name="connsiteX1" fmla="*/ 4603550 w 6783621"/>
              <a:gd name="connsiteY1" fmla="*/ 285750 h 4540250"/>
              <a:gd name="connsiteX2" fmla="*/ 6317976 w 6783621"/>
              <a:gd name="connsiteY2" fmla="*/ 1608667 h 4540250"/>
              <a:gd name="connsiteX3" fmla="*/ 6783621 w 6783621"/>
              <a:gd name="connsiteY3" fmla="*/ 3365500 h 4540250"/>
              <a:gd name="connsiteX4" fmla="*/ 5683003 w 6783621"/>
              <a:gd name="connsiteY4" fmla="*/ 4275668 h 4540250"/>
              <a:gd name="connsiteX5" fmla="*/ 4053241 w 6783621"/>
              <a:gd name="connsiteY5" fmla="*/ 4476750 h 4540250"/>
              <a:gd name="connsiteX6" fmla="*/ 0 w 6783621"/>
              <a:gd name="connsiteY6" fmla="*/ 4540250 h 4540250"/>
              <a:gd name="connsiteX7" fmla="*/ 52914 w 6783621"/>
              <a:gd name="connsiteY7" fmla="*/ 0 h 4540250"/>
              <a:gd name="connsiteX0" fmla="*/ 52914 w 6317976"/>
              <a:gd name="connsiteY0" fmla="*/ 0 h 4540250"/>
              <a:gd name="connsiteX1" fmla="*/ 4603550 w 6317976"/>
              <a:gd name="connsiteY1" fmla="*/ 285750 h 4540250"/>
              <a:gd name="connsiteX2" fmla="*/ 6317976 w 6317976"/>
              <a:gd name="connsiteY2" fmla="*/ 1608667 h 4540250"/>
              <a:gd name="connsiteX3" fmla="*/ 5185607 w 6317976"/>
              <a:gd name="connsiteY3" fmla="*/ 4529667 h 4540250"/>
              <a:gd name="connsiteX4" fmla="*/ 5683003 w 6317976"/>
              <a:gd name="connsiteY4" fmla="*/ 4275668 h 4540250"/>
              <a:gd name="connsiteX5" fmla="*/ 4053241 w 6317976"/>
              <a:gd name="connsiteY5" fmla="*/ 4476750 h 4540250"/>
              <a:gd name="connsiteX6" fmla="*/ 0 w 6317976"/>
              <a:gd name="connsiteY6" fmla="*/ 4540250 h 4540250"/>
              <a:gd name="connsiteX7" fmla="*/ 52914 w 6317976"/>
              <a:gd name="connsiteY7" fmla="*/ 0 h 4540250"/>
              <a:gd name="connsiteX0" fmla="*/ 52914 w 6317976"/>
              <a:gd name="connsiteY0" fmla="*/ 0 h 4635501"/>
              <a:gd name="connsiteX1" fmla="*/ 4603550 w 6317976"/>
              <a:gd name="connsiteY1" fmla="*/ 285750 h 4635501"/>
              <a:gd name="connsiteX2" fmla="*/ 6317976 w 6317976"/>
              <a:gd name="connsiteY2" fmla="*/ 1608667 h 4635501"/>
              <a:gd name="connsiteX3" fmla="*/ 5185607 w 6317976"/>
              <a:gd name="connsiteY3" fmla="*/ 4529667 h 4635501"/>
              <a:gd name="connsiteX4" fmla="*/ 4603549 w 6317976"/>
              <a:gd name="connsiteY4" fmla="*/ 4635501 h 4635501"/>
              <a:gd name="connsiteX5" fmla="*/ 4053241 w 6317976"/>
              <a:gd name="connsiteY5" fmla="*/ 4476750 h 4635501"/>
              <a:gd name="connsiteX6" fmla="*/ 0 w 6317976"/>
              <a:gd name="connsiteY6" fmla="*/ 4540250 h 4635501"/>
              <a:gd name="connsiteX7" fmla="*/ 52914 w 6317976"/>
              <a:gd name="connsiteY7" fmla="*/ 0 h 4635501"/>
              <a:gd name="connsiteX0" fmla="*/ 52914 w 6730708"/>
              <a:gd name="connsiteY0" fmla="*/ 0 h 4635501"/>
              <a:gd name="connsiteX1" fmla="*/ 4603550 w 6730708"/>
              <a:gd name="connsiteY1" fmla="*/ 285750 h 4635501"/>
              <a:gd name="connsiteX2" fmla="*/ 6730708 w 6730708"/>
              <a:gd name="connsiteY2" fmla="*/ 2434167 h 4635501"/>
              <a:gd name="connsiteX3" fmla="*/ 5185607 w 6730708"/>
              <a:gd name="connsiteY3" fmla="*/ 4529667 h 4635501"/>
              <a:gd name="connsiteX4" fmla="*/ 4603549 w 6730708"/>
              <a:gd name="connsiteY4" fmla="*/ 4635501 h 4635501"/>
              <a:gd name="connsiteX5" fmla="*/ 4053241 w 6730708"/>
              <a:gd name="connsiteY5" fmla="*/ 4476750 h 4635501"/>
              <a:gd name="connsiteX6" fmla="*/ 0 w 6730708"/>
              <a:gd name="connsiteY6" fmla="*/ 4540250 h 4635501"/>
              <a:gd name="connsiteX7" fmla="*/ 52914 w 6730708"/>
              <a:gd name="connsiteY7" fmla="*/ 0 h 4635501"/>
              <a:gd name="connsiteX0" fmla="*/ 52914 w 6836537"/>
              <a:gd name="connsiteY0" fmla="*/ 0 h 4635501"/>
              <a:gd name="connsiteX1" fmla="*/ 4603550 w 6836537"/>
              <a:gd name="connsiteY1" fmla="*/ 285750 h 4635501"/>
              <a:gd name="connsiteX2" fmla="*/ 6836537 w 6836537"/>
              <a:gd name="connsiteY2" fmla="*/ 3270251 h 4635501"/>
              <a:gd name="connsiteX3" fmla="*/ 5185607 w 6836537"/>
              <a:gd name="connsiteY3" fmla="*/ 4529667 h 4635501"/>
              <a:gd name="connsiteX4" fmla="*/ 4603549 w 6836537"/>
              <a:gd name="connsiteY4" fmla="*/ 4635501 h 4635501"/>
              <a:gd name="connsiteX5" fmla="*/ 4053241 w 6836537"/>
              <a:gd name="connsiteY5" fmla="*/ 4476750 h 4635501"/>
              <a:gd name="connsiteX6" fmla="*/ 0 w 6836537"/>
              <a:gd name="connsiteY6" fmla="*/ 4540250 h 4635501"/>
              <a:gd name="connsiteX7" fmla="*/ 52914 w 6836537"/>
              <a:gd name="connsiteY7" fmla="*/ 0 h 4635501"/>
              <a:gd name="connsiteX0" fmla="*/ 52914 w 6836537"/>
              <a:gd name="connsiteY0" fmla="*/ 0 h 4635501"/>
              <a:gd name="connsiteX1" fmla="*/ 4815207 w 6836537"/>
              <a:gd name="connsiteY1" fmla="*/ 285750 h 4635501"/>
              <a:gd name="connsiteX2" fmla="*/ 6836537 w 6836537"/>
              <a:gd name="connsiteY2" fmla="*/ 3270251 h 4635501"/>
              <a:gd name="connsiteX3" fmla="*/ 5185607 w 6836537"/>
              <a:gd name="connsiteY3" fmla="*/ 4529667 h 4635501"/>
              <a:gd name="connsiteX4" fmla="*/ 4603549 w 6836537"/>
              <a:gd name="connsiteY4" fmla="*/ 4635501 h 4635501"/>
              <a:gd name="connsiteX5" fmla="*/ 4053241 w 6836537"/>
              <a:gd name="connsiteY5" fmla="*/ 4476750 h 4635501"/>
              <a:gd name="connsiteX6" fmla="*/ 0 w 6836537"/>
              <a:gd name="connsiteY6" fmla="*/ 4540250 h 4635501"/>
              <a:gd name="connsiteX7" fmla="*/ 52914 w 6836537"/>
              <a:gd name="connsiteY7" fmla="*/ 0 h 4635501"/>
              <a:gd name="connsiteX0" fmla="*/ 0 w 6857703"/>
              <a:gd name="connsiteY0" fmla="*/ 0 h 4635501"/>
              <a:gd name="connsiteX1" fmla="*/ 4836373 w 6857703"/>
              <a:gd name="connsiteY1" fmla="*/ 285750 h 4635501"/>
              <a:gd name="connsiteX2" fmla="*/ 6857703 w 6857703"/>
              <a:gd name="connsiteY2" fmla="*/ 3270251 h 4635501"/>
              <a:gd name="connsiteX3" fmla="*/ 5206773 w 6857703"/>
              <a:gd name="connsiteY3" fmla="*/ 4529667 h 4635501"/>
              <a:gd name="connsiteX4" fmla="*/ 4624715 w 6857703"/>
              <a:gd name="connsiteY4" fmla="*/ 4635501 h 4635501"/>
              <a:gd name="connsiteX5" fmla="*/ 4074407 w 6857703"/>
              <a:gd name="connsiteY5" fmla="*/ 4476750 h 4635501"/>
              <a:gd name="connsiteX6" fmla="*/ 21166 w 6857703"/>
              <a:gd name="connsiteY6" fmla="*/ 4540250 h 4635501"/>
              <a:gd name="connsiteX7" fmla="*/ 0 w 6857703"/>
              <a:gd name="connsiteY7" fmla="*/ 0 h 4635501"/>
              <a:gd name="connsiteX0" fmla="*/ 0 w 6857703"/>
              <a:gd name="connsiteY0" fmla="*/ 0 h 4635501"/>
              <a:gd name="connsiteX1" fmla="*/ 4836373 w 6857703"/>
              <a:gd name="connsiteY1" fmla="*/ 285750 h 4635501"/>
              <a:gd name="connsiteX2" fmla="*/ 5333769 w 6857703"/>
              <a:gd name="connsiteY2" fmla="*/ 1016000 h 4635501"/>
              <a:gd name="connsiteX3" fmla="*/ 6857703 w 6857703"/>
              <a:gd name="connsiteY3" fmla="*/ 3270251 h 4635501"/>
              <a:gd name="connsiteX4" fmla="*/ 5206773 w 6857703"/>
              <a:gd name="connsiteY4" fmla="*/ 4529667 h 4635501"/>
              <a:gd name="connsiteX5" fmla="*/ 4624715 w 6857703"/>
              <a:gd name="connsiteY5" fmla="*/ 4635501 h 4635501"/>
              <a:gd name="connsiteX6" fmla="*/ 4074407 w 6857703"/>
              <a:gd name="connsiteY6" fmla="*/ 4476750 h 4635501"/>
              <a:gd name="connsiteX7" fmla="*/ 21166 w 6857703"/>
              <a:gd name="connsiteY7" fmla="*/ 4540250 h 4635501"/>
              <a:gd name="connsiteX8" fmla="*/ 0 w 6857703"/>
              <a:gd name="connsiteY8" fmla="*/ 0 h 4635501"/>
              <a:gd name="connsiteX0" fmla="*/ 0 w 6857703"/>
              <a:gd name="connsiteY0" fmla="*/ 0 h 4635501"/>
              <a:gd name="connsiteX1" fmla="*/ 4836373 w 6857703"/>
              <a:gd name="connsiteY1" fmla="*/ 285750 h 4635501"/>
              <a:gd name="connsiteX2" fmla="*/ 5926410 w 6857703"/>
              <a:gd name="connsiteY2" fmla="*/ 1111250 h 4635501"/>
              <a:gd name="connsiteX3" fmla="*/ 6857703 w 6857703"/>
              <a:gd name="connsiteY3" fmla="*/ 3270251 h 4635501"/>
              <a:gd name="connsiteX4" fmla="*/ 5206773 w 6857703"/>
              <a:gd name="connsiteY4" fmla="*/ 4529667 h 4635501"/>
              <a:gd name="connsiteX5" fmla="*/ 4624715 w 6857703"/>
              <a:gd name="connsiteY5" fmla="*/ 4635501 h 4635501"/>
              <a:gd name="connsiteX6" fmla="*/ 4074407 w 6857703"/>
              <a:gd name="connsiteY6" fmla="*/ 4476750 h 4635501"/>
              <a:gd name="connsiteX7" fmla="*/ 21166 w 6857703"/>
              <a:gd name="connsiteY7" fmla="*/ 4540250 h 4635501"/>
              <a:gd name="connsiteX8" fmla="*/ 0 w 6857703"/>
              <a:gd name="connsiteY8" fmla="*/ 0 h 4635501"/>
              <a:gd name="connsiteX0" fmla="*/ 0 w 6857703"/>
              <a:gd name="connsiteY0" fmla="*/ 0 h 4635501"/>
              <a:gd name="connsiteX1" fmla="*/ 4836373 w 6857703"/>
              <a:gd name="connsiteY1" fmla="*/ 285750 h 4635501"/>
              <a:gd name="connsiteX2" fmla="*/ 6857703 w 6857703"/>
              <a:gd name="connsiteY2" fmla="*/ 3270251 h 4635501"/>
              <a:gd name="connsiteX3" fmla="*/ 5206773 w 6857703"/>
              <a:gd name="connsiteY3" fmla="*/ 4529667 h 4635501"/>
              <a:gd name="connsiteX4" fmla="*/ 4624715 w 6857703"/>
              <a:gd name="connsiteY4" fmla="*/ 4635501 h 4635501"/>
              <a:gd name="connsiteX5" fmla="*/ 4074407 w 6857703"/>
              <a:gd name="connsiteY5" fmla="*/ 4476750 h 4635501"/>
              <a:gd name="connsiteX6" fmla="*/ 21166 w 6857703"/>
              <a:gd name="connsiteY6" fmla="*/ 4540250 h 4635501"/>
              <a:gd name="connsiteX7" fmla="*/ 0 w 6857703"/>
              <a:gd name="connsiteY7" fmla="*/ 0 h 4635501"/>
              <a:gd name="connsiteX0" fmla="*/ 0 w 6836537"/>
              <a:gd name="connsiteY0" fmla="*/ 0 h 4635501"/>
              <a:gd name="connsiteX1" fmla="*/ 4836373 w 6836537"/>
              <a:gd name="connsiteY1" fmla="*/ 285750 h 4635501"/>
              <a:gd name="connsiteX2" fmla="*/ 6836537 w 6836537"/>
              <a:gd name="connsiteY2" fmla="*/ 2592917 h 4635501"/>
              <a:gd name="connsiteX3" fmla="*/ 5206773 w 6836537"/>
              <a:gd name="connsiteY3" fmla="*/ 4529667 h 4635501"/>
              <a:gd name="connsiteX4" fmla="*/ 4624715 w 6836537"/>
              <a:gd name="connsiteY4" fmla="*/ 4635501 h 4635501"/>
              <a:gd name="connsiteX5" fmla="*/ 4074407 w 6836537"/>
              <a:gd name="connsiteY5" fmla="*/ 4476750 h 4635501"/>
              <a:gd name="connsiteX6" fmla="*/ 21166 w 6836537"/>
              <a:gd name="connsiteY6" fmla="*/ 4540250 h 4635501"/>
              <a:gd name="connsiteX7" fmla="*/ 0 w 6836537"/>
              <a:gd name="connsiteY7" fmla="*/ 0 h 4635501"/>
              <a:gd name="connsiteX0" fmla="*/ 2036 w 6817408"/>
              <a:gd name="connsiteY0" fmla="*/ 179917 h 4349751"/>
              <a:gd name="connsiteX1" fmla="*/ 4817244 w 6817408"/>
              <a:gd name="connsiteY1" fmla="*/ 0 h 4349751"/>
              <a:gd name="connsiteX2" fmla="*/ 6817408 w 6817408"/>
              <a:gd name="connsiteY2" fmla="*/ 2307167 h 4349751"/>
              <a:gd name="connsiteX3" fmla="*/ 5187644 w 6817408"/>
              <a:gd name="connsiteY3" fmla="*/ 4243917 h 4349751"/>
              <a:gd name="connsiteX4" fmla="*/ 4605586 w 6817408"/>
              <a:gd name="connsiteY4" fmla="*/ 4349751 h 4349751"/>
              <a:gd name="connsiteX5" fmla="*/ 4055278 w 6817408"/>
              <a:gd name="connsiteY5" fmla="*/ 4191000 h 4349751"/>
              <a:gd name="connsiteX6" fmla="*/ 2037 w 6817408"/>
              <a:gd name="connsiteY6" fmla="*/ 4254500 h 4349751"/>
              <a:gd name="connsiteX7" fmla="*/ 2036 w 6817408"/>
              <a:gd name="connsiteY7" fmla="*/ 179917 h 4349751"/>
              <a:gd name="connsiteX0" fmla="*/ 2036 w 6817408"/>
              <a:gd name="connsiteY0" fmla="*/ 391584 h 4561418"/>
              <a:gd name="connsiteX1" fmla="*/ 4785495 w 6817408"/>
              <a:gd name="connsiteY1" fmla="*/ 0 h 4561418"/>
              <a:gd name="connsiteX2" fmla="*/ 6817408 w 6817408"/>
              <a:gd name="connsiteY2" fmla="*/ 2518834 h 4561418"/>
              <a:gd name="connsiteX3" fmla="*/ 5187644 w 6817408"/>
              <a:gd name="connsiteY3" fmla="*/ 4455584 h 4561418"/>
              <a:gd name="connsiteX4" fmla="*/ 4605586 w 6817408"/>
              <a:gd name="connsiteY4" fmla="*/ 4561418 h 4561418"/>
              <a:gd name="connsiteX5" fmla="*/ 4055278 w 6817408"/>
              <a:gd name="connsiteY5" fmla="*/ 4402667 h 4561418"/>
              <a:gd name="connsiteX6" fmla="*/ 2037 w 6817408"/>
              <a:gd name="connsiteY6" fmla="*/ 4466167 h 4561418"/>
              <a:gd name="connsiteX7" fmla="*/ 2036 w 6817408"/>
              <a:gd name="connsiteY7" fmla="*/ 391584 h 4561418"/>
              <a:gd name="connsiteX0" fmla="*/ 2036 w 6817408"/>
              <a:gd name="connsiteY0" fmla="*/ 0 h 4169834"/>
              <a:gd name="connsiteX1" fmla="*/ 4621386 w 6817408"/>
              <a:gd name="connsiteY1" fmla="*/ 132291 h 4169834"/>
              <a:gd name="connsiteX2" fmla="*/ 6817408 w 6817408"/>
              <a:gd name="connsiteY2" fmla="*/ 2127250 h 4169834"/>
              <a:gd name="connsiteX3" fmla="*/ 5187644 w 6817408"/>
              <a:gd name="connsiteY3" fmla="*/ 4064000 h 4169834"/>
              <a:gd name="connsiteX4" fmla="*/ 4605586 w 6817408"/>
              <a:gd name="connsiteY4" fmla="*/ 4169834 h 4169834"/>
              <a:gd name="connsiteX5" fmla="*/ 4055278 w 6817408"/>
              <a:gd name="connsiteY5" fmla="*/ 4011083 h 4169834"/>
              <a:gd name="connsiteX6" fmla="*/ 2037 w 6817408"/>
              <a:gd name="connsiteY6" fmla="*/ 4074583 h 4169834"/>
              <a:gd name="connsiteX7" fmla="*/ 2036 w 6817408"/>
              <a:gd name="connsiteY7" fmla="*/ 0 h 4169834"/>
              <a:gd name="connsiteX0" fmla="*/ 4055278 w 6817408"/>
              <a:gd name="connsiteY0" fmla="*/ 4011083 h 4169834"/>
              <a:gd name="connsiteX1" fmla="*/ 2037 w 6817408"/>
              <a:gd name="connsiteY1" fmla="*/ 4074583 h 4169834"/>
              <a:gd name="connsiteX2" fmla="*/ 2036 w 6817408"/>
              <a:gd name="connsiteY2" fmla="*/ 0 h 4169834"/>
              <a:gd name="connsiteX3" fmla="*/ 4621386 w 6817408"/>
              <a:gd name="connsiteY3" fmla="*/ 132291 h 4169834"/>
              <a:gd name="connsiteX4" fmla="*/ 6817408 w 6817408"/>
              <a:gd name="connsiteY4" fmla="*/ 2127250 h 4169834"/>
              <a:gd name="connsiteX5" fmla="*/ 5187644 w 6817408"/>
              <a:gd name="connsiteY5" fmla="*/ 4064000 h 4169834"/>
              <a:gd name="connsiteX6" fmla="*/ 4605586 w 6817408"/>
              <a:gd name="connsiteY6" fmla="*/ 4169834 h 4169834"/>
              <a:gd name="connsiteX7" fmla="*/ 4149799 w 6817408"/>
              <a:gd name="connsiteY7" fmla="*/ 4102523 h 4169834"/>
              <a:gd name="connsiteX0" fmla="*/ 2037 w 6817408"/>
              <a:gd name="connsiteY0" fmla="*/ 4074583 h 4169834"/>
              <a:gd name="connsiteX1" fmla="*/ 2036 w 6817408"/>
              <a:gd name="connsiteY1" fmla="*/ 0 h 4169834"/>
              <a:gd name="connsiteX2" fmla="*/ 4621386 w 6817408"/>
              <a:gd name="connsiteY2" fmla="*/ 132291 h 4169834"/>
              <a:gd name="connsiteX3" fmla="*/ 6817408 w 6817408"/>
              <a:gd name="connsiteY3" fmla="*/ 2127250 h 4169834"/>
              <a:gd name="connsiteX4" fmla="*/ 5187644 w 6817408"/>
              <a:gd name="connsiteY4" fmla="*/ 4064000 h 4169834"/>
              <a:gd name="connsiteX5" fmla="*/ 4605586 w 6817408"/>
              <a:gd name="connsiteY5" fmla="*/ 4169834 h 4169834"/>
              <a:gd name="connsiteX6" fmla="*/ 4149799 w 6817408"/>
              <a:gd name="connsiteY6" fmla="*/ 4102523 h 4169834"/>
              <a:gd name="connsiteX0" fmla="*/ 2037 w 6817408"/>
              <a:gd name="connsiteY0" fmla="*/ 4074583 h 4296834"/>
              <a:gd name="connsiteX1" fmla="*/ 2036 w 6817408"/>
              <a:gd name="connsiteY1" fmla="*/ 0 h 4296834"/>
              <a:gd name="connsiteX2" fmla="*/ 4621386 w 6817408"/>
              <a:gd name="connsiteY2" fmla="*/ 132291 h 4296834"/>
              <a:gd name="connsiteX3" fmla="*/ 6817408 w 6817408"/>
              <a:gd name="connsiteY3" fmla="*/ 2127250 h 4296834"/>
              <a:gd name="connsiteX4" fmla="*/ 5187644 w 6817408"/>
              <a:gd name="connsiteY4" fmla="*/ 4064000 h 4296834"/>
              <a:gd name="connsiteX5" fmla="*/ 4786108 w 6817408"/>
              <a:gd name="connsiteY5" fmla="*/ 4296834 h 4296834"/>
              <a:gd name="connsiteX6" fmla="*/ 4149799 w 6817408"/>
              <a:gd name="connsiteY6" fmla="*/ 4102523 h 4296834"/>
              <a:gd name="connsiteX0" fmla="*/ 2037 w 6817408"/>
              <a:gd name="connsiteY0" fmla="*/ 4074583 h 4102523"/>
              <a:gd name="connsiteX1" fmla="*/ 2036 w 6817408"/>
              <a:gd name="connsiteY1" fmla="*/ 0 h 4102523"/>
              <a:gd name="connsiteX2" fmla="*/ 4621386 w 6817408"/>
              <a:gd name="connsiteY2" fmla="*/ 132291 h 4102523"/>
              <a:gd name="connsiteX3" fmla="*/ 6817408 w 6817408"/>
              <a:gd name="connsiteY3" fmla="*/ 2127250 h 4102523"/>
              <a:gd name="connsiteX4" fmla="*/ 5187644 w 6817408"/>
              <a:gd name="connsiteY4" fmla="*/ 4064000 h 4102523"/>
              <a:gd name="connsiteX5" fmla="*/ 4149799 w 6817408"/>
              <a:gd name="connsiteY5" fmla="*/ 4102523 h 4102523"/>
              <a:gd name="connsiteX0" fmla="*/ 2037 w 6817408"/>
              <a:gd name="connsiteY0" fmla="*/ 4074583 h 4074583"/>
              <a:gd name="connsiteX1" fmla="*/ 2036 w 6817408"/>
              <a:gd name="connsiteY1" fmla="*/ 0 h 4074583"/>
              <a:gd name="connsiteX2" fmla="*/ 4621386 w 6817408"/>
              <a:gd name="connsiteY2" fmla="*/ 132291 h 4074583"/>
              <a:gd name="connsiteX3" fmla="*/ 6817408 w 6817408"/>
              <a:gd name="connsiteY3" fmla="*/ 2127250 h 4074583"/>
              <a:gd name="connsiteX4" fmla="*/ 5187644 w 6817408"/>
              <a:gd name="connsiteY4" fmla="*/ 4064000 h 4074583"/>
              <a:gd name="connsiteX0" fmla="*/ 2037 w 6751764"/>
              <a:gd name="connsiteY0" fmla="*/ 4074583 h 4074583"/>
              <a:gd name="connsiteX1" fmla="*/ 2036 w 6751764"/>
              <a:gd name="connsiteY1" fmla="*/ 0 h 4074583"/>
              <a:gd name="connsiteX2" fmla="*/ 4621386 w 6751764"/>
              <a:gd name="connsiteY2" fmla="*/ 132291 h 4074583"/>
              <a:gd name="connsiteX3" fmla="*/ 6751764 w 6751764"/>
              <a:gd name="connsiteY3" fmla="*/ 2667000 h 4074583"/>
              <a:gd name="connsiteX4" fmla="*/ 5187644 w 6751764"/>
              <a:gd name="connsiteY4" fmla="*/ 4064000 h 4074583"/>
              <a:gd name="connsiteX0" fmla="*/ 2037 w 6751764"/>
              <a:gd name="connsiteY0" fmla="*/ 4074583 h 4683125"/>
              <a:gd name="connsiteX1" fmla="*/ 2036 w 6751764"/>
              <a:gd name="connsiteY1" fmla="*/ 0 h 4683125"/>
              <a:gd name="connsiteX2" fmla="*/ 4621386 w 6751764"/>
              <a:gd name="connsiteY2" fmla="*/ 132291 h 4683125"/>
              <a:gd name="connsiteX3" fmla="*/ 6751764 w 6751764"/>
              <a:gd name="connsiteY3" fmla="*/ 2667000 h 4683125"/>
              <a:gd name="connsiteX4" fmla="*/ 4514793 w 6751764"/>
              <a:gd name="connsiteY4" fmla="*/ 4683125 h 4683125"/>
              <a:gd name="connsiteX0" fmla="*/ 2037 w 6751764"/>
              <a:gd name="connsiteY0" fmla="*/ 4074583 h 5016500"/>
              <a:gd name="connsiteX1" fmla="*/ 2036 w 6751764"/>
              <a:gd name="connsiteY1" fmla="*/ 0 h 5016500"/>
              <a:gd name="connsiteX2" fmla="*/ 4621386 w 6751764"/>
              <a:gd name="connsiteY2" fmla="*/ 132291 h 5016500"/>
              <a:gd name="connsiteX3" fmla="*/ 6751764 w 6751764"/>
              <a:gd name="connsiteY3" fmla="*/ 2667000 h 5016500"/>
              <a:gd name="connsiteX4" fmla="*/ 4465559 w 6751764"/>
              <a:gd name="connsiteY4" fmla="*/ 5016500 h 5016500"/>
              <a:gd name="connsiteX0" fmla="*/ 2037 w 6751764"/>
              <a:gd name="connsiteY0" fmla="*/ 4196292 h 5138209"/>
              <a:gd name="connsiteX1" fmla="*/ 2036 w 6751764"/>
              <a:gd name="connsiteY1" fmla="*/ 121709 h 5138209"/>
              <a:gd name="connsiteX2" fmla="*/ 4604976 w 6751764"/>
              <a:gd name="connsiteY2" fmla="*/ 0 h 5138209"/>
              <a:gd name="connsiteX3" fmla="*/ 6751764 w 6751764"/>
              <a:gd name="connsiteY3" fmla="*/ 2788709 h 5138209"/>
              <a:gd name="connsiteX4" fmla="*/ 4465559 w 6751764"/>
              <a:gd name="connsiteY4" fmla="*/ 5138209 h 5138209"/>
              <a:gd name="connsiteX0" fmla="*/ 2037 w 6751764"/>
              <a:gd name="connsiteY0" fmla="*/ 4196292 h 4614334"/>
              <a:gd name="connsiteX1" fmla="*/ 2036 w 6751764"/>
              <a:gd name="connsiteY1" fmla="*/ 121709 h 4614334"/>
              <a:gd name="connsiteX2" fmla="*/ 4604976 w 6751764"/>
              <a:gd name="connsiteY2" fmla="*/ 0 h 4614334"/>
              <a:gd name="connsiteX3" fmla="*/ 6751764 w 6751764"/>
              <a:gd name="connsiteY3" fmla="*/ 2788709 h 4614334"/>
              <a:gd name="connsiteX4" fmla="*/ 4301449 w 6751764"/>
              <a:gd name="connsiteY4" fmla="*/ 4614334 h 4614334"/>
              <a:gd name="connsiteX0" fmla="*/ 2037 w 6751764"/>
              <a:gd name="connsiteY0" fmla="*/ 4196292 h 5074709"/>
              <a:gd name="connsiteX1" fmla="*/ 2036 w 6751764"/>
              <a:gd name="connsiteY1" fmla="*/ 121709 h 5074709"/>
              <a:gd name="connsiteX2" fmla="*/ 4604976 w 6751764"/>
              <a:gd name="connsiteY2" fmla="*/ 0 h 5074709"/>
              <a:gd name="connsiteX3" fmla="*/ 6751764 w 6751764"/>
              <a:gd name="connsiteY3" fmla="*/ 2788709 h 5074709"/>
              <a:gd name="connsiteX4" fmla="*/ 4301449 w 6751764"/>
              <a:gd name="connsiteY4" fmla="*/ 5074709 h 5074709"/>
              <a:gd name="connsiteX0" fmla="*/ 2037 w 6751764"/>
              <a:gd name="connsiteY0" fmla="*/ 4180417 h 5058834"/>
              <a:gd name="connsiteX1" fmla="*/ 2036 w 6751764"/>
              <a:gd name="connsiteY1" fmla="*/ 105834 h 5058834"/>
              <a:gd name="connsiteX2" fmla="*/ 4375221 w 6751764"/>
              <a:gd name="connsiteY2" fmla="*/ 0 h 5058834"/>
              <a:gd name="connsiteX3" fmla="*/ 6751764 w 6751764"/>
              <a:gd name="connsiteY3" fmla="*/ 2772834 h 5058834"/>
              <a:gd name="connsiteX4" fmla="*/ 4301449 w 6751764"/>
              <a:gd name="connsiteY4" fmla="*/ 5058834 h 5058834"/>
              <a:gd name="connsiteX0" fmla="*/ 725 w 6783274"/>
              <a:gd name="connsiteY0" fmla="*/ 4593167 h 5058834"/>
              <a:gd name="connsiteX1" fmla="*/ 33546 w 6783274"/>
              <a:gd name="connsiteY1" fmla="*/ 105834 h 5058834"/>
              <a:gd name="connsiteX2" fmla="*/ 4406731 w 6783274"/>
              <a:gd name="connsiteY2" fmla="*/ 0 h 5058834"/>
              <a:gd name="connsiteX3" fmla="*/ 6783274 w 6783274"/>
              <a:gd name="connsiteY3" fmla="*/ 2772834 h 5058834"/>
              <a:gd name="connsiteX4" fmla="*/ 4332959 w 6783274"/>
              <a:gd name="connsiteY4" fmla="*/ 5058834 h 5058834"/>
              <a:gd name="connsiteX0" fmla="*/ 370 w 6832152"/>
              <a:gd name="connsiteY0" fmla="*/ 4164542 h 5058834"/>
              <a:gd name="connsiteX1" fmla="*/ 82424 w 6832152"/>
              <a:gd name="connsiteY1" fmla="*/ 105834 h 5058834"/>
              <a:gd name="connsiteX2" fmla="*/ 4455609 w 6832152"/>
              <a:gd name="connsiteY2" fmla="*/ 0 h 5058834"/>
              <a:gd name="connsiteX3" fmla="*/ 6832152 w 6832152"/>
              <a:gd name="connsiteY3" fmla="*/ 2772834 h 5058834"/>
              <a:gd name="connsiteX4" fmla="*/ 4381837 w 6832152"/>
              <a:gd name="connsiteY4" fmla="*/ 5058834 h 5058834"/>
              <a:gd name="connsiteX0" fmla="*/ 370 w 6832152"/>
              <a:gd name="connsiteY0" fmla="*/ 4164542 h 4265084"/>
              <a:gd name="connsiteX1" fmla="*/ 82424 w 6832152"/>
              <a:gd name="connsiteY1" fmla="*/ 105834 h 4265084"/>
              <a:gd name="connsiteX2" fmla="*/ 4455609 w 6832152"/>
              <a:gd name="connsiteY2" fmla="*/ 0 h 4265084"/>
              <a:gd name="connsiteX3" fmla="*/ 6832152 w 6832152"/>
              <a:gd name="connsiteY3" fmla="*/ 2772834 h 4265084"/>
              <a:gd name="connsiteX4" fmla="*/ 4234138 w 6832152"/>
              <a:gd name="connsiteY4" fmla="*/ 4265084 h 4265084"/>
              <a:gd name="connsiteX0" fmla="*/ 370 w 6832152"/>
              <a:gd name="connsiteY0" fmla="*/ 4164542 h 4820709"/>
              <a:gd name="connsiteX1" fmla="*/ 82424 w 6832152"/>
              <a:gd name="connsiteY1" fmla="*/ 105834 h 4820709"/>
              <a:gd name="connsiteX2" fmla="*/ 4455609 w 6832152"/>
              <a:gd name="connsiteY2" fmla="*/ 0 h 4820709"/>
              <a:gd name="connsiteX3" fmla="*/ 6832152 w 6832152"/>
              <a:gd name="connsiteY3" fmla="*/ 2772834 h 4820709"/>
              <a:gd name="connsiteX4" fmla="*/ 4234138 w 6832152"/>
              <a:gd name="connsiteY4" fmla="*/ 4820709 h 48207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32152" h="4820709">
                <a:moveTo>
                  <a:pt x="370" y="4164542"/>
                </a:moveTo>
                <a:cubicBezTo>
                  <a:pt x="-6685" y="2651125"/>
                  <a:pt x="89479" y="1619251"/>
                  <a:pt x="82424" y="105834"/>
                </a:cubicBezTo>
                <a:lnTo>
                  <a:pt x="4455609" y="0"/>
                </a:lnTo>
                <a:lnTo>
                  <a:pt x="6832152" y="2772834"/>
                </a:lnTo>
                <a:lnTo>
                  <a:pt x="4234138" y="4820709"/>
                </a:lnTo>
              </a:path>
            </a:pathLst>
          </a:custGeom>
          <a:solidFill>
            <a:schemeClr val="accent4">
              <a:lumMod val="75000"/>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74" tIns="34288" rIns="68574" bIns="34288" numCol="1" spcCol="0" rtlCol="0" fromWordArt="0" anchor="ctr" anchorCtr="0" forceAA="0" compatLnSpc="1">
            <a:prstTxWarp prst="textNoShape">
              <a:avLst/>
            </a:prstTxWarp>
            <a:noAutofit/>
          </a:bodyPr>
          <a:lstStyle/>
          <a:p>
            <a:pPr algn="ctr" defTabSz="685748" fontAlgn="auto">
              <a:lnSpc>
                <a:spcPct val="90000"/>
              </a:lnSpc>
              <a:spcBef>
                <a:spcPts val="0"/>
              </a:spcBef>
              <a:spcAft>
                <a:spcPts val="0"/>
              </a:spcAft>
            </a:pPr>
            <a:endParaRPr lang="en-US" sz="1400" dirty="0">
              <a:solidFill>
                <a:srgbClr val="007395"/>
              </a:solidFill>
            </a:endParaRPr>
          </a:p>
        </p:txBody>
      </p:sp>
      <p:sp>
        <p:nvSpPr>
          <p:cNvPr id="20" name="Freeform 19"/>
          <p:cNvSpPr/>
          <p:nvPr userDrawn="1"/>
        </p:nvSpPr>
        <p:spPr>
          <a:xfrm>
            <a:off x="3085143" y="48948"/>
            <a:ext cx="1964195" cy="3628640"/>
          </a:xfrm>
          <a:custGeom>
            <a:avLst/>
            <a:gdLst>
              <a:gd name="connsiteX0" fmla="*/ 0 w 2137741"/>
              <a:gd name="connsiteY0" fmla="*/ 0 h 4423833"/>
              <a:gd name="connsiteX1" fmla="*/ 2137741 w 2137741"/>
              <a:gd name="connsiteY1" fmla="*/ 2476500 h 4423833"/>
              <a:gd name="connsiteX2" fmla="*/ 476230 w 2137741"/>
              <a:gd name="connsiteY2" fmla="*/ 4423833 h 4423833"/>
              <a:gd name="connsiteX3" fmla="*/ 1915501 w 2137741"/>
              <a:gd name="connsiteY3" fmla="*/ 2518833 h 4423833"/>
              <a:gd name="connsiteX4" fmla="*/ 0 w 2137741"/>
              <a:gd name="connsiteY4" fmla="*/ 0 h 4423833"/>
              <a:gd name="connsiteX0" fmla="*/ 0 w 2158908"/>
              <a:gd name="connsiteY0" fmla="*/ 0 h 4409721"/>
              <a:gd name="connsiteX1" fmla="*/ 2158908 w 2158908"/>
              <a:gd name="connsiteY1" fmla="*/ 2462388 h 4409721"/>
              <a:gd name="connsiteX2" fmla="*/ 497397 w 2158908"/>
              <a:gd name="connsiteY2" fmla="*/ 4409721 h 4409721"/>
              <a:gd name="connsiteX3" fmla="*/ 1936668 w 2158908"/>
              <a:gd name="connsiteY3" fmla="*/ 2504721 h 4409721"/>
              <a:gd name="connsiteX4" fmla="*/ 0 w 2158908"/>
              <a:gd name="connsiteY4" fmla="*/ 0 h 4409721"/>
              <a:gd name="connsiteX0" fmla="*/ 0 w 2158908"/>
              <a:gd name="connsiteY0" fmla="*/ 0 h 4409721"/>
              <a:gd name="connsiteX1" fmla="*/ 2158908 w 2158908"/>
              <a:gd name="connsiteY1" fmla="*/ 2462388 h 4409721"/>
              <a:gd name="connsiteX2" fmla="*/ 490341 w 2158908"/>
              <a:gd name="connsiteY2" fmla="*/ 4409721 h 4409721"/>
              <a:gd name="connsiteX3" fmla="*/ 1936668 w 2158908"/>
              <a:gd name="connsiteY3" fmla="*/ 2504721 h 4409721"/>
              <a:gd name="connsiteX4" fmla="*/ 0 w 2158908"/>
              <a:gd name="connsiteY4" fmla="*/ 0 h 4409721"/>
              <a:gd name="connsiteX0" fmla="*/ 0 w 2130685"/>
              <a:gd name="connsiteY0" fmla="*/ 0 h 4430888"/>
              <a:gd name="connsiteX1" fmla="*/ 2130685 w 2130685"/>
              <a:gd name="connsiteY1" fmla="*/ 2483555 h 4430888"/>
              <a:gd name="connsiteX2" fmla="*/ 462118 w 2130685"/>
              <a:gd name="connsiteY2" fmla="*/ 4430888 h 4430888"/>
              <a:gd name="connsiteX3" fmla="*/ 1908445 w 2130685"/>
              <a:gd name="connsiteY3" fmla="*/ 2525888 h 4430888"/>
              <a:gd name="connsiteX4" fmla="*/ 0 w 2130685"/>
              <a:gd name="connsiteY4" fmla="*/ 0 h 4430888"/>
              <a:gd name="connsiteX0" fmla="*/ 0 w 2165964"/>
              <a:gd name="connsiteY0" fmla="*/ 0 h 4480277"/>
              <a:gd name="connsiteX1" fmla="*/ 2165964 w 2165964"/>
              <a:gd name="connsiteY1" fmla="*/ 2532944 h 4480277"/>
              <a:gd name="connsiteX2" fmla="*/ 497397 w 2165964"/>
              <a:gd name="connsiteY2" fmla="*/ 4480277 h 4480277"/>
              <a:gd name="connsiteX3" fmla="*/ 1943724 w 2165964"/>
              <a:gd name="connsiteY3" fmla="*/ 2575277 h 4480277"/>
              <a:gd name="connsiteX4" fmla="*/ 0 w 2165964"/>
              <a:gd name="connsiteY4" fmla="*/ 0 h 4480277"/>
              <a:gd name="connsiteX0" fmla="*/ 137644 w 2303608"/>
              <a:gd name="connsiteY0" fmla="*/ 0 h 5131152"/>
              <a:gd name="connsiteX1" fmla="*/ 2303608 w 2303608"/>
              <a:gd name="connsiteY1" fmla="*/ 2532944 h 5131152"/>
              <a:gd name="connsiteX2" fmla="*/ 0 w 2303608"/>
              <a:gd name="connsiteY2" fmla="*/ 5131152 h 5131152"/>
              <a:gd name="connsiteX3" fmla="*/ 2081368 w 2303608"/>
              <a:gd name="connsiteY3" fmla="*/ 2575277 h 5131152"/>
              <a:gd name="connsiteX4" fmla="*/ 137644 w 2303608"/>
              <a:gd name="connsiteY4" fmla="*/ 0 h 5131152"/>
              <a:gd name="connsiteX0" fmla="*/ 137644 w 2398864"/>
              <a:gd name="connsiteY0" fmla="*/ 0 h 5131152"/>
              <a:gd name="connsiteX1" fmla="*/ 2398864 w 2398864"/>
              <a:gd name="connsiteY1" fmla="*/ 2771069 h 5131152"/>
              <a:gd name="connsiteX2" fmla="*/ 0 w 2398864"/>
              <a:gd name="connsiteY2" fmla="*/ 5131152 h 5131152"/>
              <a:gd name="connsiteX3" fmla="*/ 2081368 w 2398864"/>
              <a:gd name="connsiteY3" fmla="*/ 2575277 h 5131152"/>
              <a:gd name="connsiteX4" fmla="*/ 137644 w 2398864"/>
              <a:gd name="connsiteY4" fmla="*/ 0 h 5131152"/>
              <a:gd name="connsiteX0" fmla="*/ 137644 w 2398864"/>
              <a:gd name="connsiteY0" fmla="*/ 0 h 5131152"/>
              <a:gd name="connsiteX1" fmla="*/ 2398864 w 2398864"/>
              <a:gd name="connsiteY1" fmla="*/ 2771069 h 5131152"/>
              <a:gd name="connsiteX2" fmla="*/ 0 w 2398864"/>
              <a:gd name="connsiteY2" fmla="*/ 5131152 h 5131152"/>
              <a:gd name="connsiteX3" fmla="*/ 2113120 w 2398864"/>
              <a:gd name="connsiteY3" fmla="*/ 2765777 h 5131152"/>
              <a:gd name="connsiteX4" fmla="*/ 137644 w 2398864"/>
              <a:gd name="connsiteY4" fmla="*/ 0 h 5131152"/>
              <a:gd name="connsiteX0" fmla="*/ 137644 w 2446492"/>
              <a:gd name="connsiteY0" fmla="*/ 0 h 5131152"/>
              <a:gd name="connsiteX1" fmla="*/ 2446492 w 2446492"/>
              <a:gd name="connsiteY1" fmla="*/ 2786944 h 5131152"/>
              <a:gd name="connsiteX2" fmla="*/ 0 w 2446492"/>
              <a:gd name="connsiteY2" fmla="*/ 5131152 h 5131152"/>
              <a:gd name="connsiteX3" fmla="*/ 2113120 w 2446492"/>
              <a:gd name="connsiteY3" fmla="*/ 2765777 h 5131152"/>
              <a:gd name="connsiteX4" fmla="*/ 137644 w 2446492"/>
              <a:gd name="connsiteY4" fmla="*/ 0 h 5131152"/>
              <a:gd name="connsiteX0" fmla="*/ 74139 w 2446492"/>
              <a:gd name="connsiteY0" fmla="*/ 0 h 5131152"/>
              <a:gd name="connsiteX1" fmla="*/ 2446492 w 2446492"/>
              <a:gd name="connsiteY1" fmla="*/ 2786944 h 5131152"/>
              <a:gd name="connsiteX2" fmla="*/ 0 w 2446492"/>
              <a:gd name="connsiteY2" fmla="*/ 5131152 h 5131152"/>
              <a:gd name="connsiteX3" fmla="*/ 2113120 w 2446492"/>
              <a:gd name="connsiteY3" fmla="*/ 2765777 h 5131152"/>
              <a:gd name="connsiteX4" fmla="*/ 74139 w 2446492"/>
              <a:gd name="connsiteY4" fmla="*/ 0 h 5131152"/>
              <a:gd name="connsiteX0" fmla="*/ 58263 w 2430616"/>
              <a:gd name="connsiteY0" fmla="*/ 0 h 5051777"/>
              <a:gd name="connsiteX1" fmla="*/ 2430616 w 2430616"/>
              <a:gd name="connsiteY1" fmla="*/ 2786944 h 5051777"/>
              <a:gd name="connsiteX2" fmla="*/ 0 w 2430616"/>
              <a:gd name="connsiteY2" fmla="*/ 5051777 h 5051777"/>
              <a:gd name="connsiteX3" fmla="*/ 2097244 w 2430616"/>
              <a:gd name="connsiteY3" fmla="*/ 2765777 h 5051777"/>
              <a:gd name="connsiteX4" fmla="*/ 58263 w 2430616"/>
              <a:gd name="connsiteY4" fmla="*/ 0 h 5051777"/>
              <a:gd name="connsiteX0" fmla="*/ 58263 w 2430616"/>
              <a:gd name="connsiteY0" fmla="*/ 0 h 5051777"/>
              <a:gd name="connsiteX1" fmla="*/ 2430616 w 2430616"/>
              <a:gd name="connsiteY1" fmla="*/ 2786944 h 5051777"/>
              <a:gd name="connsiteX2" fmla="*/ 0 w 2430616"/>
              <a:gd name="connsiteY2" fmla="*/ 5051777 h 5051777"/>
              <a:gd name="connsiteX3" fmla="*/ 1002521 w 2430616"/>
              <a:gd name="connsiteY3" fmla="*/ 3887612 h 5051777"/>
              <a:gd name="connsiteX4" fmla="*/ 2097244 w 2430616"/>
              <a:gd name="connsiteY4" fmla="*/ 2765777 h 5051777"/>
              <a:gd name="connsiteX5" fmla="*/ 58263 w 2430616"/>
              <a:gd name="connsiteY5" fmla="*/ 0 h 5051777"/>
              <a:gd name="connsiteX0" fmla="*/ 280527 w 2652880"/>
              <a:gd name="connsiteY0" fmla="*/ 0 h 4861277"/>
              <a:gd name="connsiteX1" fmla="*/ 2652880 w 2652880"/>
              <a:gd name="connsiteY1" fmla="*/ 2786944 h 4861277"/>
              <a:gd name="connsiteX2" fmla="*/ 0 w 2652880"/>
              <a:gd name="connsiteY2" fmla="*/ 4861277 h 4861277"/>
              <a:gd name="connsiteX3" fmla="*/ 1224785 w 2652880"/>
              <a:gd name="connsiteY3" fmla="*/ 3887612 h 4861277"/>
              <a:gd name="connsiteX4" fmla="*/ 2319508 w 2652880"/>
              <a:gd name="connsiteY4" fmla="*/ 2765777 h 4861277"/>
              <a:gd name="connsiteX5" fmla="*/ 280527 w 2652880"/>
              <a:gd name="connsiteY5" fmla="*/ 0 h 4861277"/>
              <a:gd name="connsiteX0" fmla="*/ 280527 w 2652880"/>
              <a:gd name="connsiteY0" fmla="*/ 0 h 4861277"/>
              <a:gd name="connsiteX1" fmla="*/ 2652880 w 2652880"/>
              <a:gd name="connsiteY1" fmla="*/ 2786944 h 4861277"/>
              <a:gd name="connsiteX2" fmla="*/ 0 w 2652880"/>
              <a:gd name="connsiteY2" fmla="*/ 4861277 h 4861277"/>
              <a:gd name="connsiteX3" fmla="*/ 1224785 w 2652880"/>
              <a:gd name="connsiteY3" fmla="*/ 3887612 h 4861277"/>
              <a:gd name="connsiteX4" fmla="*/ 2319508 w 2652880"/>
              <a:gd name="connsiteY4" fmla="*/ 2765777 h 4861277"/>
              <a:gd name="connsiteX5" fmla="*/ 280527 w 2652880"/>
              <a:gd name="connsiteY5" fmla="*/ 0 h 4861277"/>
              <a:gd name="connsiteX0" fmla="*/ 280527 w 2652880"/>
              <a:gd name="connsiteY0" fmla="*/ 0 h 4861277"/>
              <a:gd name="connsiteX1" fmla="*/ 2652880 w 2652880"/>
              <a:gd name="connsiteY1" fmla="*/ 2786944 h 4861277"/>
              <a:gd name="connsiteX2" fmla="*/ 0 w 2652880"/>
              <a:gd name="connsiteY2" fmla="*/ 4861277 h 4861277"/>
              <a:gd name="connsiteX3" fmla="*/ 1224785 w 2652880"/>
              <a:gd name="connsiteY3" fmla="*/ 3887612 h 4861277"/>
              <a:gd name="connsiteX4" fmla="*/ 2319508 w 2652880"/>
              <a:gd name="connsiteY4" fmla="*/ 2765777 h 4861277"/>
              <a:gd name="connsiteX5" fmla="*/ 280527 w 2652880"/>
              <a:gd name="connsiteY5" fmla="*/ 0 h 4861277"/>
              <a:gd name="connsiteX0" fmla="*/ 280527 w 2652880"/>
              <a:gd name="connsiteY0" fmla="*/ 0 h 4861277"/>
              <a:gd name="connsiteX1" fmla="*/ 2652880 w 2652880"/>
              <a:gd name="connsiteY1" fmla="*/ 2786944 h 4861277"/>
              <a:gd name="connsiteX2" fmla="*/ 0 w 2652880"/>
              <a:gd name="connsiteY2" fmla="*/ 4861277 h 4861277"/>
              <a:gd name="connsiteX3" fmla="*/ 1194306 w 2652880"/>
              <a:gd name="connsiteY3" fmla="*/ 3846972 h 4861277"/>
              <a:gd name="connsiteX4" fmla="*/ 2319508 w 2652880"/>
              <a:gd name="connsiteY4" fmla="*/ 2765777 h 4861277"/>
              <a:gd name="connsiteX5" fmla="*/ 280527 w 2652880"/>
              <a:gd name="connsiteY5" fmla="*/ 0 h 4861277"/>
              <a:gd name="connsiteX0" fmla="*/ 280527 w 2652880"/>
              <a:gd name="connsiteY0" fmla="*/ 0 h 4861277"/>
              <a:gd name="connsiteX1" fmla="*/ 2652880 w 2652880"/>
              <a:gd name="connsiteY1" fmla="*/ 2786944 h 4861277"/>
              <a:gd name="connsiteX2" fmla="*/ 0 w 2652880"/>
              <a:gd name="connsiteY2" fmla="*/ 4861277 h 4861277"/>
              <a:gd name="connsiteX3" fmla="*/ 2319508 w 2652880"/>
              <a:gd name="connsiteY3" fmla="*/ 2765777 h 4861277"/>
              <a:gd name="connsiteX4" fmla="*/ 280527 w 2652880"/>
              <a:gd name="connsiteY4" fmla="*/ 0 h 4861277"/>
              <a:gd name="connsiteX0" fmla="*/ 72714 w 2445067"/>
              <a:gd name="connsiteY0" fmla="*/ 0 h 4699640"/>
              <a:gd name="connsiteX1" fmla="*/ 2445067 w 2445067"/>
              <a:gd name="connsiteY1" fmla="*/ 2786944 h 4699640"/>
              <a:gd name="connsiteX2" fmla="*/ 0 w 2445067"/>
              <a:gd name="connsiteY2" fmla="*/ 4699640 h 4699640"/>
              <a:gd name="connsiteX3" fmla="*/ 2111695 w 2445067"/>
              <a:gd name="connsiteY3" fmla="*/ 2765777 h 4699640"/>
              <a:gd name="connsiteX4" fmla="*/ 72714 w 2445067"/>
              <a:gd name="connsiteY4" fmla="*/ 0 h 4699640"/>
              <a:gd name="connsiteX0" fmla="*/ 245892 w 2618245"/>
              <a:gd name="connsiteY0" fmla="*/ 0 h 4838186"/>
              <a:gd name="connsiteX1" fmla="*/ 2618245 w 2618245"/>
              <a:gd name="connsiteY1" fmla="*/ 2786944 h 4838186"/>
              <a:gd name="connsiteX2" fmla="*/ 0 w 2618245"/>
              <a:gd name="connsiteY2" fmla="*/ 4838186 h 4838186"/>
              <a:gd name="connsiteX3" fmla="*/ 2284873 w 2618245"/>
              <a:gd name="connsiteY3" fmla="*/ 2765777 h 4838186"/>
              <a:gd name="connsiteX4" fmla="*/ 245892 w 2618245"/>
              <a:gd name="connsiteY4" fmla="*/ 0 h 48381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18245" h="4838186">
                <a:moveTo>
                  <a:pt x="245892" y="0"/>
                </a:moveTo>
                <a:lnTo>
                  <a:pt x="2618245" y="2786944"/>
                </a:lnTo>
                <a:cubicBezTo>
                  <a:pt x="1733952" y="3478388"/>
                  <a:pt x="1443064" y="3801302"/>
                  <a:pt x="0" y="4838186"/>
                </a:cubicBezTo>
                <a:lnTo>
                  <a:pt x="2284873" y="2765777"/>
                </a:lnTo>
                <a:lnTo>
                  <a:pt x="245892" y="0"/>
                </a:lnTo>
                <a:close/>
              </a:path>
            </a:pathLst>
          </a:cu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74" tIns="34288" rIns="68574" bIns="34288" numCol="1" spcCol="0" rtlCol="0" fromWordArt="0" anchor="ctr" anchorCtr="0" forceAA="0" compatLnSpc="1">
            <a:prstTxWarp prst="textNoShape">
              <a:avLst/>
            </a:prstTxWarp>
            <a:noAutofit/>
          </a:bodyPr>
          <a:lstStyle/>
          <a:p>
            <a:pPr algn="ctr" defTabSz="685748" fontAlgn="auto">
              <a:lnSpc>
                <a:spcPct val="90000"/>
              </a:lnSpc>
              <a:spcBef>
                <a:spcPts val="0"/>
              </a:spcBef>
              <a:spcAft>
                <a:spcPts val="0"/>
              </a:spcAft>
            </a:pPr>
            <a:endParaRPr lang="en-US" sz="1400" dirty="0">
              <a:solidFill>
                <a:srgbClr val="FFFFFF"/>
              </a:solidFill>
            </a:endParaRPr>
          </a:p>
        </p:txBody>
      </p:sp>
      <p:sp>
        <p:nvSpPr>
          <p:cNvPr id="4" name="Slide Number Placeholder 3"/>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grpSp>
        <p:nvGrpSpPr>
          <p:cNvPr id="3" name="Group 2"/>
          <p:cNvGrpSpPr/>
          <p:nvPr userDrawn="1"/>
        </p:nvGrpSpPr>
        <p:grpSpPr>
          <a:xfrm>
            <a:off x="0" y="0"/>
            <a:ext cx="9144430" cy="5143500"/>
            <a:chOff x="0" y="0"/>
            <a:chExt cx="12189398" cy="6858000"/>
          </a:xfrm>
          <a:solidFill>
            <a:srgbClr val="D8E1E6"/>
          </a:solidFill>
        </p:grpSpPr>
        <p:sp>
          <p:nvSpPr>
            <p:cNvPr id="5" name="Rectangle 4"/>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48" fontAlgn="auto">
                <a:spcBef>
                  <a:spcPts val="0"/>
                </a:spcBef>
                <a:spcAft>
                  <a:spcPts val="0"/>
                </a:spcAft>
              </a:pPr>
              <a:endParaRPr sz="1400" dirty="0">
                <a:solidFill>
                  <a:srgbClr val="FFFFFF"/>
                </a:solidFill>
              </a:endParaRPr>
            </a:p>
          </p:txBody>
        </p:sp>
        <p:sp>
          <p:nvSpPr>
            <p:cNvPr id="6" name="Rectangle 5"/>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48" fontAlgn="auto">
                <a:spcBef>
                  <a:spcPts val="0"/>
                </a:spcBef>
                <a:spcAft>
                  <a:spcPts val="0"/>
                </a:spcAft>
              </a:pPr>
              <a:endParaRPr sz="1400" dirty="0">
                <a:solidFill>
                  <a:srgbClr val="FFFFFF"/>
                </a:solidFill>
              </a:endParaRPr>
            </a:p>
          </p:txBody>
        </p:sp>
        <p:sp>
          <p:nvSpPr>
            <p:cNvPr id="7" name="Rectangle 6"/>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48" fontAlgn="auto">
                <a:spcBef>
                  <a:spcPts val="0"/>
                </a:spcBef>
                <a:spcAft>
                  <a:spcPts val="0"/>
                </a:spcAft>
              </a:pPr>
              <a:endParaRPr sz="1400" dirty="0">
                <a:solidFill>
                  <a:srgbClr val="FFFFFF"/>
                </a:solidFill>
              </a:endParaRPr>
            </a:p>
          </p:txBody>
        </p:sp>
        <p:sp>
          <p:nvSpPr>
            <p:cNvPr id="8" name="Rectangle 7"/>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48" fontAlgn="auto">
                <a:spcBef>
                  <a:spcPts val="0"/>
                </a:spcBef>
                <a:spcAft>
                  <a:spcPts val="0"/>
                </a:spcAft>
              </a:pPr>
              <a:endParaRPr sz="1400" dirty="0">
                <a:solidFill>
                  <a:srgbClr val="FFFFFF"/>
                </a:solidFill>
              </a:endParaRPr>
            </a:p>
          </p:txBody>
        </p:sp>
      </p:grpSp>
      <p:sp>
        <p:nvSpPr>
          <p:cNvPr id="9" name="Slide Number Placeholder 5"/>
          <p:cNvSpPr txBox="1">
            <a:spLocks/>
          </p:cNvSpPr>
          <p:nvPr userDrawn="1"/>
        </p:nvSpPr>
        <p:spPr>
          <a:xfrm>
            <a:off x="8459212" y="4917186"/>
            <a:ext cx="286320" cy="137160"/>
          </a:xfrm>
          <a:prstGeom prst="rect">
            <a:avLst/>
          </a:prstGeom>
        </p:spPr>
        <p:txBody>
          <a:bodyPr vert="horz" wrap="none" lIns="0" tIns="0" rIns="0" bIns="0" rtlCol="0" anchor="ctr" anchorCtr="0">
            <a:noAutofit/>
          </a:bodyPr>
          <a:lstStyle>
            <a:defPPr>
              <a:defRPr lang="en-US"/>
            </a:defPPr>
            <a:lvl1pPr marL="0" algn="r" defTabSz="914400" rtl="0" eaLnBrk="1" latinLnBrk="0" hangingPunct="1">
              <a:defRPr sz="8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pPr>
            <a:fld id="{C51EAA63-D034-42AE-91FA-B13B9518C7BE}" type="slidenum">
              <a:rPr lang="en-US" smtClean="0">
                <a:solidFill>
                  <a:srgbClr val="58595B"/>
                </a:solidFill>
              </a:rPr>
              <a:pPr fontAlgn="auto">
                <a:spcBef>
                  <a:spcPts val="0"/>
                </a:spcBef>
                <a:spcAft>
                  <a:spcPts val="0"/>
                </a:spcAft>
              </a:pPr>
              <a:t>‹#›</a:t>
            </a:fld>
            <a:endParaRPr lang="en-US" dirty="0">
              <a:solidFill>
                <a:srgbClr val="58595B"/>
              </a:solidFill>
            </a:endParaRPr>
          </a:p>
        </p:txBody>
      </p:sp>
      <p:sp>
        <p:nvSpPr>
          <p:cNvPr id="10" name="TextBox 9"/>
          <p:cNvSpPr txBox="1"/>
          <p:nvPr userDrawn="1"/>
        </p:nvSpPr>
        <p:spPr>
          <a:xfrm>
            <a:off x="3951894" y="4917186"/>
            <a:ext cx="2400925" cy="137160"/>
          </a:xfrm>
          <a:prstGeom prst="rect">
            <a:avLst/>
          </a:prstGeom>
          <a:noFill/>
        </p:spPr>
        <p:txBody>
          <a:bodyPr vert="horz" wrap="none" lIns="0" tIns="0" rIns="0" bIns="0" rtlCol="0" anchor="ctr" anchorCtr="0">
            <a:noAutofit/>
          </a:bodyPr>
          <a:lstStyle/>
          <a:p>
            <a:pPr algn="r" defTabSz="685748" fontAlgn="auto">
              <a:spcBef>
                <a:spcPts val="0"/>
              </a:spcBef>
              <a:spcAft>
                <a:spcPts val="0"/>
              </a:spcAft>
            </a:pPr>
            <a:r>
              <a:rPr sz="600" dirty="0">
                <a:solidFill>
                  <a:srgbClr val="58595B"/>
                </a:solidFill>
                <a:latin typeface="Calibri"/>
                <a:ea typeface="+mn-ea"/>
              </a:rPr>
              <a:t>Copyright © </a:t>
            </a:r>
            <a:r>
              <a:rPr lang="en-US" sz="600" dirty="0" smtClean="0">
                <a:solidFill>
                  <a:srgbClr val="58595B"/>
                </a:solidFill>
                <a:latin typeface="Calibri"/>
                <a:ea typeface="+mn-ea"/>
              </a:rPr>
              <a:t>2017,</a:t>
            </a:r>
            <a:r>
              <a:rPr sz="600" dirty="0" smtClean="0">
                <a:solidFill>
                  <a:srgbClr val="58595B"/>
                </a:solidFill>
                <a:latin typeface="Calibri"/>
                <a:ea typeface="+mn-ea"/>
              </a:rPr>
              <a:t> </a:t>
            </a:r>
            <a:r>
              <a:rPr sz="600" dirty="0">
                <a:solidFill>
                  <a:srgbClr val="58595B"/>
                </a:solidFill>
                <a:latin typeface="Calibri"/>
                <a:ea typeface="+mn-ea"/>
              </a:rPr>
              <a:t>Oracle and/or its affiliates. All rights reserved.  </a:t>
            </a:r>
          </a:p>
        </p:txBody>
      </p:sp>
      <p:pic>
        <p:nvPicPr>
          <p:cNvPr id="11" name="Picture 10" descr="Oracle logo in white on red staging background"/>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97868" y="4697730"/>
            <a:ext cx="1219171" cy="445770"/>
          </a:xfrm>
          <a:prstGeom prst="rect">
            <a:avLst/>
          </a:prstGeom>
        </p:spPr>
      </p:pic>
    </p:spTree>
    <p:extLst>
      <p:ext uri="{BB962C8B-B14F-4D97-AF65-F5344CB8AC3E}">
        <p14:creationId xmlns:p14="http://schemas.microsoft.com/office/powerpoint/2010/main" val="862146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8_Title-Only">
    <p:spTree>
      <p:nvGrpSpPr>
        <p:cNvPr id="1" name=""/>
        <p:cNvGrpSpPr/>
        <p:nvPr/>
      </p:nvGrpSpPr>
      <p:grpSpPr>
        <a:xfrm>
          <a:off x="0" y="0"/>
          <a:ext cx="0" cy="0"/>
          <a:chOff x="0" y="0"/>
          <a:chExt cx="0" cy="0"/>
        </a:xfrm>
      </p:grpSpPr>
      <p:pic>
        <p:nvPicPr>
          <p:cNvPr id="13" name="Picture 12"/>
          <p:cNvPicPr>
            <a:picLocks noChangeAspect="1"/>
          </p:cNvPicPr>
          <p:nvPr userDrawn="1"/>
        </p:nvPicPr>
        <p:blipFill rotWithShape="1">
          <a:blip r:embed="rId2" cstate="screen">
            <a:alphaModFix amt="63000"/>
            <a:extLst>
              <a:ext uri="{28A0092B-C50C-407E-A947-70E740481C1C}">
                <a14:useLocalDpi xmlns:a14="http://schemas.microsoft.com/office/drawing/2010/main"/>
              </a:ext>
            </a:extLst>
          </a:blip>
          <a:srcRect/>
          <a:stretch/>
        </p:blipFill>
        <p:spPr>
          <a:xfrm>
            <a:off x="85191" y="0"/>
            <a:ext cx="9059238" cy="5054346"/>
          </a:xfrm>
          <a:prstGeom prst="rect">
            <a:avLst/>
          </a:prstGeom>
        </p:spPr>
      </p:pic>
      <p:sp>
        <p:nvSpPr>
          <p:cNvPr id="15" name="Freeform 14"/>
          <p:cNvSpPr/>
          <p:nvPr userDrawn="1"/>
        </p:nvSpPr>
        <p:spPr>
          <a:xfrm>
            <a:off x="0" y="432590"/>
            <a:ext cx="9073679" cy="2068286"/>
          </a:xfrm>
          <a:custGeom>
            <a:avLst/>
            <a:gdLst>
              <a:gd name="connsiteX0" fmla="*/ 48381 w 12107184"/>
              <a:gd name="connsiteY0" fmla="*/ 2358572 h 2757715"/>
              <a:gd name="connsiteX1" fmla="*/ 8430277 w 12107184"/>
              <a:gd name="connsiteY1" fmla="*/ 1838476 h 2757715"/>
              <a:gd name="connsiteX2" fmla="*/ 12095088 w 12107184"/>
              <a:gd name="connsiteY2" fmla="*/ 0 h 2757715"/>
              <a:gd name="connsiteX3" fmla="*/ 12107184 w 12107184"/>
              <a:gd name="connsiteY3" fmla="*/ 1511905 h 2757715"/>
              <a:gd name="connsiteX4" fmla="*/ 8974556 w 12107184"/>
              <a:gd name="connsiteY4" fmla="*/ 2540000 h 2757715"/>
              <a:gd name="connsiteX5" fmla="*/ 0 w 12107184"/>
              <a:gd name="connsiteY5" fmla="*/ 2757715 h 2757715"/>
              <a:gd name="connsiteX6" fmla="*/ 84666 w 12107184"/>
              <a:gd name="connsiteY6" fmla="*/ 2322286 h 2757715"/>
              <a:gd name="connsiteX7" fmla="*/ 84666 w 12107184"/>
              <a:gd name="connsiteY7" fmla="*/ 2322286 h 2757715"/>
              <a:gd name="connsiteX8" fmla="*/ 84666 w 12107184"/>
              <a:gd name="connsiteY8" fmla="*/ 2322286 h 2757715"/>
              <a:gd name="connsiteX0" fmla="*/ 48381 w 12107184"/>
              <a:gd name="connsiteY0" fmla="*/ 2358572 h 2757715"/>
              <a:gd name="connsiteX1" fmla="*/ 120951 w 12107184"/>
              <a:gd name="connsiteY1" fmla="*/ 2457935 h 2757715"/>
              <a:gd name="connsiteX2" fmla="*/ 8430277 w 12107184"/>
              <a:gd name="connsiteY2" fmla="*/ 1838476 h 2757715"/>
              <a:gd name="connsiteX3" fmla="*/ 12095088 w 12107184"/>
              <a:gd name="connsiteY3" fmla="*/ 0 h 2757715"/>
              <a:gd name="connsiteX4" fmla="*/ 12107184 w 12107184"/>
              <a:gd name="connsiteY4" fmla="*/ 1511905 h 2757715"/>
              <a:gd name="connsiteX5" fmla="*/ 8974556 w 12107184"/>
              <a:gd name="connsiteY5" fmla="*/ 2540000 h 2757715"/>
              <a:gd name="connsiteX6" fmla="*/ 0 w 12107184"/>
              <a:gd name="connsiteY6" fmla="*/ 2757715 h 2757715"/>
              <a:gd name="connsiteX7" fmla="*/ 84666 w 12107184"/>
              <a:gd name="connsiteY7" fmla="*/ 2322286 h 2757715"/>
              <a:gd name="connsiteX8" fmla="*/ 84666 w 12107184"/>
              <a:gd name="connsiteY8" fmla="*/ 2322286 h 2757715"/>
              <a:gd name="connsiteX9" fmla="*/ 84666 w 12107184"/>
              <a:gd name="connsiteY9" fmla="*/ 2322286 h 2757715"/>
              <a:gd name="connsiteX0" fmla="*/ 48381 w 12107184"/>
              <a:gd name="connsiteY0" fmla="*/ 2358572 h 2757715"/>
              <a:gd name="connsiteX1" fmla="*/ 120951 w 12107184"/>
              <a:gd name="connsiteY1" fmla="*/ 2457935 h 2757715"/>
              <a:gd name="connsiteX2" fmla="*/ 9192268 w 12107184"/>
              <a:gd name="connsiteY2" fmla="*/ 1777999 h 2757715"/>
              <a:gd name="connsiteX3" fmla="*/ 12095088 w 12107184"/>
              <a:gd name="connsiteY3" fmla="*/ 0 h 2757715"/>
              <a:gd name="connsiteX4" fmla="*/ 12107184 w 12107184"/>
              <a:gd name="connsiteY4" fmla="*/ 1511905 h 2757715"/>
              <a:gd name="connsiteX5" fmla="*/ 8974556 w 12107184"/>
              <a:gd name="connsiteY5" fmla="*/ 2540000 h 2757715"/>
              <a:gd name="connsiteX6" fmla="*/ 0 w 12107184"/>
              <a:gd name="connsiteY6" fmla="*/ 2757715 h 2757715"/>
              <a:gd name="connsiteX7" fmla="*/ 84666 w 12107184"/>
              <a:gd name="connsiteY7" fmla="*/ 2322286 h 2757715"/>
              <a:gd name="connsiteX8" fmla="*/ 84666 w 12107184"/>
              <a:gd name="connsiteY8" fmla="*/ 2322286 h 2757715"/>
              <a:gd name="connsiteX9" fmla="*/ 84666 w 12107184"/>
              <a:gd name="connsiteY9" fmla="*/ 2322286 h 2757715"/>
              <a:gd name="connsiteX0" fmla="*/ 48381 w 12107184"/>
              <a:gd name="connsiteY0" fmla="*/ 2358572 h 2757715"/>
              <a:gd name="connsiteX1" fmla="*/ 120951 w 12107184"/>
              <a:gd name="connsiteY1" fmla="*/ 2457935 h 2757715"/>
              <a:gd name="connsiteX2" fmla="*/ 9192268 w 12107184"/>
              <a:gd name="connsiteY2" fmla="*/ 1777999 h 2757715"/>
              <a:gd name="connsiteX3" fmla="*/ 12095088 w 12107184"/>
              <a:gd name="connsiteY3" fmla="*/ 0 h 2757715"/>
              <a:gd name="connsiteX4" fmla="*/ 12107184 w 12107184"/>
              <a:gd name="connsiteY4" fmla="*/ 1511905 h 2757715"/>
              <a:gd name="connsiteX5" fmla="*/ 9289028 w 12107184"/>
              <a:gd name="connsiteY5" fmla="*/ 2467429 h 2757715"/>
              <a:gd name="connsiteX6" fmla="*/ 0 w 12107184"/>
              <a:gd name="connsiteY6" fmla="*/ 2757715 h 2757715"/>
              <a:gd name="connsiteX7" fmla="*/ 84666 w 12107184"/>
              <a:gd name="connsiteY7" fmla="*/ 2322286 h 2757715"/>
              <a:gd name="connsiteX8" fmla="*/ 84666 w 12107184"/>
              <a:gd name="connsiteY8" fmla="*/ 2322286 h 2757715"/>
              <a:gd name="connsiteX9" fmla="*/ 84666 w 12107184"/>
              <a:gd name="connsiteY9" fmla="*/ 2322286 h 2757715"/>
              <a:gd name="connsiteX0" fmla="*/ 48381 w 12107184"/>
              <a:gd name="connsiteY0" fmla="*/ 2358572 h 2757715"/>
              <a:gd name="connsiteX1" fmla="*/ 120951 w 12107184"/>
              <a:gd name="connsiteY1" fmla="*/ 2457935 h 2757715"/>
              <a:gd name="connsiteX2" fmla="*/ 9192268 w 12107184"/>
              <a:gd name="connsiteY2" fmla="*/ 1777999 h 2757715"/>
              <a:gd name="connsiteX3" fmla="*/ 12095088 w 12107184"/>
              <a:gd name="connsiteY3" fmla="*/ 0 h 2757715"/>
              <a:gd name="connsiteX4" fmla="*/ 12107184 w 12107184"/>
              <a:gd name="connsiteY4" fmla="*/ 1511905 h 2757715"/>
              <a:gd name="connsiteX5" fmla="*/ 9289028 w 12107184"/>
              <a:gd name="connsiteY5" fmla="*/ 2467429 h 2757715"/>
              <a:gd name="connsiteX6" fmla="*/ 0 w 12107184"/>
              <a:gd name="connsiteY6" fmla="*/ 2757715 h 2757715"/>
              <a:gd name="connsiteX7" fmla="*/ 84666 w 12107184"/>
              <a:gd name="connsiteY7" fmla="*/ 2322286 h 2757715"/>
              <a:gd name="connsiteX8" fmla="*/ 84666 w 12107184"/>
              <a:gd name="connsiteY8" fmla="*/ 2322286 h 2757715"/>
              <a:gd name="connsiteX0" fmla="*/ 48381 w 12107184"/>
              <a:gd name="connsiteY0" fmla="*/ 2358572 h 2757715"/>
              <a:gd name="connsiteX1" fmla="*/ 120951 w 12107184"/>
              <a:gd name="connsiteY1" fmla="*/ 2457935 h 2757715"/>
              <a:gd name="connsiteX2" fmla="*/ 9192268 w 12107184"/>
              <a:gd name="connsiteY2" fmla="*/ 1777999 h 2757715"/>
              <a:gd name="connsiteX3" fmla="*/ 12095088 w 12107184"/>
              <a:gd name="connsiteY3" fmla="*/ 0 h 2757715"/>
              <a:gd name="connsiteX4" fmla="*/ 12107184 w 12107184"/>
              <a:gd name="connsiteY4" fmla="*/ 1511905 h 2757715"/>
              <a:gd name="connsiteX5" fmla="*/ 9289028 w 12107184"/>
              <a:gd name="connsiteY5" fmla="*/ 2467429 h 2757715"/>
              <a:gd name="connsiteX6" fmla="*/ 0 w 12107184"/>
              <a:gd name="connsiteY6" fmla="*/ 2757715 h 2757715"/>
              <a:gd name="connsiteX7" fmla="*/ 84666 w 12107184"/>
              <a:gd name="connsiteY7" fmla="*/ 2322286 h 2757715"/>
              <a:gd name="connsiteX0" fmla="*/ 48381 w 12107184"/>
              <a:gd name="connsiteY0" fmla="*/ 2358572 h 2757715"/>
              <a:gd name="connsiteX1" fmla="*/ 120951 w 12107184"/>
              <a:gd name="connsiteY1" fmla="*/ 2457935 h 2757715"/>
              <a:gd name="connsiteX2" fmla="*/ 9192268 w 12107184"/>
              <a:gd name="connsiteY2" fmla="*/ 1777999 h 2757715"/>
              <a:gd name="connsiteX3" fmla="*/ 12095088 w 12107184"/>
              <a:gd name="connsiteY3" fmla="*/ 0 h 2757715"/>
              <a:gd name="connsiteX4" fmla="*/ 12107184 w 12107184"/>
              <a:gd name="connsiteY4" fmla="*/ 1511905 h 2757715"/>
              <a:gd name="connsiteX5" fmla="*/ 9289028 w 12107184"/>
              <a:gd name="connsiteY5" fmla="*/ 2467429 h 2757715"/>
              <a:gd name="connsiteX6" fmla="*/ 0 w 12107184"/>
              <a:gd name="connsiteY6" fmla="*/ 2757715 h 2757715"/>
              <a:gd name="connsiteX0" fmla="*/ 120951 w 12107184"/>
              <a:gd name="connsiteY0" fmla="*/ 2457935 h 2757715"/>
              <a:gd name="connsiteX1" fmla="*/ 9192268 w 12107184"/>
              <a:gd name="connsiteY1" fmla="*/ 1777999 h 2757715"/>
              <a:gd name="connsiteX2" fmla="*/ 12095088 w 12107184"/>
              <a:gd name="connsiteY2" fmla="*/ 0 h 2757715"/>
              <a:gd name="connsiteX3" fmla="*/ 12107184 w 12107184"/>
              <a:gd name="connsiteY3" fmla="*/ 1511905 h 2757715"/>
              <a:gd name="connsiteX4" fmla="*/ 9289028 w 12107184"/>
              <a:gd name="connsiteY4" fmla="*/ 2467429 h 2757715"/>
              <a:gd name="connsiteX5" fmla="*/ 0 w 12107184"/>
              <a:gd name="connsiteY5" fmla="*/ 2757715 h 2757715"/>
              <a:gd name="connsiteX0" fmla="*/ 48380 w 12107184"/>
              <a:gd name="connsiteY0" fmla="*/ 2409554 h 2757715"/>
              <a:gd name="connsiteX1" fmla="*/ 9192268 w 12107184"/>
              <a:gd name="connsiteY1" fmla="*/ 1777999 h 2757715"/>
              <a:gd name="connsiteX2" fmla="*/ 12095088 w 12107184"/>
              <a:gd name="connsiteY2" fmla="*/ 0 h 2757715"/>
              <a:gd name="connsiteX3" fmla="*/ 12107184 w 12107184"/>
              <a:gd name="connsiteY3" fmla="*/ 1511905 h 2757715"/>
              <a:gd name="connsiteX4" fmla="*/ 9289028 w 12107184"/>
              <a:gd name="connsiteY4" fmla="*/ 2467429 h 2757715"/>
              <a:gd name="connsiteX5" fmla="*/ 0 w 12107184"/>
              <a:gd name="connsiteY5" fmla="*/ 2757715 h 2757715"/>
              <a:gd name="connsiteX0" fmla="*/ 48380 w 12107184"/>
              <a:gd name="connsiteY0" fmla="*/ 2409554 h 2757715"/>
              <a:gd name="connsiteX1" fmla="*/ 9240648 w 12107184"/>
              <a:gd name="connsiteY1" fmla="*/ 2056190 h 2757715"/>
              <a:gd name="connsiteX2" fmla="*/ 12095088 w 12107184"/>
              <a:gd name="connsiteY2" fmla="*/ 0 h 2757715"/>
              <a:gd name="connsiteX3" fmla="*/ 12107184 w 12107184"/>
              <a:gd name="connsiteY3" fmla="*/ 1511905 h 2757715"/>
              <a:gd name="connsiteX4" fmla="*/ 9289028 w 12107184"/>
              <a:gd name="connsiteY4" fmla="*/ 2467429 h 2757715"/>
              <a:gd name="connsiteX5" fmla="*/ 0 w 12107184"/>
              <a:gd name="connsiteY5" fmla="*/ 2757715 h 2757715"/>
              <a:gd name="connsiteX0" fmla="*/ 48380 w 12107184"/>
              <a:gd name="connsiteY0" fmla="*/ 2409554 h 2757715"/>
              <a:gd name="connsiteX1" fmla="*/ 9228553 w 12107184"/>
              <a:gd name="connsiteY1" fmla="*/ 1862666 h 2757715"/>
              <a:gd name="connsiteX2" fmla="*/ 12095088 w 12107184"/>
              <a:gd name="connsiteY2" fmla="*/ 0 h 2757715"/>
              <a:gd name="connsiteX3" fmla="*/ 12107184 w 12107184"/>
              <a:gd name="connsiteY3" fmla="*/ 1511905 h 2757715"/>
              <a:gd name="connsiteX4" fmla="*/ 9289028 w 12107184"/>
              <a:gd name="connsiteY4" fmla="*/ 2467429 h 2757715"/>
              <a:gd name="connsiteX5" fmla="*/ 0 w 12107184"/>
              <a:gd name="connsiteY5" fmla="*/ 2757715 h 2757715"/>
              <a:gd name="connsiteX0" fmla="*/ 48380 w 12095088"/>
              <a:gd name="connsiteY0" fmla="*/ 2409554 h 2757715"/>
              <a:gd name="connsiteX1" fmla="*/ 9228553 w 12095088"/>
              <a:gd name="connsiteY1" fmla="*/ 1862666 h 2757715"/>
              <a:gd name="connsiteX2" fmla="*/ 12095088 w 12095088"/>
              <a:gd name="connsiteY2" fmla="*/ 0 h 2757715"/>
              <a:gd name="connsiteX3" fmla="*/ 12082994 w 12095088"/>
              <a:gd name="connsiteY3" fmla="*/ 1415143 h 2757715"/>
              <a:gd name="connsiteX4" fmla="*/ 9289028 w 12095088"/>
              <a:gd name="connsiteY4" fmla="*/ 2467429 h 2757715"/>
              <a:gd name="connsiteX5" fmla="*/ 0 w 12095088"/>
              <a:gd name="connsiteY5" fmla="*/ 2757715 h 2757715"/>
              <a:gd name="connsiteX0" fmla="*/ 60475 w 12095088"/>
              <a:gd name="connsiteY0" fmla="*/ 2518411 h 2757715"/>
              <a:gd name="connsiteX1" fmla="*/ 9228553 w 12095088"/>
              <a:gd name="connsiteY1" fmla="*/ 1862666 h 2757715"/>
              <a:gd name="connsiteX2" fmla="*/ 12095088 w 12095088"/>
              <a:gd name="connsiteY2" fmla="*/ 0 h 2757715"/>
              <a:gd name="connsiteX3" fmla="*/ 12082994 w 12095088"/>
              <a:gd name="connsiteY3" fmla="*/ 1415143 h 2757715"/>
              <a:gd name="connsiteX4" fmla="*/ 9289028 w 12095088"/>
              <a:gd name="connsiteY4" fmla="*/ 2467429 h 2757715"/>
              <a:gd name="connsiteX5" fmla="*/ 0 w 12095088"/>
              <a:gd name="connsiteY5" fmla="*/ 2757715 h 2757715"/>
              <a:gd name="connsiteX0" fmla="*/ 60475 w 12095088"/>
              <a:gd name="connsiteY0" fmla="*/ 2518411 h 2757715"/>
              <a:gd name="connsiteX1" fmla="*/ 9228553 w 12095088"/>
              <a:gd name="connsiteY1" fmla="*/ 1862666 h 2757715"/>
              <a:gd name="connsiteX2" fmla="*/ 12095088 w 12095088"/>
              <a:gd name="connsiteY2" fmla="*/ 0 h 2757715"/>
              <a:gd name="connsiteX3" fmla="*/ 12082994 w 12095088"/>
              <a:gd name="connsiteY3" fmla="*/ 1415143 h 2757715"/>
              <a:gd name="connsiteX4" fmla="*/ 9337408 w 12095088"/>
              <a:gd name="connsiteY4" fmla="*/ 2503715 h 2757715"/>
              <a:gd name="connsiteX5" fmla="*/ 0 w 12095088"/>
              <a:gd name="connsiteY5" fmla="*/ 2757715 h 2757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95088" h="2757715">
                <a:moveTo>
                  <a:pt x="60475" y="2518411"/>
                </a:moveTo>
                <a:lnTo>
                  <a:pt x="9228553" y="1862666"/>
                </a:lnTo>
                <a:lnTo>
                  <a:pt x="12095088" y="0"/>
                </a:lnTo>
                <a:lnTo>
                  <a:pt x="12082994" y="1415143"/>
                </a:lnTo>
                <a:lnTo>
                  <a:pt x="9337408" y="2503715"/>
                </a:lnTo>
                <a:lnTo>
                  <a:pt x="0" y="2757715"/>
                </a:lnTo>
              </a:path>
            </a:pathLst>
          </a:custGeom>
          <a:solidFill>
            <a:schemeClr val="bg2">
              <a:lumMod val="25000"/>
            </a:schemeClr>
          </a:solidFill>
          <a:ln>
            <a:noFill/>
          </a:ln>
        </p:spPr>
        <p:style>
          <a:lnRef idx="1">
            <a:schemeClr val="accent1"/>
          </a:lnRef>
          <a:fillRef idx="0">
            <a:schemeClr val="accent1"/>
          </a:fillRef>
          <a:effectRef idx="0">
            <a:schemeClr val="accent1"/>
          </a:effectRef>
          <a:fontRef idx="minor">
            <a:schemeClr val="tx1"/>
          </a:fontRef>
        </p:style>
        <p:txBody>
          <a:bodyPr lIns="68589" tIns="34295" rIns="68589" bIns="34295" rtlCol="0" anchor="ctr"/>
          <a:lstStyle/>
          <a:p>
            <a:pPr algn="ctr" defTabSz="685891" fontAlgn="auto">
              <a:spcBef>
                <a:spcPts val="0"/>
              </a:spcBef>
              <a:spcAft>
                <a:spcPts val="0"/>
              </a:spcAft>
            </a:pPr>
            <a:endParaRPr lang="en-US" sz="1400">
              <a:solidFill>
                <a:srgbClr val="58595B"/>
              </a:solidFill>
            </a:endParaRPr>
          </a:p>
        </p:txBody>
      </p:sp>
      <p:sp>
        <p:nvSpPr>
          <p:cNvPr id="16" name="Freeform 15"/>
          <p:cNvSpPr/>
          <p:nvPr userDrawn="1"/>
        </p:nvSpPr>
        <p:spPr>
          <a:xfrm>
            <a:off x="-9074" y="326819"/>
            <a:ext cx="9091827" cy="2149929"/>
          </a:xfrm>
          <a:custGeom>
            <a:avLst/>
            <a:gdLst>
              <a:gd name="connsiteX0" fmla="*/ 48381 w 12107184"/>
              <a:gd name="connsiteY0" fmla="*/ 2358572 h 2757715"/>
              <a:gd name="connsiteX1" fmla="*/ 8430277 w 12107184"/>
              <a:gd name="connsiteY1" fmla="*/ 1838476 h 2757715"/>
              <a:gd name="connsiteX2" fmla="*/ 12095088 w 12107184"/>
              <a:gd name="connsiteY2" fmla="*/ 0 h 2757715"/>
              <a:gd name="connsiteX3" fmla="*/ 12107184 w 12107184"/>
              <a:gd name="connsiteY3" fmla="*/ 1511905 h 2757715"/>
              <a:gd name="connsiteX4" fmla="*/ 8974556 w 12107184"/>
              <a:gd name="connsiteY4" fmla="*/ 2540000 h 2757715"/>
              <a:gd name="connsiteX5" fmla="*/ 0 w 12107184"/>
              <a:gd name="connsiteY5" fmla="*/ 2757715 h 2757715"/>
              <a:gd name="connsiteX6" fmla="*/ 84666 w 12107184"/>
              <a:gd name="connsiteY6" fmla="*/ 2322286 h 2757715"/>
              <a:gd name="connsiteX7" fmla="*/ 84666 w 12107184"/>
              <a:gd name="connsiteY7" fmla="*/ 2322286 h 2757715"/>
              <a:gd name="connsiteX8" fmla="*/ 84666 w 12107184"/>
              <a:gd name="connsiteY8" fmla="*/ 2322286 h 2757715"/>
              <a:gd name="connsiteX0" fmla="*/ 48381 w 12107184"/>
              <a:gd name="connsiteY0" fmla="*/ 2358572 h 2757715"/>
              <a:gd name="connsiteX1" fmla="*/ 120951 w 12107184"/>
              <a:gd name="connsiteY1" fmla="*/ 2457935 h 2757715"/>
              <a:gd name="connsiteX2" fmla="*/ 8430277 w 12107184"/>
              <a:gd name="connsiteY2" fmla="*/ 1838476 h 2757715"/>
              <a:gd name="connsiteX3" fmla="*/ 12095088 w 12107184"/>
              <a:gd name="connsiteY3" fmla="*/ 0 h 2757715"/>
              <a:gd name="connsiteX4" fmla="*/ 12107184 w 12107184"/>
              <a:gd name="connsiteY4" fmla="*/ 1511905 h 2757715"/>
              <a:gd name="connsiteX5" fmla="*/ 8974556 w 12107184"/>
              <a:gd name="connsiteY5" fmla="*/ 2540000 h 2757715"/>
              <a:gd name="connsiteX6" fmla="*/ 0 w 12107184"/>
              <a:gd name="connsiteY6" fmla="*/ 2757715 h 2757715"/>
              <a:gd name="connsiteX7" fmla="*/ 84666 w 12107184"/>
              <a:gd name="connsiteY7" fmla="*/ 2322286 h 2757715"/>
              <a:gd name="connsiteX8" fmla="*/ 84666 w 12107184"/>
              <a:gd name="connsiteY8" fmla="*/ 2322286 h 2757715"/>
              <a:gd name="connsiteX9" fmla="*/ 84666 w 12107184"/>
              <a:gd name="connsiteY9" fmla="*/ 2322286 h 2757715"/>
              <a:gd name="connsiteX0" fmla="*/ 48381 w 12107184"/>
              <a:gd name="connsiteY0" fmla="*/ 2358572 h 2757715"/>
              <a:gd name="connsiteX1" fmla="*/ 120951 w 12107184"/>
              <a:gd name="connsiteY1" fmla="*/ 2457935 h 2757715"/>
              <a:gd name="connsiteX2" fmla="*/ 9192268 w 12107184"/>
              <a:gd name="connsiteY2" fmla="*/ 1777999 h 2757715"/>
              <a:gd name="connsiteX3" fmla="*/ 12095088 w 12107184"/>
              <a:gd name="connsiteY3" fmla="*/ 0 h 2757715"/>
              <a:gd name="connsiteX4" fmla="*/ 12107184 w 12107184"/>
              <a:gd name="connsiteY4" fmla="*/ 1511905 h 2757715"/>
              <a:gd name="connsiteX5" fmla="*/ 8974556 w 12107184"/>
              <a:gd name="connsiteY5" fmla="*/ 2540000 h 2757715"/>
              <a:gd name="connsiteX6" fmla="*/ 0 w 12107184"/>
              <a:gd name="connsiteY6" fmla="*/ 2757715 h 2757715"/>
              <a:gd name="connsiteX7" fmla="*/ 84666 w 12107184"/>
              <a:gd name="connsiteY7" fmla="*/ 2322286 h 2757715"/>
              <a:gd name="connsiteX8" fmla="*/ 84666 w 12107184"/>
              <a:gd name="connsiteY8" fmla="*/ 2322286 h 2757715"/>
              <a:gd name="connsiteX9" fmla="*/ 84666 w 12107184"/>
              <a:gd name="connsiteY9" fmla="*/ 2322286 h 2757715"/>
              <a:gd name="connsiteX0" fmla="*/ 48381 w 12107184"/>
              <a:gd name="connsiteY0" fmla="*/ 2358572 h 2757715"/>
              <a:gd name="connsiteX1" fmla="*/ 120951 w 12107184"/>
              <a:gd name="connsiteY1" fmla="*/ 2457935 h 2757715"/>
              <a:gd name="connsiteX2" fmla="*/ 9192268 w 12107184"/>
              <a:gd name="connsiteY2" fmla="*/ 1777999 h 2757715"/>
              <a:gd name="connsiteX3" fmla="*/ 12095088 w 12107184"/>
              <a:gd name="connsiteY3" fmla="*/ 0 h 2757715"/>
              <a:gd name="connsiteX4" fmla="*/ 12107184 w 12107184"/>
              <a:gd name="connsiteY4" fmla="*/ 1511905 h 2757715"/>
              <a:gd name="connsiteX5" fmla="*/ 9289028 w 12107184"/>
              <a:gd name="connsiteY5" fmla="*/ 2467429 h 2757715"/>
              <a:gd name="connsiteX6" fmla="*/ 0 w 12107184"/>
              <a:gd name="connsiteY6" fmla="*/ 2757715 h 2757715"/>
              <a:gd name="connsiteX7" fmla="*/ 84666 w 12107184"/>
              <a:gd name="connsiteY7" fmla="*/ 2322286 h 2757715"/>
              <a:gd name="connsiteX8" fmla="*/ 84666 w 12107184"/>
              <a:gd name="connsiteY8" fmla="*/ 2322286 h 2757715"/>
              <a:gd name="connsiteX9" fmla="*/ 84666 w 12107184"/>
              <a:gd name="connsiteY9" fmla="*/ 2322286 h 2757715"/>
              <a:gd name="connsiteX0" fmla="*/ 48381 w 12107184"/>
              <a:gd name="connsiteY0" fmla="*/ 2358572 h 2757715"/>
              <a:gd name="connsiteX1" fmla="*/ 120951 w 12107184"/>
              <a:gd name="connsiteY1" fmla="*/ 2457935 h 2757715"/>
              <a:gd name="connsiteX2" fmla="*/ 9192268 w 12107184"/>
              <a:gd name="connsiteY2" fmla="*/ 1777999 h 2757715"/>
              <a:gd name="connsiteX3" fmla="*/ 12095088 w 12107184"/>
              <a:gd name="connsiteY3" fmla="*/ 0 h 2757715"/>
              <a:gd name="connsiteX4" fmla="*/ 12107184 w 12107184"/>
              <a:gd name="connsiteY4" fmla="*/ 1511905 h 2757715"/>
              <a:gd name="connsiteX5" fmla="*/ 9289028 w 12107184"/>
              <a:gd name="connsiteY5" fmla="*/ 2467429 h 2757715"/>
              <a:gd name="connsiteX6" fmla="*/ 0 w 12107184"/>
              <a:gd name="connsiteY6" fmla="*/ 2757715 h 2757715"/>
              <a:gd name="connsiteX7" fmla="*/ 84666 w 12107184"/>
              <a:gd name="connsiteY7" fmla="*/ 2322286 h 2757715"/>
              <a:gd name="connsiteX8" fmla="*/ 84666 w 12107184"/>
              <a:gd name="connsiteY8" fmla="*/ 2322286 h 2757715"/>
              <a:gd name="connsiteX0" fmla="*/ 48381 w 12107184"/>
              <a:gd name="connsiteY0" fmla="*/ 2358572 h 2757715"/>
              <a:gd name="connsiteX1" fmla="*/ 120951 w 12107184"/>
              <a:gd name="connsiteY1" fmla="*/ 2457935 h 2757715"/>
              <a:gd name="connsiteX2" fmla="*/ 9192268 w 12107184"/>
              <a:gd name="connsiteY2" fmla="*/ 1777999 h 2757715"/>
              <a:gd name="connsiteX3" fmla="*/ 12095088 w 12107184"/>
              <a:gd name="connsiteY3" fmla="*/ 0 h 2757715"/>
              <a:gd name="connsiteX4" fmla="*/ 12107184 w 12107184"/>
              <a:gd name="connsiteY4" fmla="*/ 1511905 h 2757715"/>
              <a:gd name="connsiteX5" fmla="*/ 9289028 w 12107184"/>
              <a:gd name="connsiteY5" fmla="*/ 2467429 h 2757715"/>
              <a:gd name="connsiteX6" fmla="*/ 0 w 12107184"/>
              <a:gd name="connsiteY6" fmla="*/ 2757715 h 2757715"/>
              <a:gd name="connsiteX7" fmla="*/ 84666 w 12107184"/>
              <a:gd name="connsiteY7" fmla="*/ 2322286 h 2757715"/>
              <a:gd name="connsiteX0" fmla="*/ 48381 w 12107184"/>
              <a:gd name="connsiteY0" fmla="*/ 2358572 h 2757715"/>
              <a:gd name="connsiteX1" fmla="*/ 120951 w 12107184"/>
              <a:gd name="connsiteY1" fmla="*/ 2457935 h 2757715"/>
              <a:gd name="connsiteX2" fmla="*/ 9192268 w 12107184"/>
              <a:gd name="connsiteY2" fmla="*/ 1777999 h 2757715"/>
              <a:gd name="connsiteX3" fmla="*/ 12095088 w 12107184"/>
              <a:gd name="connsiteY3" fmla="*/ 0 h 2757715"/>
              <a:gd name="connsiteX4" fmla="*/ 12107184 w 12107184"/>
              <a:gd name="connsiteY4" fmla="*/ 1511905 h 2757715"/>
              <a:gd name="connsiteX5" fmla="*/ 9289028 w 12107184"/>
              <a:gd name="connsiteY5" fmla="*/ 2467429 h 2757715"/>
              <a:gd name="connsiteX6" fmla="*/ 0 w 12107184"/>
              <a:gd name="connsiteY6" fmla="*/ 2757715 h 2757715"/>
              <a:gd name="connsiteX0" fmla="*/ 120951 w 12107184"/>
              <a:gd name="connsiteY0" fmla="*/ 2457935 h 2757715"/>
              <a:gd name="connsiteX1" fmla="*/ 9192268 w 12107184"/>
              <a:gd name="connsiteY1" fmla="*/ 1777999 h 2757715"/>
              <a:gd name="connsiteX2" fmla="*/ 12095088 w 12107184"/>
              <a:gd name="connsiteY2" fmla="*/ 0 h 2757715"/>
              <a:gd name="connsiteX3" fmla="*/ 12107184 w 12107184"/>
              <a:gd name="connsiteY3" fmla="*/ 1511905 h 2757715"/>
              <a:gd name="connsiteX4" fmla="*/ 9289028 w 12107184"/>
              <a:gd name="connsiteY4" fmla="*/ 2467429 h 2757715"/>
              <a:gd name="connsiteX5" fmla="*/ 0 w 12107184"/>
              <a:gd name="connsiteY5" fmla="*/ 2757715 h 2757715"/>
              <a:gd name="connsiteX0" fmla="*/ 48380 w 12107184"/>
              <a:gd name="connsiteY0" fmla="*/ 2409554 h 2757715"/>
              <a:gd name="connsiteX1" fmla="*/ 9192268 w 12107184"/>
              <a:gd name="connsiteY1" fmla="*/ 1777999 h 2757715"/>
              <a:gd name="connsiteX2" fmla="*/ 12095088 w 12107184"/>
              <a:gd name="connsiteY2" fmla="*/ 0 h 2757715"/>
              <a:gd name="connsiteX3" fmla="*/ 12107184 w 12107184"/>
              <a:gd name="connsiteY3" fmla="*/ 1511905 h 2757715"/>
              <a:gd name="connsiteX4" fmla="*/ 9289028 w 12107184"/>
              <a:gd name="connsiteY4" fmla="*/ 2467429 h 2757715"/>
              <a:gd name="connsiteX5" fmla="*/ 0 w 12107184"/>
              <a:gd name="connsiteY5" fmla="*/ 2757715 h 2757715"/>
              <a:gd name="connsiteX0" fmla="*/ 48380 w 12107184"/>
              <a:gd name="connsiteY0" fmla="*/ 2409554 h 2757715"/>
              <a:gd name="connsiteX1" fmla="*/ 9240648 w 12107184"/>
              <a:gd name="connsiteY1" fmla="*/ 2056190 h 2757715"/>
              <a:gd name="connsiteX2" fmla="*/ 12095088 w 12107184"/>
              <a:gd name="connsiteY2" fmla="*/ 0 h 2757715"/>
              <a:gd name="connsiteX3" fmla="*/ 12107184 w 12107184"/>
              <a:gd name="connsiteY3" fmla="*/ 1511905 h 2757715"/>
              <a:gd name="connsiteX4" fmla="*/ 9289028 w 12107184"/>
              <a:gd name="connsiteY4" fmla="*/ 2467429 h 2757715"/>
              <a:gd name="connsiteX5" fmla="*/ 0 w 12107184"/>
              <a:gd name="connsiteY5" fmla="*/ 2757715 h 2757715"/>
              <a:gd name="connsiteX0" fmla="*/ 48380 w 12107184"/>
              <a:gd name="connsiteY0" fmla="*/ 2409554 h 2757715"/>
              <a:gd name="connsiteX1" fmla="*/ 9228553 w 12107184"/>
              <a:gd name="connsiteY1" fmla="*/ 1862666 h 2757715"/>
              <a:gd name="connsiteX2" fmla="*/ 12095088 w 12107184"/>
              <a:gd name="connsiteY2" fmla="*/ 0 h 2757715"/>
              <a:gd name="connsiteX3" fmla="*/ 12107184 w 12107184"/>
              <a:gd name="connsiteY3" fmla="*/ 1511905 h 2757715"/>
              <a:gd name="connsiteX4" fmla="*/ 9289028 w 12107184"/>
              <a:gd name="connsiteY4" fmla="*/ 2467429 h 2757715"/>
              <a:gd name="connsiteX5" fmla="*/ 0 w 12107184"/>
              <a:gd name="connsiteY5" fmla="*/ 2757715 h 2757715"/>
              <a:gd name="connsiteX0" fmla="*/ 36284 w 12107184"/>
              <a:gd name="connsiteY0" fmla="*/ 2578888 h 2757715"/>
              <a:gd name="connsiteX1" fmla="*/ 9228553 w 12107184"/>
              <a:gd name="connsiteY1" fmla="*/ 1862666 h 2757715"/>
              <a:gd name="connsiteX2" fmla="*/ 12095088 w 12107184"/>
              <a:gd name="connsiteY2" fmla="*/ 0 h 2757715"/>
              <a:gd name="connsiteX3" fmla="*/ 12107184 w 12107184"/>
              <a:gd name="connsiteY3" fmla="*/ 1511905 h 2757715"/>
              <a:gd name="connsiteX4" fmla="*/ 9289028 w 12107184"/>
              <a:gd name="connsiteY4" fmla="*/ 2467429 h 2757715"/>
              <a:gd name="connsiteX5" fmla="*/ 0 w 12107184"/>
              <a:gd name="connsiteY5" fmla="*/ 2757715 h 2757715"/>
              <a:gd name="connsiteX0" fmla="*/ 36284 w 12107184"/>
              <a:gd name="connsiteY0" fmla="*/ 2578888 h 2914953"/>
              <a:gd name="connsiteX1" fmla="*/ 9228553 w 12107184"/>
              <a:gd name="connsiteY1" fmla="*/ 1862666 h 2914953"/>
              <a:gd name="connsiteX2" fmla="*/ 12095088 w 12107184"/>
              <a:gd name="connsiteY2" fmla="*/ 0 h 2914953"/>
              <a:gd name="connsiteX3" fmla="*/ 12107184 w 12107184"/>
              <a:gd name="connsiteY3" fmla="*/ 1511905 h 2914953"/>
              <a:gd name="connsiteX4" fmla="*/ 9289028 w 12107184"/>
              <a:gd name="connsiteY4" fmla="*/ 2467429 h 2914953"/>
              <a:gd name="connsiteX5" fmla="*/ 0 w 12107184"/>
              <a:gd name="connsiteY5" fmla="*/ 2914953 h 2914953"/>
              <a:gd name="connsiteX0" fmla="*/ 48379 w 12119279"/>
              <a:gd name="connsiteY0" fmla="*/ 2578888 h 2866572"/>
              <a:gd name="connsiteX1" fmla="*/ 9240648 w 12119279"/>
              <a:gd name="connsiteY1" fmla="*/ 1862666 h 2866572"/>
              <a:gd name="connsiteX2" fmla="*/ 12107183 w 12119279"/>
              <a:gd name="connsiteY2" fmla="*/ 0 h 2866572"/>
              <a:gd name="connsiteX3" fmla="*/ 12119279 w 12119279"/>
              <a:gd name="connsiteY3" fmla="*/ 1511905 h 2866572"/>
              <a:gd name="connsiteX4" fmla="*/ 9301123 w 12119279"/>
              <a:gd name="connsiteY4" fmla="*/ 2467429 h 2866572"/>
              <a:gd name="connsiteX5" fmla="*/ 0 w 12119279"/>
              <a:gd name="connsiteY5" fmla="*/ 2866572 h 2866572"/>
              <a:gd name="connsiteX0" fmla="*/ 48379 w 12131374"/>
              <a:gd name="connsiteY0" fmla="*/ 2578888 h 2866572"/>
              <a:gd name="connsiteX1" fmla="*/ 9240648 w 12131374"/>
              <a:gd name="connsiteY1" fmla="*/ 1862666 h 2866572"/>
              <a:gd name="connsiteX2" fmla="*/ 12107183 w 12131374"/>
              <a:gd name="connsiteY2" fmla="*/ 0 h 2866572"/>
              <a:gd name="connsiteX3" fmla="*/ 12131374 w 12131374"/>
              <a:gd name="connsiteY3" fmla="*/ 1427238 h 2866572"/>
              <a:gd name="connsiteX4" fmla="*/ 9301123 w 12131374"/>
              <a:gd name="connsiteY4" fmla="*/ 2467429 h 2866572"/>
              <a:gd name="connsiteX5" fmla="*/ 0 w 12131374"/>
              <a:gd name="connsiteY5" fmla="*/ 2866572 h 2866572"/>
              <a:gd name="connsiteX0" fmla="*/ 48379 w 12131374"/>
              <a:gd name="connsiteY0" fmla="*/ 2578888 h 2866572"/>
              <a:gd name="connsiteX1" fmla="*/ 9119697 w 12131374"/>
              <a:gd name="connsiteY1" fmla="*/ 1886857 h 2866572"/>
              <a:gd name="connsiteX2" fmla="*/ 12107183 w 12131374"/>
              <a:gd name="connsiteY2" fmla="*/ 0 h 2866572"/>
              <a:gd name="connsiteX3" fmla="*/ 12131374 w 12131374"/>
              <a:gd name="connsiteY3" fmla="*/ 1427238 h 2866572"/>
              <a:gd name="connsiteX4" fmla="*/ 9301123 w 12131374"/>
              <a:gd name="connsiteY4" fmla="*/ 2467429 h 2866572"/>
              <a:gd name="connsiteX5" fmla="*/ 0 w 12131374"/>
              <a:gd name="connsiteY5" fmla="*/ 2866572 h 2866572"/>
              <a:gd name="connsiteX0" fmla="*/ 48379 w 12119279"/>
              <a:gd name="connsiteY0" fmla="*/ 2578888 h 2866572"/>
              <a:gd name="connsiteX1" fmla="*/ 9119697 w 12119279"/>
              <a:gd name="connsiteY1" fmla="*/ 1886857 h 2866572"/>
              <a:gd name="connsiteX2" fmla="*/ 12107183 w 12119279"/>
              <a:gd name="connsiteY2" fmla="*/ 0 h 2866572"/>
              <a:gd name="connsiteX3" fmla="*/ 12119279 w 12119279"/>
              <a:gd name="connsiteY3" fmla="*/ 1366762 h 2866572"/>
              <a:gd name="connsiteX4" fmla="*/ 9301123 w 12119279"/>
              <a:gd name="connsiteY4" fmla="*/ 2467429 h 2866572"/>
              <a:gd name="connsiteX5" fmla="*/ 0 w 12119279"/>
              <a:gd name="connsiteY5" fmla="*/ 2866572 h 2866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19279" h="2866572">
                <a:moveTo>
                  <a:pt x="48379" y="2578888"/>
                </a:moveTo>
                <a:lnTo>
                  <a:pt x="9119697" y="1886857"/>
                </a:lnTo>
                <a:lnTo>
                  <a:pt x="12107183" y="0"/>
                </a:lnTo>
                <a:lnTo>
                  <a:pt x="12119279" y="1366762"/>
                </a:lnTo>
                <a:lnTo>
                  <a:pt x="9301123" y="2467429"/>
                </a:lnTo>
                <a:lnTo>
                  <a:pt x="0" y="2866572"/>
                </a:lnTo>
              </a:path>
            </a:pathLst>
          </a:custGeom>
          <a:solidFill>
            <a:schemeClr val="accent2">
              <a:lumMod val="50000"/>
            </a:schemeClr>
          </a:solidFill>
          <a:ln>
            <a:noFill/>
          </a:ln>
        </p:spPr>
        <p:style>
          <a:lnRef idx="1">
            <a:schemeClr val="accent1"/>
          </a:lnRef>
          <a:fillRef idx="0">
            <a:schemeClr val="accent1"/>
          </a:fillRef>
          <a:effectRef idx="0">
            <a:schemeClr val="accent1"/>
          </a:effectRef>
          <a:fontRef idx="minor">
            <a:schemeClr val="tx1"/>
          </a:fontRef>
        </p:style>
        <p:txBody>
          <a:bodyPr lIns="68589" tIns="34295" rIns="68589" bIns="34295" rtlCol="0" anchor="ctr"/>
          <a:lstStyle/>
          <a:p>
            <a:pPr algn="ctr" defTabSz="685891" fontAlgn="auto">
              <a:spcBef>
                <a:spcPts val="0"/>
              </a:spcBef>
              <a:spcAft>
                <a:spcPts val="0"/>
              </a:spcAft>
            </a:pPr>
            <a:endParaRPr lang="en-US" sz="1400">
              <a:solidFill>
                <a:srgbClr val="58595B"/>
              </a:solidFill>
            </a:endParaRPr>
          </a:p>
        </p:txBody>
      </p:sp>
      <p:sp>
        <p:nvSpPr>
          <p:cNvPr id="2" name="Title 1"/>
          <p:cNvSpPr>
            <a:spLocks noGrp="1"/>
          </p:cNvSpPr>
          <p:nvPr>
            <p:ph type="title"/>
          </p:nvPr>
        </p:nvSpPr>
        <p:spPr/>
        <p:txBody>
          <a:bodyPr/>
          <a:lstStyle/>
          <a:p>
            <a:r>
              <a:rPr lang="en-US" smtClean="0"/>
              <a:t>Click to edit Master title style</a:t>
            </a:r>
            <a:endParaRPr lang="en-US"/>
          </a:p>
        </p:txBody>
      </p:sp>
      <p:grpSp>
        <p:nvGrpSpPr>
          <p:cNvPr id="3" name="Group 5"/>
          <p:cNvGrpSpPr/>
          <p:nvPr userDrawn="1"/>
        </p:nvGrpSpPr>
        <p:grpSpPr>
          <a:xfrm>
            <a:off x="-215" y="0"/>
            <a:ext cx="9144430" cy="5143500"/>
            <a:chOff x="0" y="0"/>
            <a:chExt cx="12189398" cy="6858000"/>
          </a:xfrm>
          <a:solidFill>
            <a:srgbClr val="D8E1E6"/>
          </a:solidFill>
        </p:grpSpPr>
        <p:sp>
          <p:nvSpPr>
            <p:cNvPr id="7" name="Rectangle 6"/>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91" fontAlgn="auto">
                <a:spcBef>
                  <a:spcPts val="0"/>
                </a:spcBef>
                <a:spcAft>
                  <a:spcPts val="0"/>
                </a:spcAft>
              </a:pPr>
              <a:endParaRPr sz="1400" dirty="0">
                <a:solidFill>
                  <a:srgbClr val="FFFFFF"/>
                </a:solidFill>
              </a:endParaRPr>
            </a:p>
          </p:txBody>
        </p:sp>
        <p:sp>
          <p:nvSpPr>
            <p:cNvPr id="8" name="Rectangle 7"/>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91" fontAlgn="auto">
                <a:spcBef>
                  <a:spcPts val="0"/>
                </a:spcBef>
                <a:spcAft>
                  <a:spcPts val="0"/>
                </a:spcAft>
              </a:pPr>
              <a:endParaRPr sz="1400" dirty="0">
                <a:solidFill>
                  <a:srgbClr val="FFFFFF"/>
                </a:solidFill>
              </a:endParaRPr>
            </a:p>
          </p:txBody>
        </p:sp>
        <p:sp>
          <p:nvSpPr>
            <p:cNvPr id="9" name="Rectangle 8"/>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91" fontAlgn="auto">
                <a:spcBef>
                  <a:spcPts val="0"/>
                </a:spcBef>
                <a:spcAft>
                  <a:spcPts val="0"/>
                </a:spcAft>
              </a:pPr>
              <a:endParaRPr sz="1400" dirty="0">
                <a:solidFill>
                  <a:srgbClr val="FFFFFF"/>
                </a:solidFill>
              </a:endParaRPr>
            </a:p>
          </p:txBody>
        </p:sp>
        <p:sp>
          <p:nvSpPr>
            <p:cNvPr id="10" name="Rectangle 9"/>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91" fontAlgn="auto">
                <a:spcBef>
                  <a:spcPts val="0"/>
                </a:spcBef>
                <a:spcAft>
                  <a:spcPts val="0"/>
                </a:spcAft>
              </a:pPr>
              <a:endParaRPr sz="1400" dirty="0">
                <a:solidFill>
                  <a:srgbClr val="FFFFFF"/>
                </a:solidFill>
              </a:endParaRPr>
            </a:p>
          </p:txBody>
        </p:sp>
      </p:grpSp>
      <p:sp>
        <p:nvSpPr>
          <p:cNvPr id="11" name="TextBox 10"/>
          <p:cNvSpPr txBox="1"/>
          <p:nvPr userDrawn="1"/>
        </p:nvSpPr>
        <p:spPr>
          <a:xfrm>
            <a:off x="3951892" y="4917186"/>
            <a:ext cx="2400925" cy="137160"/>
          </a:xfrm>
          <a:prstGeom prst="rect">
            <a:avLst/>
          </a:prstGeom>
          <a:noFill/>
        </p:spPr>
        <p:txBody>
          <a:bodyPr vert="horz" wrap="none" lIns="0" tIns="0" rIns="0" bIns="0" rtlCol="0" anchor="ctr" anchorCtr="0">
            <a:noAutofit/>
          </a:bodyPr>
          <a:lstStyle/>
          <a:p>
            <a:pPr algn="r" defTabSz="685891" fontAlgn="auto">
              <a:spcBef>
                <a:spcPts val="0"/>
              </a:spcBef>
              <a:spcAft>
                <a:spcPts val="0"/>
              </a:spcAft>
            </a:pPr>
            <a:r>
              <a:rPr sz="600" dirty="0">
                <a:solidFill>
                  <a:srgbClr val="58595B"/>
                </a:solidFill>
                <a:latin typeface="Calibri"/>
                <a:ea typeface="+mn-ea"/>
              </a:rPr>
              <a:t>Copyright © </a:t>
            </a:r>
            <a:r>
              <a:rPr lang="en-US" sz="600" dirty="0" smtClean="0">
                <a:solidFill>
                  <a:srgbClr val="58595B"/>
                </a:solidFill>
                <a:latin typeface="Calibri"/>
                <a:ea typeface="+mn-ea"/>
              </a:rPr>
              <a:t>2017,</a:t>
            </a:r>
            <a:r>
              <a:rPr sz="600" dirty="0" smtClean="0">
                <a:solidFill>
                  <a:srgbClr val="58595B"/>
                </a:solidFill>
                <a:latin typeface="Calibri"/>
                <a:ea typeface="+mn-ea"/>
              </a:rPr>
              <a:t> </a:t>
            </a:r>
            <a:r>
              <a:rPr sz="600" dirty="0">
                <a:solidFill>
                  <a:srgbClr val="58595B"/>
                </a:solidFill>
                <a:latin typeface="Calibri"/>
                <a:ea typeface="+mn-ea"/>
              </a:rPr>
              <a:t>Oracle and/or its affiliates. All rights reserved.  </a:t>
            </a:r>
          </a:p>
        </p:txBody>
      </p:sp>
      <p:pic>
        <p:nvPicPr>
          <p:cNvPr id="12" name="Picture 11" descr="Oracle logo in white on red staging background"/>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97868" y="4697730"/>
            <a:ext cx="1219171" cy="445770"/>
          </a:xfrm>
          <a:prstGeom prst="rect">
            <a:avLst/>
          </a:prstGeom>
        </p:spPr>
      </p:pic>
      <p:sp>
        <p:nvSpPr>
          <p:cNvPr id="5" name="Slide Number Placeholder 4"/>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Tree>
    <p:extLst>
      <p:ext uri="{BB962C8B-B14F-4D97-AF65-F5344CB8AC3E}">
        <p14:creationId xmlns:p14="http://schemas.microsoft.com/office/powerpoint/2010/main" val="4157919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10_Title-Only">
    <p:spTree>
      <p:nvGrpSpPr>
        <p:cNvPr id="1" name=""/>
        <p:cNvGrpSpPr/>
        <p:nvPr/>
      </p:nvGrpSpPr>
      <p:grpSpPr>
        <a:xfrm>
          <a:off x="0" y="0"/>
          <a:ext cx="0" cy="0"/>
          <a:chOff x="0" y="0"/>
          <a:chExt cx="0" cy="0"/>
        </a:xfrm>
      </p:grpSpPr>
      <p:pic>
        <p:nvPicPr>
          <p:cNvPr id="13" name="Picture 12"/>
          <p:cNvPicPr>
            <a:picLocks noChangeAspect="1"/>
          </p:cNvPicPr>
          <p:nvPr userDrawn="1"/>
        </p:nvPicPr>
        <p:blipFill rotWithShape="1">
          <a:blip r:embed="rId2" cstate="screen">
            <a:alphaModFix amt="63000"/>
            <a:extLst>
              <a:ext uri="{28A0092B-C50C-407E-A947-70E740481C1C}">
                <a14:useLocalDpi xmlns:a14="http://schemas.microsoft.com/office/drawing/2010/main"/>
              </a:ext>
            </a:extLst>
          </a:blip>
          <a:srcRect/>
          <a:stretch/>
        </p:blipFill>
        <p:spPr>
          <a:xfrm>
            <a:off x="85191" y="0"/>
            <a:ext cx="9059238" cy="5054346"/>
          </a:xfrm>
          <a:prstGeom prst="rect">
            <a:avLst/>
          </a:prstGeom>
        </p:spPr>
      </p:pic>
      <p:sp>
        <p:nvSpPr>
          <p:cNvPr id="15" name="Freeform 14"/>
          <p:cNvSpPr/>
          <p:nvPr userDrawn="1"/>
        </p:nvSpPr>
        <p:spPr>
          <a:xfrm>
            <a:off x="0" y="647215"/>
            <a:ext cx="9073679" cy="2068286"/>
          </a:xfrm>
          <a:custGeom>
            <a:avLst/>
            <a:gdLst>
              <a:gd name="connsiteX0" fmla="*/ 48381 w 12107184"/>
              <a:gd name="connsiteY0" fmla="*/ 2358572 h 2757715"/>
              <a:gd name="connsiteX1" fmla="*/ 8430277 w 12107184"/>
              <a:gd name="connsiteY1" fmla="*/ 1838476 h 2757715"/>
              <a:gd name="connsiteX2" fmla="*/ 12095088 w 12107184"/>
              <a:gd name="connsiteY2" fmla="*/ 0 h 2757715"/>
              <a:gd name="connsiteX3" fmla="*/ 12107184 w 12107184"/>
              <a:gd name="connsiteY3" fmla="*/ 1511905 h 2757715"/>
              <a:gd name="connsiteX4" fmla="*/ 8974556 w 12107184"/>
              <a:gd name="connsiteY4" fmla="*/ 2540000 h 2757715"/>
              <a:gd name="connsiteX5" fmla="*/ 0 w 12107184"/>
              <a:gd name="connsiteY5" fmla="*/ 2757715 h 2757715"/>
              <a:gd name="connsiteX6" fmla="*/ 84666 w 12107184"/>
              <a:gd name="connsiteY6" fmla="*/ 2322286 h 2757715"/>
              <a:gd name="connsiteX7" fmla="*/ 84666 w 12107184"/>
              <a:gd name="connsiteY7" fmla="*/ 2322286 h 2757715"/>
              <a:gd name="connsiteX8" fmla="*/ 84666 w 12107184"/>
              <a:gd name="connsiteY8" fmla="*/ 2322286 h 2757715"/>
              <a:gd name="connsiteX0" fmla="*/ 48381 w 12107184"/>
              <a:gd name="connsiteY0" fmla="*/ 2358572 h 2757715"/>
              <a:gd name="connsiteX1" fmla="*/ 120951 w 12107184"/>
              <a:gd name="connsiteY1" fmla="*/ 2457935 h 2757715"/>
              <a:gd name="connsiteX2" fmla="*/ 8430277 w 12107184"/>
              <a:gd name="connsiteY2" fmla="*/ 1838476 h 2757715"/>
              <a:gd name="connsiteX3" fmla="*/ 12095088 w 12107184"/>
              <a:gd name="connsiteY3" fmla="*/ 0 h 2757715"/>
              <a:gd name="connsiteX4" fmla="*/ 12107184 w 12107184"/>
              <a:gd name="connsiteY4" fmla="*/ 1511905 h 2757715"/>
              <a:gd name="connsiteX5" fmla="*/ 8974556 w 12107184"/>
              <a:gd name="connsiteY5" fmla="*/ 2540000 h 2757715"/>
              <a:gd name="connsiteX6" fmla="*/ 0 w 12107184"/>
              <a:gd name="connsiteY6" fmla="*/ 2757715 h 2757715"/>
              <a:gd name="connsiteX7" fmla="*/ 84666 w 12107184"/>
              <a:gd name="connsiteY7" fmla="*/ 2322286 h 2757715"/>
              <a:gd name="connsiteX8" fmla="*/ 84666 w 12107184"/>
              <a:gd name="connsiteY8" fmla="*/ 2322286 h 2757715"/>
              <a:gd name="connsiteX9" fmla="*/ 84666 w 12107184"/>
              <a:gd name="connsiteY9" fmla="*/ 2322286 h 2757715"/>
              <a:gd name="connsiteX0" fmla="*/ 48381 w 12107184"/>
              <a:gd name="connsiteY0" fmla="*/ 2358572 h 2757715"/>
              <a:gd name="connsiteX1" fmla="*/ 120951 w 12107184"/>
              <a:gd name="connsiteY1" fmla="*/ 2457935 h 2757715"/>
              <a:gd name="connsiteX2" fmla="*/ 9192268 w 12107184"/>
              <a:gd name="connsiteY2" fmla="*/ 1777999 h 2757715"/>
              <a:gd name="connsiteX3" fmla="*/ 12095088 w 12107184"/>
              <a:gd name="connsiteY3" fmla="*/ 0 h 2757715"/>
              <a:gd name="connsiteX4" fmla="*/ 12107184 w 12107184"/>
              <a:gd name="connsiteY4" fmla="*/ 1511905 h 2757715"/>
              <a:gd name="connsiteX5" fmla="*/ 8974556 w 12107184"/>
              <a:gd name="connsiteY5" fmla="*/ 2540000 h 2757715"/>
              <a:gd name="connsiteX6" fmla="*/ 0 w 12107184"/>
              <a:gd name="connsiteY6" fmla="*/ 2757715 h 2757715"/>
              <a:gd name="connsiteX7" fmla="*/ 84666 w 12107184"/>
              <a:gd name="connsiteY7" fmla="*/ 2322286 h 2757715"/>
              <a:gd name="connsiteX8" fmla="*/ 84666 w 12107184"/>
              <a:gd name="connsiteY8" fmla="*/ 2322286 h 2757715"/>
              <a:gd name="connsiteX9" fmla="*/ 84666 w 12107184"/>
              <a:gd name="connsiteY9" fmla="*/ 2322286 h 2757715"/>
              <a:gd name="connsiteX0" fmla="*/ 48381 w 12107184"/>
              <a:gd name="connsiteY0" fmla="*/ 2358572 h 2757715"/>
              <a:gd name="connsiteX1" fmla="*/ 120951 w 12107184"/>
              <a:gd name="connsiteY1" fmla="*/ 2457935 h 2757715"/>
              <a:gd name="connsiteX2" fmla="*/ 9192268 w 12107184"/>
              <a:gd name="connsiteY2" fmla="*/ 1777999 h 2757715"/>
              <a:gd name="connsiteX3" fmla="*/ 12095088 w 12107184"/>
              <a:gd name="connsiteY3" fmla="*/ 0 h 2757715"/>
              <a:gd name="connsiteX4" fmla="*/ 12107184 w 12107184"/>
              <a:gd name="connsiteY4" fmla="*/ 1511905 h 2757715"/>
              <a:gd name="connsiteX5" fmla="*/ 9289028 w 12107184"/>
              <a:gd name="connsiteY5" fmla="*/ 2467429 h 2757715"/>
              <a:gd name="connsiteX6" fmla="*/ 0 w 12107184"/>
              <a:gd name="connsiteY6" fmla="*/ 2757715 h 2757715"/>
              <a:gd name="connsiteX7" fmla="*/ 84666 w 12107184"/>
              <a:gd name="connsiteY7" fmla="*/ 2322286 h 2757715"/>
              <a:gd name="connsiteX8" fmla="*/ 84666 w 12107184"/>
              <a:gd name="connsiteY8" fmla="*/ 2322286 h 2757715"/>
              <a:gd name="connsiteX9" fmla="*/ 84666 w 12107184"/>
              <a:gd name="connsiteY9" fmla="*/ 2322286 h 2757715"/>
              <a:gd name="connsiteX0" fmla="*/ 48381 w 12107184"/>
              <a:gd name="connsiteY0" fmla="*/ 2358572 h 2757715"/>
              <a:gd name="connsiteX1" fmla="*/ 120951 w 12107184"/>
              <a:gd name="connsiteY1" fmla="*/ 2457935 h 2757715"/>
              <a:gd name="connsiteX2" fmla="*/ 9192268 w 12107184"/>
              <a:gd name="connsiteY2" fmla="*/ 1777999 h 2757715"/>
              <a:gd name="connsiteX3" fmla="*/ 12095088 w 12107184"/>
              <a:gd name="connsiteY3" fmla="*/ 0 h 2757715"/>
              <a:gd name="connsiteX4" fmla="*/ 12107184 w 12107184"/>
              <a:gd name="connsiteY4" fmla="*/ 1511905 h 2757715"/>
              <a:gd name="connsiteX5" fmla="*/ 9289028 w 12107184"/>
              <a:gd name="connsiteY5" fmla="*/ 2467429 h 2757715"/>
              <a:gd name="connsiteX6" fmla="*/ 0 w 12107184"/>
              <a:gd name="connsiteY6" fmla="*/ 2757715 h 2757715"/>
              <a:gd name="connsiteX7" fmla="*/ 84666 w 12107184"/>
              <a:gd name="connsiteY7" fmla="*/ 2322286 h 2757715"/>
              <a:gd name="connsiteX8" fmla="*/ 84666 w 12107184"/>
              <a:gd name="connsiteY8" fmla="*/ 2322286 h 2757715"/>
              <a:gd name="connsiteX0" fmla="*/ 48381 w 12107184"/>
              <a:gd name="connsiteY0" fmla="*/ 2358572 h 2757715"/>
              <a:gd name="connsiteX1" fmla="*/ 120951 w 12107184"/>
              <a:gd name="connsiteY1" fmla="*/ 2457935 h 2757715"/>
              <a:gd name="connsiteX2" fmla="*/ 9192268 w 12107184"/>
              <a:gd name="connsiteY2" fmla="*/ 1777999 h 2757715"/>
              <a:gd name="connsiteX3" fmla="*/ 12095088 w 12107184"/>
              <a:gd name="connsiteY3" fmla="*/ 0 h 2757715"/>
              <a:gd name="connsiteX4" fmla="*/ 12107184 w 12107184"/>
              <a:gd name="connsiteY4" fmla="*/ 1511905 h 2757715"/>
              <a:gd name="connsiteX5" fmla="*/ 9289028 w 12107184"/>
              <a:gd name="connsiteY5" fmla="*/ 2467429 h 2757715"/>
              <a:gd name="connsiteX6" fmla="*/ 0 w 12107184"/>
              <a:gd name="connsiteY6" fmla="*/ 2757715 h 2757715"/>
              <a:gd name="connsiteX7" fmla="*/ 84666 w 12107184"/>
              <a:gd name="connsiteY7" fmla="*/ 2322286 h 2757715"/>
              <a:gd name="connsiteX0" fmla="*/ 48381 w 12107184"/>
              <a:gd name="connsiteY0" fmla="*/ 2358572 h 2757715"/>
              <a:gd name="connsiteX1" fmla="*/ 120951 w 12107184"/>
              <a:gd name="connsiteY1" fmla="*/ 2457935 h 2757715"/>
              <a:gd name="connsiteX2" fmla="*/ 9192268 w 12107184"/>
              <a:gd name="connsiteY2" fmla="*/ 1777999 h 2757715"/>
              <a:gd name="connsiteX3" fmla="*/ 12095088 w 12107184"/>
              <a:gd name="connsiteY3" fmla="*/ 0 h 2757715"/>
              <a:gd name="connsiteX4" fmla="*/ 12107184 w 12107184"/>
              <a:gd name="connsiteY4" fmla="*/ 1511905 h 2757715"/>
              <a:gd name="connsiteX5" fmla="*/ 9289028 w 12107184"/>
              <a:gd name="connsiteY5" fmla="*/ 2467429 h 2757715"/>
              <a:gd name="connsiteX6" fmla="*/ 0 w 12107184"/>
              <a:gd name="connsiteY6" fmla="*/ 2757715 h 2757715"/>
              <a:gd name="connsiteX0" fmla="*/ 120951 w 12107184"/>
              <a:gd name="connsiteY0" fmla="*/ 2457935 h 2757715"/>
              <a:gd name="connsiteX1" fmla="*/ 9192268 w 12107184"/>
              <a:gd name="connsiteY1" fmla="*/ 1777999 h 2757715"/>
              <a:gd name="connsiteX2" fmla="*/ 12095088 w 12107184"/>
              <a:gd name="connsiteY2" fmla="*/ 0 h 2757715"/>
              <a:gd name="connsiteX3" fmla="*/ 12107184 w 12107184"/>
              <a:gd name="connsiteY3" fmla="*/ 1511905 h 2757715"/>
              <a:gd name="connsiteX4" fmla="*/ 9289028 w 12107184"/>
              <a:gd name="connsiteY4" fmla="*/ 2467429 h 2757715"/>
              <a:gd name="connsiteX5" fmla="*/ 0 w 12107184"/>
              <a:gd name="connsiteY5" fmla="*/ 2757715 h 2757715"/>
              <a:gd name="connsiteX0" fmla="*/ 48380 w 12107184"/>
              <a:gd name="connsiteY0" fmla="*/ 2409554 h 2757715"/>
              <a:gd name="connsiteX1" fmla="*/ 9192268 w 12107184"/>
              <a:gd name="connsiteY1" fmla="*/ 1777999 h 2757715"/>
              <a:gd name="connsiteX2" fmla="*/ 12095088 w 12107184"/>
              <a:gd name="connsiteY2" fmla="*/ 0 h 2757715"/>
              <a:gd name="connsiteX3" fmla="*/ 12107184 w 12107184"/>
              <a:gd name="connsiteY3" fmla="*/ 1511905 h 2757715"/>
              <a:gd name="connsiteX4" fmla="*/ 9289028 w 12107184"/>
              <a:gd name="connsiteY4" fmla="*/ 2467429 h 2757715"/>
              <a:gd name="connsiteX5" fmla="*/ 0 w 12107184"/>
              <a:gd name="connsiteY5" fmla="*/ 2757715 h 2757715"/>
              <a:gd name="connsiteX0" fmla="*/ 48380 w 12107184"/>
              <a:gd name="connsiteY0" fmla="*/ 2409554 h 2757715"/>
              <a:gd name="connsiteX1" fmla="*/ 9240648 w 12107184"/>
              <a:gd name="connsiteY1" fmla="*/ 2056190 h 2757715"/>
              <a:gd name="connsiteX2" fmla="*/ 12095088 w 12107184"/>
              <a:gd name="connsiteY2" fmla="*/ 0 h 2757715"/>
              <a:gd name="connsiteX3" fmla="*/ 12107184 w 12107184"/>
              <a:gd name="connsiteY3" fmla="*/ 1511905 h 2757715"/>
              <a:gd name="connsiteX4" fmla="*/ 9289028 w 12107184"/>
              <a:gd name="connsiteY4" fmla="*/ 2467429 h 2757715"/>
              <a:gd name="connsiteX5" fmla="*/ 0 w 12107184"/>
              <a:gd name="connsiteY5" fmla="*/ 2757715 h 2757715"/>
              <a:gd name="connsiteX0" fmla="*/ 48380 w 12107184"/>
              <a:gd name="connsiteY0" fmla="*/ 2409554 h 2757715"/>
              <a:gd name="connsiteX1" fmla="*/ 9228553 w 12107184"/>
              <a:gd name="connsiteY1" fmla="*/ 1862666 h 2757715"/>
              <a:gd name="connsiteX2" fmla="*/ 12095088 w 12107184"/>
              <a:gd name="connsiteY2" fmla="*/ 0 h 2757715"/>
              <a:gd name="connsiteX3" fmla="*/ 12107184 w 12107184"/>
              <a:gd name="connsiteY3" fmla="*/ 1511905 h 2757715"/>
              <a:gd name="connsiteX4" fmla="*/ 9289028 w 12107184"/>
              <a:gd name="connsiteY4" fmla="*/ 2467429 h 2757715"/>
              <a:gd name="connsiteX5" fmla="*/ 0 w 12107184"/>
              <a:gd name="connsiteY5" fmla="*/ 2757715 h 2757715"/>
              <a:gd name="connsiteX0" fmla="*/ 48380 w 12095088"/>
              <a:gd name="connsiteY0" fmla="*/ 2409554 h 2757715"/>
              <a:gd name="connsiteX1" fmla="*/ 9228553 w 12095088"/>
              <a:gd name="connsiteY1" fmla="*/ 1862666 h 2757715"/>
              <a:gd name="connsiteX2" fmla="*/ 12095088 w 12095088"/>
              <a:gd name="connsiteY2" fmla="*/ 0 h 2757715"/>
              <a:gd name="connsiteX3" fmla="*/ 12082994 w 12095088"/>
              <a:gd name="connsiteY3" fmla="*/ 1415143 h 2757715"/>
              <a:gd name="connsiteX4" fmla="*/ 9289028 w 12095088"/>
              <a:gd name="connsiteY4" fmla="*/ 2467429 h 2757715"/>
              <a:gd name="connsiteX5" fmla="*/ 0 w 12095088"/>
              <a:gd name="connsiteY5" fmla="*/ 2757715 h 2757715"/>
              <a:gd name="connsiteX0" fmla="*/ 60475 w 12095088"/>
              <a:gd name="connsiteY0" fmla="*/ 2518411 h 2757715"/>
              <a:gd name="connsiteX1" fmla="*/ 9228553 w 12095088"/>
              <a:gd name="connsiteY1" fmla="*/ 1862666 h 2757715"/>
              <a:gd name="connsiteX2" fmla="*/ 12095088 w 12095088"/>
              <a:gd name="connsiteY2" fmla="*/ 0 h 2757715"/>
              <a:gd name="connsiteX3" fmla="*/ 12082994 w 12095088"/>
              <a:gd name="connsiteY3" fmla="*/ 1415143 h 2757715"/>
              <a:gd name="connsiteX4" fmla="*/ 9289028 w 12095088"/>
              <a:gd name="connsiteY4" fmla="*/ 2467429 h 2757715"/>
              <a:gd name="connsiteX5" fmla="*/ 0 w 12095088"/>
              <a:gd name="connsiteY5" fmla="*/ 2757715 h 2757715"/>
              <a:gd name="connsiteX0" fmla="*/ 60475 w 12095088"/>
              <a:gd name="connsiteY0" fmla="*/ 2518411 h 2757715"/>
              <a:gd name="connsiteX1" fmla="*/ 9228553 w 12095088"/>
              <a:gd name="connsiteY1" fmla="*/ 1862666 h 2757715"/>
              <a:gd name="connsiteX2" fmla="*/ 12095088 w 12095088"/>
              <a:gd name="connsiteY2" fmla="*/ 0 h 2757715"/>
              <a:gd name="connsiteX3" fmla="*/ 12082994 w 12095088"/>
              <a:gd name="connsiteY3" fmla="*/ 1415143 h 2757715"/>
              <a:gd name="connsiteX4" fmla="*/ 9337408 w 12095088"/>
              <a:gd name="connsiteY4" fmla="*/ 2503715 h 2757715"/>
              <a:gd name="connsiteX5" fmla="*/ 0 w 12095088"/>
              <a:gd name="connsiteY5" fmla="*/ 2757715 h 2757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95088" h="2757715">
                <a:moveTo>
                  <a:pt x="60475" y="2518411"/>
                </a:moveTo>
                <a:lnTo>
                  <a:pt x="9228553" y="1862666"/>
                </a:lnTo>
                <a:lnTo>
                  <a:pt x="12095088" y="0"/>
                </a:lnTo>
                <a:lnTo>
                  <a:pt x="12082994" y="1415143"/>
                </a:lnTo>
                <a:lnTo>
                  <a:pt x="9337408" y="2503715"/>
                </a:lnTo>
                <a:lnTo>
                  <a:pt x="0" y="2757715"/>
                </a:lnTo>
              </a:path>
            </a:pathLst>
          </a:custGeom>
          <a:solidFill>
            <a:schemeClr val="bg2">
              <a:lumMod val="25000"/>
            </a:schemeClr>
          </a:solidFill>
          <a:ln>
            <a:noFill/>
          </a:ln>
        </p:spPr>
        <p:style>
          <a:lnRef idx="1">
            <a:schemeClr val="accent1"/>
          </a:lnRef>
          <a:fillRef idx="0">
            <a:schemeClr val="accent1"/>
          </a:fillRef>
          <a:effectRef idx="0">
            <a:schemeClr val="accent1"/>
          </a:effectRef>
          <a:fontRef idx="minor">
            <a:schemeClr val="tx1"/>
          </a:fontRef>
        </p:style>
        <p:txBody>
          <a:bodyPr lIns="68589" tIns="34295" rIns="68589" bIns="34295" rtlCol="0" anchor="ctr"/>
          <a:lstStyle/>
          <a:p>
            <a:pPr algn="ctr" defTabSz="685891" fontAlgn="auto">
              <a:spcBef>
                <a:spcPts val="0"/>
              </a:spcBef>
              <a:spcAft>
                <a:spcPts val="0"/>
              </a:spcAft>
            </a:pPr>
            <a:endParaRPr lang="en-US" sz="1400">
              <a:solidFill>
                <a:srgbClr val="58595B"/>
              </a:solidFill>
            </a:endParaRPr>
          </a:p>
        </p:txBody>
      </p:sp>
      <p:sp>
        <p:nvSpPr>
          <p:cNvPr id="16" name="Freeform 15"/>
          <p:cNvSpPr/>
          <p:nvPr userDrawn="1"/>
        </p:nvSpPr>
        <p:spPr>
          <a:xfrm>
            <a:off x="-9074" y="541445"/>
            <a:ext cx="9091827" cy="2149929"/>
          </a:xfrm>
          <a:custGeom>
            <a:avLst/>
            <a:gdLst>
              <a:gd name="connsiteX0" fmla="*/ 48381 w 12107184"/>
              <a:gd name="connsiteY0" fmla="*/ 2358572 h 2757715"/>
              <a:gd name="connsiteX1" fmla="*/ 8430277 w 12107184"/>
              <a:gd name="connsiteY1" fmla="*/ 1838476 h 2757715"/>
              <a:gd name="connsiteX2" fmla="*/ 12095088 w 12107184"/>
              <a:gd name="connsiteY2" fmla="*/ 0 h 2757715"/>
              <a:gd name="connsiteX3" fmla="*/ 12107184 w 12107184"/>
              <a:gd name="connsiteY3" fmla="*/ 1511905 h 2757715"/>
              <a:gd name="connsiteX4" fmla="*/ 8974556 w 12107184"/>
              <a:gd name="connsiteY4" fmla="*/ 2540000 h 2757715"/>
              <a:gd name="connsiteX5" fmla="*/ 0 w 12107184"/>
              <a:gd name="connsiteY5" fmla="*/ 2757715 h 2757715"/>
              <a:gd name="connsiteX6" fmla="*/ 84666 w 12107184"/>
              <a:gd name="connsiteY6" fmla="*/ 2322286 h 2757715"/>
              <a:gd name="connsiteX7" fmla="*/ 84666 w 12107184"/>
              <a:gd name="connsiteY7" fmla="*/ 2322286 h 2757715"/>
              <a:gd name="connsiteX8" fmla="*/ 84666 w 12107184"/>
              <a:gd name="connsiteY8" fmla="*/ 2322286 h 2757715"/>
              <a:gd name="connsiteX0" fmla="*/ 48381 w 12107184"/>
              <a:gd name="connsiteY0" fmla="*/ 2358572 h 2757715"/>
              <a:gd name="connsiteX1" fmla="*/ 120951 w 12107184"/>
              <a:gd name="connsiteY1" fmla="*/ 2457935 h 2757715"/>
              <a:gd name="connsiteX2" fmla="*/ 8430277 w 12107184"/>
              <a:gd name="connsiteY2" fmla="*/ 1838476 h 2757715"/>
              <a:gd name="connsiteX3" fmla="*/ 12095088 w 12107184"/>
              <a:gd name="connsiteY3" fmla="*/ 0 h 2757715"/>
              <a:gd name="connsiteX4" fmla="*/ 12107184 w 12107184"/>
              <a:gd name="connsiteY4" fmla="*/ 1511905 h 2757715"/>
              <a:gd name="connsiteX5" fmla="*/ 8974556 w 12107184"/>
              <a:gd name="connsiteY5" fmla="*/ 2540000 h 2757715"/>
              <a:gd name="connsiteX6" fmla="*/ 0 w 12107184"/>
              <a:gd name="connsiteY6" fmla="*/ 2757715 h 2757715"/>
              <a:gd name="connsiteX7" fmla="*/ 84666 w 12107184"/>
              <a:gd name="connsiteY7" fmla="*/ 2322286 h 2757715"/>
              <a:gd name="connsiteX8" fmla="*/ 84666 w 12107184"/>
              <a:gd name="connsiteY8" fmla="*/ 2322286 h 2757715"/>
              <a:gd name="connsiteX9" fmla="*/ 84666 w 12107184"/>
              <a:gd name="connsiteY9" fmla="*/ 2322286 h 2757715"/>
              <a:gd name="connsiteX0" fmla="*/ 48381 w 12107184"/>
              <a:gd name="connsiteY0" fmla="*/ 2358572 h 2757715"/>
              <a:gd name="connsiteX1" fmla="*/ 120951 w 12107184"/>
              <a:gd name="connsiteY1" fmla="*/ 2457935 h 2757715"/>
              <a:gd name="connsiteX2" fmla="*/ 9192268 w 12107184"/>
              <a:gd name="connsiteY2" fmla="*/ 1777999 h 2757715"/>
              <a:gd name="connsiteX3" fmla="*/ 12095088 w 12107184"/>
              <a:gd name="connsiteY3" fmla="*/ 0 h 2757715"/>
              <a:gd name="connsiteX4" fmla="*/ 12107184 w 12107184"/>
              <a:gd name="connsiteY4" fmla="*/ 1511905 h 2757715"/>
              <a:gd name="connsiteX5" fmla="*/ 8974556 w 12107184"/>
              <a:gd name="connsiteY5" fmla="*/ 2540000 h 2757715"/>
              <a:gd name="connsiteX6" fmla="*/ 0 w 12107184"/>
              <a:gd name="connsiteY6" fmla="*/ 2757715 h 2757715"/>
              <a:gd name="connsiteX7" fmla="*/ 84666 w 12107184"/>
              <a:gd name="connsiteY7" fmla="*/ 2322286 h 2757715"/>
              <a:gd name="connsiteX8" fmla="*/ 84666 w 12107184"/>
              <a:gd name="connsiteY8" fmla="*/ 2322286 h 2757715"/>
              <a:gd name="connsiteX9" fmla="*/ 84666 w 12107184"/>
              <a:gd name="connsiteY9" fmla="*/ 2322286 h 2757715"/>
              <a:gd name="connsiteX0" fmla="*/ 48381 w 12107184"/>
              <a:gd name="connsiteY0" fmla="*/ 2358572 h 2757715"/>
              <a:gd name="connsiteX1" fmla="*/ 120951 w 12107184"/>
              <a:gd name="connsiteY1" fmla="*/ 2457935 h 2757715"/>
              <a:gd name="connsiteX2" fmla="*/ 9192268 w 12107184"/>
              <a:gd name="connsiteY2" fmla="*/ 1777999 h 2757715"/>
              <a:gd name="connsiteX3" fmla="*/ 12095088 w 12107184"/>
              <a:gd name="connsiteY3" fmla="*/ 0 h 2757715"/>
              <a:gd name="connsiteX4" fmla="*/ 12107184 w 12107184"/>
              <a:gd name="connsiteY4" fmla="*/ 1511905 h 2757715"/>
              <a:gd name="connsiteX5" fmla="*/ 9289028 w 12107184"/>
              <a:gd name="connsiteY5" fmla="*/ 2467429 h 2757715"/>
              <a:gd name="connsiteX6" fmla="*/ 0 w 12107184"/>
              <a:gd name="connsiteY6" fmla="*/ 2757715 h 2757715"/>
              <a:gd name="connsiteX7" fmla="*/ 84666 w 12107184"/>
              <a:gd name="connsiteY7" fmla="*/ 2322286 h 2757715"/>
              <a:gd name="connsiteX8" fmla="*/ 84666 w 12107184"/>
              <a:gd name="connsiteY8" fmla="*/ 2322286 h 2757715"/>
              <a:gd name="connsiteX9" fmla="*/ 84666 w 12107184"/>
              <a:gd name="connsiteY9" fmla="*/ 2322286 h 2757715"/>
              <a:gd name="connsiteX0" fmla="*/ 48381 w 12107184"/>
              <a:gd name="connsiteY0" fmla="*/ 2358572 h 2757715"/>
              <a:gd name="connsiteX1" fmla="*/ 120951 w 12107184"/>
              <a:gd name="connsiteY1" fmla="*/ 2457935 h 2757715"/>
              <a:gd name="connsiteX2" fmla="*/ 9192268 w 12107184"/>
              <a:gd name="connsiteY2" fmla="*/ 1777999 h 2757715"/>
              <a:gd name="connsiteX3" fmla="*/ 12095088 w 12107184"/>
              <a:gd name="connsiteY3" fmla="*/ 0 h 2757715"/>
              <a:gd name="connsiteX4" fmla="*/ 12107184 w 12107184"/>
              <a:gd name="connsiteY4" fmla="*/ 1511905 h 2757715"/>
              <a:gd name="connsiteX5" fmla="*/ 9289028 w 12107184"/>
              <a:gd name="connsiteY5" fmla="*/ 2467429 h 2757715"/>
              <a:gd name="connsiteX6" fmla="*/ 0 w 12107184"/>
              <a:gd name="connsiteY6" fmla="*/ 2757715 h 2757715"/>
              <a:gd name="connsiteX7" fmla="*/ 84666 w 12107184"/>
              <a:gd name="connsiteY7" fmla="*/ 2322286 h 2757715"/>
              <a:gd name="connsiteX8" fmla="*/ 84666 w 12107184"/>
              <a:gd name="connsiteY8" fmla="*/ 2322286 h 2757715"/>
              <a:gd name="connsiteX0" fmla="*/ 48381 w 12107184"/>
              <a:gd name="connsiteY0" fmla="*/ 2358572 h 2757715"/>
              <a:gd name="connsiteX1" fmla="*/ 120951 w 12107184"/>
              <a:gd name="connsiteY1" fmla="*/ 2457935 h 2757715"/>
              <a:gd name="connsiteX2" fmla="*/ 9192268 w 12107184"/>
              <a:gd name="connsiteY2" fmla="*/ 1777999 h 2757715"/>
              <a:gd name="connsiteX3" fmla="*/ 12095088 w 12107184"/>
              <a:gd name="connsiteY3" fmla="*/ 0 h 2757715"/>
              <a:gd name="connsiteX4" fmla="*/ 12107184 w 12107184"/>
              <a:gd name="connsiteY4" fmla="*/ 1511905 h 2757715"/>
              <a:gd name="connsiteX5" fmla="*/ 9289028 w 12107184"/>
              <a:gd name="connsiteY5" fmla="*/ 2467429 h 2757715"/>
              <a:gd name="connsiteX6" fmla="*/ 0 w 12107184"/>
              <a:gd name="connsiteY6" fmla="*/ 2757715 h 2757715"/>
              <a:gd name="connsiteX7" fmla="*/ 84666 w 12107184"/>
              <a:gd name="connsiteY7" fmla="*/ 2322286 h 2757715"/>
              <a:gd name="connsiteX0" fmla="*/ 48381 w 12107184"/>
              <a:gd name="connsiteY0" fmla="*/ 2358572 h 2757715"/>
              <a:gd name="connsiteX1" fmla="*/ 120951 w 12107184"/>
              <a:gd name="connsiteY1" fmla="*/ 2457935 h 2757715"/>
              <a:gd name="connsiteX2" fmla="*/ 9192268 w 12107184"/>
              <a:gd name="connsiteY2" fmla="*/ 1777999 h 2757715"/>
              <a:gd name="connsiteX3" fmla="*/ 12095088 w 12107184"/>
              <a:gd name="connsiteY3" fmla="*/ 0 h 2757715"/>
              <a:gd name="connsiteX4" fmla="*/ 12107184 w 12107184"/>
              <a:gd name="connsiteY4" fmla="*/ 1511905 h 2757715"/>
              <a:gd name="connsiteX5" fmla="*/ 9289028 w 12107184"/>
              <a:gd name="connsiteY5" fmla="*/ 2467429 h 2757715"/>
              <a:gd name="connsiteX6" fmla="*/ 0 w 12107184"/>
              <a:gd name="connsiteY6" fmla="*/ 2757715 h 2757715"/>
              <a:gd name="connsiteX0" fmla="*/ 120951 w 12107184"/>
              <a:gd name="connsiteY0" fmla="*/ 2457935 h 2757715"/>
              <a:gd name="connsiteX1" fmla="*/ 9192268 w 12107184"/>
              <a:gd name="connsiteY1" fmla="*/ 1777999 h 2757715"/>
              <a:gd name="connsiteX2" fmla="*/ 12095088 w 12107184"/>
              <a:gd name="connsiteY2" fmla="*/ 0 h 2757715"/>
              <a:gd name="connsiteX3" fmla="*/ 12107184 w 12107184"/>
              <a:gd name="connsiteY3" fmla="*/ 1511905 h 2757715"/>
              <a:gd name="connsiteX4" fmla="*/ 9289028 w 12107184"/>
              <a:gd name="connsiteY4" fmla="*/ 2467429 h 2757715"/>
              <a:gd name="connsiteX5" fmla="*/ 0 w 12107184"/>
              <a:gd name="connsiteY5" fmla="*/ 2757715 h 2757715"/>
              <a:gd name="connsiteX0" fmla="*/ 48380 w 12107184"/>
              <a:gd name="connsiteY0" fmla="*/ 2409554 h 2757715"/>
              <a:gd name="connsiteX1" fmla="*/ 9192268 w 12107184"/>
              <a:gd name="connsiteY1" fmla="*/ 1777999 h 2757715"/>
              <a:gd name="connsiteX2" fmla="*/ 12095088 w 12107184"/>
              <a:gd name="connsiteY2" fmla="*/ 0 h 2757715"/>
              <a:gd name="connsiteX3" fmla="*/ 12107184 w 12107184"/>
              <a:gd name="connsiteY3" fmla="*/ 1511905 h 2757715"/>
              <a:gd name="connsiteX4" fmla="*/ 9289028 w 12107184"/>
              <a:gd name="connsiteY4" fmla="*/ 2467429 h 2757715"/>
              <a:gd name="connsiteX5" fmla="*/ 0 w 12107184"/>
              <a:gd name="connsiteY5" fmla="*/ 2757715 h 2757715"/>
              <a:gd name="connsiteX0" fmla="*/ 48380 w 12107184"/>
              <a:gd name="connsiteY0" fmla="*/ 2409554 h 2757715"/>
              <a:gd name="connsiteX1" fmla="*/ 9240648 w 12107184"/>
              <a:gd name="connsiteY1" fmla="*/ 2056190 h 2757715"/>
              <a:gd name="connsiteX2" fmla="*/ 12095088 w 12107184"/>
              <a:gd name="connsiteY2" fmla="*/ 0 h 2757715"/>
              <a:gd name="connsiteX3" fmla="*/ 12107184 w 12107184"/>
              <a:gd name="connsiteY3" fmla="*/ 1511905 h 2757715"/>
              <a:gd name="connsiteX4" fmla="*/ 9289028 w 12107184"/>
              <a:gd name="connsiteY4" fmla="*/ 2467429 h 2757715"/>
              <a:gd name="connsiteX5" fmla="*/ 0 w 12107184"/>
              <a:gd name="connsiteY5" fmla="*/ 2757715 h 2757715"/>
              <a:gd name="connsiteX0" fmla="*/ 48380 w 12107184"/>
              <a:gd name="connsiteY0" fmla="*/ 2409554 h 2757715"/>
              <a:gd name="connsiteX1" fmla="*/ 9228553 w 12107184"/>
              <a:gd name="connsiteY1" fmla="*/ 1862666 h 2757715"/>
              <a:gd name="connsiteX2" fmla="*/ 12095088 w 12107184"/>
              <a:gd name="connsiteY2" fmla="*/ 0 h 2757715"/>
              <a:gd name="connsiteX3" fmla="*/ 12107184 w 12107184"/>
              <a:gd name="connsiteY3" fmla="*/ 1511905 h 2757715"/>
              <a:gd name="connsiteX4" fmla="*/ 9289028 w 12107184"/>
              <a:gd name="connsiteY4" fmla="*/ 2467429 h 2757715"/>
              <a:gd name="connsiteX5" fmla="*/ 0 w 12107184"/>
              <a:gd name="connsiteY5" fmla="*/ 2757715 h 2757715"/>
              <a:gd name="connsiteX0" fmla="*/ 36284 w 12107184"/>
              <a:gd name="connsiteY0" fmla="*/ 2578888 h 2757715"/>
              <a:gd name="connsiteX1" fmla="*/ 9228553 w 12107184"/>
              <a:gd name="connsiteY1" fmla="*/ 1862666 h 2757715"/>
              <a:gd name="connsiteX2" fmla="*/ 12095088 w 12107184"/>
              <a:gd name="connsiteY2" fmla="*/ 0 h 2757715"/>
              <a:gd name="connsiteX3" fmla="*/ 12107184 w 12107184"/>
              <a:gd name="connsiteY3" fmla="*/ 1511905 h 2757715"/>
              <a:gd name="connsiteX4" fmla="*/ 9289028 w 12107184"/>
              <a:gd name="connsiteY4" fmla="*/ 2467429 h 2757715"/>
              <a:gd name="connsiteX5" fmla="*/ 0 w 12107184"/>
              <a:gd name="connsiteY5" fmla="*/ 2757715 h 2757715"/>
              <a:gd name="connsiteX0" fmla="*/ 36284 w 12107184"/>
              <a:gd name="connsiteY0" fmla="*/ 2578888 h 2914953"/>
              <a:gd name="connsiteX1" fmla="*/ 9228553 w 12107184"/>
              <a:gd name="connsiteY1" fmla="*/ 1862666 h 2914953"/>
              <a:gd name="connsiteX2" fmla="*/ 12095088 w 12107184"/>
              <a:gd name="connsiteY2" fmla="*/ 0 h 2914953"/>
              <a:gd name="connsiteX3" fmla="*/ 12107184 w 12107184"/>
              <a:gd name="connsiteY3" fmla="*/ 1511905 h 2914953"/>
              <a:gd name="connsiteX4" fmla="*/ 9289028 w 12107184"/>
              <a:gd name="connsiteY4" fmla="*/ 2467429 h 2914953"/>
              <a:gd name="connsiteX5" fmla="*/ 0 w 12107184"/>
              <a:gd name="connsiteY5" fmla="*/ 2914953 h 2914953"/>
              <a:gd name="connsiteX0" fmla="*/ 48379 w 12119279"/>
              <a:gd name="connsiteY0" fmla="*/ 2578888 h 2866572"/>
              <a:gd name="connsiteX1" fmla="*/ 9240648 w 12119279"/>
              <a:gd name="connsiteY1" fmla="*/ 1862666 h 2866572"/>
              <a:gd name="connsiteX2" fmla="*/ 12107183 w 12119279"/>
              <a:gd name="connsiteY2" fmla="*/ 0 h 2866572"/>
              <a:gd name="connsiteX3" fmla="*/ 12119279 w 12119279"/>
              <a:gd name="connsiteY3" fmla="*/ 1511905 h 2866572"/>
              <a:gd name="connsiteX4" fmla="*/ 9301123 w 12119279"/>
              <a:gd name="connsiteY4" fmla="*/ 2467429 h 2866572"/>
              <a:gd name="connsiteX5" fmla="*/ 0 w 12119279"/>
              <a:gd name="connsiteY5" fmla="*/ 2866572 h 2866572"/>
              <a:gd name="connsiteX0" fmla="*/ 48379 w 12131374"/>
              <a:gd name="connsiteY0" fmla="*/ 2578888 h 2866572"/>
              <a:gd name="connsiteX1" fmla="*/ 9240648 w 12131374"/>
              <a:gd name="connsiteY1" fmla="*/ 1862666 h 2866572"/>
              <a:gd name="connsiteX2" fmla="*/ 12107183 w 12131374"/>
              <a:gd name="connsiteY2" fmla="*/ 0 h 2866572"/>
              <a:gd name="connsiteX3" fmla="*/ 12131374 w 12131374"/>
              <a:gd name="connsiteY3" fmla="*/ 1427238 h 2866572"/>
              <a:gd name="connsiteX4" fmla="*/ 9301123 w 12131374"/>
              <a:gd name="connsiteY4" fmla="*/ 2467429 h 2866572"/>
              <a:gd name="connsiteX5" fmla="*/ 0 w 12131374"/>
              <a:gd name="connsiteY5" fmla="*/ 2866572 h 2866572"/>
              <a:gd name="connsiteX0" fmla="*/ 48379 w 12131374"/>
              <a:gd name="connsiteY0" fmla="*/ 2578888 h 2866572"/>
              <a:gd name="connsiteX1" fmla="*/ 9119697 w 12131374"/>
              <a:gd name="connsiteY1" fmla="*/ 1886857 h 2866572"/>
              <a:gd name="connsiteX2" fmla="*/ 12107183 w 12131374"/>
              <a:gd name="connsiteY2" fmla="*/ 0 h 2866572"/>
              <a:gd name="connsiteX3" fmla="*/ 12131374 w 12131374"/>
              <a:gd name="connsiteY3" fmla="*/ 1427238 h 2866572"/>
              <a:gd name="connsiteX4" fmla="*/ 9301123 w 12131374"/>
              <a:gd name="connsiteY4" fmla="*/ 2467429 h 2866572"/>
              <a:gd name="connsiteX5" fmla="*/ 0 w 12131374"/>
              <a:gd name="connsiteY5" fmla="*/ 2866572 h 2866572"/>
              <a:gd name="connsiteX0" fmla="*/ 48379 w 12119279"/>
              <a:gd name="connsiteY0" fmla="*/ 2578888 h 2866572"/>
              <a:gd name="connsiteX1" fmla="*/ 9119697 w 12119279"/>
              <a:gd name="connsiteY1" fmla="*/ 1886857 h 2866572"/>
              <a:gd name="connsiteX2" fmla="*/ 12107183 w 12119279"/>
              <a:gd name="connsiteY2" fmla="*/ 0 h 2866572"/>
              <a:gd name="connsiteX3" fmla="*/ 12119279 w 12119279"/>
              <a:gd name="connsiteY3" fmla="*/ 1366762 h 2866572"/>
              <a:gd name="connsiteX4" fmla="*/ 9301123 w 12119279"/>
              <a:gd name="connsiteY4" fmla="*/ 2467429 h 2866572"/>
              <a:gd name="connsiteX5" fmla="*/ 0 w 12119279"/>
              <a:gd name="connsiteY5" fmla="*/ 2866572 h 2866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19279" h="2866572">
                <a:moveTo>
                  <a:pt x="48379" y="2578888"/>
                </a:moveTo>
                <a:lnTo>
                  <a:pt x="9119697" y="1886857"/>
                </a:lnTo>
                <a:lnTo>
                  <a:pt x="12107183" y="0"/>
                </a:lnTo>
                <a:lnTo>
                  <a:pt x="12119279" y="1366762"/>
                </a:lnTo>
                <a:lnTo>
                  <a:pt x="9301123" y="2467429"/>
                </a:lnTo>
                <a:lnTo>
                  <a:pt x="0" y="2866572"/>
                </a:lnTo>
              </a:path>
            </a:pathLst>
          </a:custGeom>
          <a:solidFill>
            <a:schemeClr val="accent2">
              <a:lumMod val="50000"/>
            </a:schemeClr>
          </a:solidFill>
          <a:ln>
            <a:noFill/>
          </a:ln>
        </p:spPr>
        <p:style>
          <a:lnRef idx="1">
            <a:schemeClr val="accent1"/>
          </a:lnRef>
          <a:fillRef idx="0">
            <a:schemeClr val="accent1"/>
          </a:fillRef>
          <a:effectRef idx="0">
            <a:schemeClr val="accent1"/>
          </a:effectRef>
          <a:fontRef idx="minor">
            <a:schemeClr val="tx1"/>
          </a:fontRef>
        </p:style>
        <p:txBody>
          <a:bodyPr lIns="68589" tIns="34295" rIns="68589" bIns="34295" rtlCol="0" anchor="ctr"/>
          <a:lstStyle/>
          <a:p>
            <a:pPr algn="ctr" defTabSz="685891" fontAlgn="auto">
              <a:spcBef>
                <a:spcPts val="0"/>
              </a:spcBef>
              <a:spcAft>
                <a:spcPts val="0"/>
              </a:spcAft>
            </a:pPr>
            <a:endParaRPr lang="en-US" sz="1400">
              <a:solidFill>
                <a:srgbClr val="58595B"/>
              </a:solidFill>
            </a:endParaRPr>
          </a:p>
        </p:txBody>
      </p:sp>
      <p:sp>
        <p:nvSpPr>
          <p:cNvPr id="2" name="Title 1"/>
          <p:cNvSpPr>
            <a:spLocks noGrp="1"/>
          </p:cNvSpPr>
          <p:nvPr>
            <p:ph type="title"/>
          </p:nvPr>
        </p:nvSpPr>
        <p:spPr/>
        <p:txBody>
          <a:bodyPr/>
          <a:lstStyle/>
          <a:p>
            <a:r>
              <a:rPr lang="en-US" smtClean="0"/>
              <a:t>Click to edit Master title style</a:t>
            </a:r>
            <a:endParaRPr lang="en-US"/>
          </a:p>
        </p:txBody>
      </p:sp>
      <p:grpSp>
        <p:nvGrpSpPr>
          <p:cNvPr id="3" name="Group 5"/>
          <p:cNvGrpSpPr/>
          <p:nvPr userDrawn="1"/>
        </p:nvGrpSpPr>
        <p:grpSpPr>
          <a:xfrm>
            <a:off x="-215" y="0"/>
            <a:ext cx="9144430" cy="5143500"/>
            <a:chOff x="0" y="0"/>
            <a:chExt cx="12189398" cy="6858000"/>
          </a:xfrm>
          <a:solidFill>
            <a:srgbClr val="D8E1E6"/>
          </a:solidFill>
        </p:grpSpPr>
        <p:sp>
          <p:nvSpPr>
            <p:cNvPr id="7" name="Rectangle 6"/>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91" fontAlgn="auto">
                <a:spcBef>
                  <a:spcPts val="0"/>
                </a:spcBef>
                <a:spcAft>
                  <a:spcPts val="0"/>
                </a:spcAft>
              </a:pPr>
              <a:endParaRPr sz="1400" dirty="0">
                <a:solidFill>
                  <a:srgbClr val="FFFFFF"/>
                </a:solidFill>
              </a:endParaRPr>
            </a:p>
          </p:txBody>
        </p:sp>
        <p:sp>
          <p:nvSpPr>
            <p:cNvPr id="8" name="Rectangle 7"/>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91" fontAlgn="auto">
                <a:spcBef>
                  <a:spcPts val="0"/>
                </a:spcBef>
                <a:spcAft>
                  <a:spcPts val="0"/>
                </a:spcAft>
              </a:pPr>
              <a:endParaRPr sz="1400" dirty="0">
                <a:solidFill>
                  <a:srgbClr val="FFFFFF"/>
                </a:solidFill>
              </a:endParaRPr>
            </a:p>
          </p:txBody>
        </p:sp>
        <p:sp>
          <p:nvSpPr>
            <p:cNvPr id="9" name="Rectangle 8"/>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91" fontAlgn="auto">
                <a:spcBef>
                  <a:spcPts val="0"/>
                </a:spcBef>
                <a:spcAft>
                  <a:spcPts val="0"/>
                </a:spcAft>
              </a:pPr>
              <a:endParaRPr sz="1400" dirty="0">
                <a:solidFill>
                  <a:srgbClr val="FFFFFF"/>
                </a:solidFill>
              </a:endParaRPr>
            </a:p>
          </p:txBody>
        </p:sp>
        <p:sp>
          <p:nvSpPr>
            <p:cNvPr id="10" name="Rectangle 9"/>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91" fontAlgn="auto">
                <a:spcBef>
                  <a:spcPts val="0"/>
                </a:spcBef>
                <a:spcAft>
                  <a:spcPts val="0"/>
                </a:spcAft>
              </a:pPr>
              <a:endParaRPr sz="1400" dirty="0">
                <a:solidFill>
                  <a:srgbClr val="FFFFFF"/>
                </a:solidFill>
              </a:endParaRPr>
            </a:p>
          </p:txBody>
        </p:sp>
      </p:grpSp>
      <p:sp>
        <p:nvSpPr>
          <p:cNvPr id="11" name="TextBox 10"/>
          <p:cNvSpPr txBox="1"/>
          <p:nvPr userDrawn="1"/>
        </p:nvSpPr>
        <p:spPr>
          <a:xfrm>
            <a:off x="3951892" y="4917186"/>
            <a:ext cx="2400925" cy="137160"/>
          </a:xfrm>
          <a:prstGeom prst="rect">
            <a:avLst/>
          </a:prstGeom>
          <a:noFill/>
        </p:spPr>
        <p:txBody>
          <a:bodyPr vert="horz" wrap="none" lIns="0" tIns="0" rIns="0" bIns="0" rtlCol="0" anchor="ctr" anchorCtr="0">
            <a:noAutofit/>
          </a:bodyPr>
          <a:lstStyle/>
          <a:p>
            <a:pPr algn="r" defTabSz="685891" fontAlgn="auto">
              <a:spcBef>
                <a:spcPts val="0"/>
              </a:spcBef>
              <a:spcAft>
                <a:spcPts val="0"/>
              </a:spcAft>
            </a:pPr>
            <a:r>
              <a:rPr sz="600" dirty="0">
                <a:solidFill>
                  <a:srgbClr val="58595B"/>
                </a:solidFill>
                <a:latin typeface="Calibri"/>
                <a:ea typeface="+mn-ea"/>
              </a:rPr>
              <a:t>Copyright © </a:t>
            </a:r>
            <a:r>
              <a:rPr lang="en-US" sz="600" dirty="0" smtClean="0">
                <a:solidFill>
                  <a:srgbClr val="58595B"/>
                </a:solidFill>
                <a:latin typeface="Calibri"/>
                <a:ea typeface="+mn-ea"/>
              </a:rPr>
              <a:t>2017,</a:t>
            </a:r>
            <a:r>
              <a:rPr sz="600" dirty="0" smtClean="0">
                <a:solidFill>
                  <a:srgbClr val="58595B"/>
                </a:solidFill>
                <a:latin typeface="Calibri"/>
                <a:ea typeface="+mn-ea"/>
              </a:rPr>
              <a:t> </a:t>
            </a:r>
            <a:r>
              <a:rPr sz="600" dirty="0">
                <a:solidFill>
                  <a:srgbClr val="58595B"/>
                </a:solidFill>
                <a:latin typeface="Calibri"/>
                <a:ea typeface="+mn-ea"/>
              </a:rPr>
              <a:t>Oracle and/or its affiliates. All rights reserved.  </a:t>
            </a:r>
          </a:p>
        </p:txBody>
      </p:sp>
      <p:pic>
        <p:nvPicPr>
          <p:cNvPr id="12" name="Picture 11" descr="Oracle logo in white on red staging background"/>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97868" y="4697730"/>
            <a:ext cx="1219171" cy="445770"/>
          </a:xfrm>
          <a:prstGeom prst="rect">
            <a:avLst/>
          </a:prstGeom>
        </p:spPr>
      </p:pic>
      <p:sp>
        <p:nvSpPr>
          <p:cNvPr id="5" name="Slide Number Placeholder 4"/>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Tree>
    <p:extLst>
      <p:ext uri="{BB962C8B-B14F-4D97-AF65-F5344CB8AC3E}">
        <p14:creationId xmlns:p14="http://schemas.microsoft.com/office/powerpoint/2010/main" val="318580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3_Title-Only">
    <p:spTree>
      <p:nvGrpSpPr>
        <p:cNvPr id="1" name=""/>
        <p:cNvGrpSpPr/>
        <p:nvPr/>
      </p:nvGrpSpPr>
      <p:grpSpPr>
        <a:xfrm>
          <a:off x="0" y="0"/>
          <a:ext cx="0" cy="0"/>
          <a:chOff x="0" y="0"/>
          <a:chExt cx="0" cy="0"/>
        </a:xfrm>
      </p:grpSpPr>
      <p:pic>
        <p:nvPicPr>
          <p:cNvPr id="13" name="Picture 12"/>
          <p:cNvPicPr>
            <a:picLocks noChangeAspect="1"/>
          </p:cNvPicPr>
          <p:nvPr userDrawn="1"/>
        </p:nvPicPr>
        <p:blipFill rotWithShape="1">
          <a:blip r:embed="rId2" cstate="screen">
            <a:alphaModFix amt="63000"/>
            <a:extLst>
              <a:ext uri="{28A0092B-C50C-407E-A947-70E740481C1C}">
                <a14:useLocalDpi xmlns:a14="http://schemas.microsoft.com/office/drawing/2010/main"/>
              </a:ext>
            </a:extLst>
          </a:blip>
          <a:srcRect/>
          <a:stretch/>
        </p:blipFill>
        <p:spPr>
          <a:xfrm>
            <a:off x="85191" y="0"/>
            <a:ext cx="9059238" cy="5054346"/>
          </a:xfrm>
          <a:prstGeom prst="rect">
            <a:avLst/>
          </a:prstGeom>
        </p:spPr>
      </p:pic>
      <p:sp>
        <p:nvSpPr>
          <p:cNvPr id="5" name="Slide Number Placeholder 4"/>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
        <p:nvSpPr>
          <p:cNvPr id="2" name="Title 1"/>
          <p:cNvSpPr>
            <a:spLocks noGrp="1"/>
          </p:cNvSpPr>
          <p:nvPr>
            <p:ph type="title"/>
          </p:nvPr>
        </p:nvSpPr>
        <p:spPr/>
        <p:txBody>
          <a:bodyPr/>
          <a:lstStyle/>
          <a:p>
            <a:r>
              <a:rPr lang="en-US" smtClean="0"/>
              <a:t>Click to edit Master title style</a:t>
            </a:r>
            <a:endParaRPr lang="en-US"/>
          </a:p>
        </p:txBody>
      </p:sp>
      <p:grpSp>
        <p:nvGrpSpPr>
          <p:cNvPr id="3" name="Group 5"/>
          <p:cNvGrpSpPr/>
          <p:nvPr userDrawn="1"/>
        </p:nvGrpSpPr>
        <p:grpSpPr>
          <a:xfrm>
            <a:off x="0" y="0"/>
            <a:ext cx="9144430" cy="5143500"/>
            <a:chOff x="0" y="0"/>
            <a:chExt cx="12189398" cy="6858000"/>
          </a:xfrm>
          <a:solidFill>
            <a:srgbClr val="D8E1E6"/>
          </a:solidFill>
        </p:grpSpPr>
        <p:sp>
          <p:nvSpPr>
            <p:cNvPr id="7" name="Rectangle 6"/>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91" fontAlgn="auto">
                <a:spcBef>
                  <a:spcPts val="0"/>
                </a:spcBef>
                <a:spcAft>
                  <a:spcPts val="0"/>
                </a:spcAft>
              </a:pPr>
              <a:endParaRPr sz="1400" dirty="0">
                <a:solidFill>
                  <a:srgbClr val="FFFFFF"/>
                </a:solidFill>
              </a:endParaRPr>
            </a:p>
          </p:txBody>
        </p:sp>
        <p:sp>
          <p:nvSpPr>
            <p:cNvPr id="8" name="Rectangle 7"/>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91" fontAlgn="auto">
                <a:spcBef>
                  <a:spcPts val="0"/>
                </a:spcBef>
                <a:spcAft>
                  <a:spcPts val="0"/>
                </a:spcAft>
              </a:pPr>
              <a:endParaRPr sz="1400" dirty="0">
                <a:solidFill>
                  <a:srgbClr val="FFFFFF"/>
                </a:solidFill>
              </a:endParaRPr>
            </a:p>
          </p:txBody>
        </p:sp>
        <p:sp>
          <p:nvSpPr>
            <p:cNvPr id="9" name="Rectangle 8"/>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91" fontAlgn="auto">
                <a:spcBef>
                  <a:spcPts val="0"/>
                </a:spcBef>
                <a:spcAft>
                  <a:spcPts val="0"/>
                </a:spcAft>
              </a:pPr>
              <a:endParaRPr sz="1400" dirty="0">
                <a:solidFill>
                  <a:srgbClr val="FFFFFF"/>
                </a:solidFill>
              </a:endParaRPr>
            </a:p>
          </p:txBody>
        </p:sp>
        <p:sp>
          <p:nvSpPr>
            <p:cNvPr id="10" name="Rectangle 9"/>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91" fontAlgn="auto">
                <a:spcBef>
                  <a:spcPts val="0"/>
                </a:spcBef>
                <a:spcAft>
                  <a:spcPts val="0"/>
                </a:spcAft>
              </a:pPr>
              <a:endParaRPr sz="1400" dirty="0">
                <a:solidFill>
                  <a:srgbClr val="FFFFFF"/>
                </a:solidFill>
              </a:endParaRPr>
            </a:p>
          </p:txBody>
        </p:sp>
      </p:grpSp>
      <p:sp>
        <p:nvSpPr>
          <p:cNvPr id="11" name="TextBox 10"/>
          <p:cNvSpPr txBox="1"/>
          <p:nvPr userDrawn="1"/>
        </p:nvSpPr>
        <p:spPr>
          <a:xfrm>
            <a:off x="3951892" y="4917186"/>
            <a:ext cx="2400925" cy="137160"/>
          </a:xfrm>
          <a:prstGeom prst="rect">
            <a:avLst/>
          </a:prstGeom>
          <a:noFill/>
        </p:spPr>
        <p:txBody>
          <a:bodyPr vert="horz" wrap="none" lIns="0" tIns="0" rIns="0" bIns="0" rtlCol="0" anchor="ctr" anchorCtr="0">
            <a:noAutofit/>
          </a:bodyPr>
          <a:lstStyle/>
          <a:p>
            <a:pPr algn="r" defTabSz="685891" fontAlgn="auto">
              <a:spcBef>
                <a:spcPts val="0"/>
              </a:spcBef>
              <a:spcAft>
                <a:spcPts val="0"/>
              </a:spcAft>
            </a:pPr>
            <a:r>
              <a:rPr sz="600" dirty="0">
                <a:solidFill>
                  <a:srgbClr val="58595B"/>
                </a:solidFill>
                <a:latin typeface="Calibri"/>
                <a:ea typeface="+mn-ea"/>
              </a:rPr>
              <a:t>Copyright © </a:t>
            </a:r>
            <a:r>
              <a:rPr lang="en-US" sz="600" dirty="0" smtClean="0">
                <a:solidFill>
                  <a:srgbClr val="58595B"/>
                </a:solidFill>
                <a:latin typeface="Calibri"/>
                <a:ea typeface="+mn-ea"/>
              </a:rPr>
              <a:t>2017,</a:t>
            </a:r>
            <a:r>
              <a:rPr sz="600" dirty="0" smtClean="0">
                <a:solidFill>
                  <a:srgbClr val="58595B"/>
                </a:solidFill>
                <a:latin typeface="Calibri"/>
                <a:ea typeface="+mn-ea"/>
              </a:rPr>
              <a:t> </a:t>
            </a:r>
            <a:r>
              <a:rPr sz="600" dirty="0">
                <a:solidFill>
                  <a:srgbClr val="58595B"/>
                </a:solidFill>
                <a:latin typeface="Calibri"/>
                <a:ea typeface="+mn-ea"/>
              </a:rPr>
              <a:t>Oracle and/or its affiliates. All rights reserved.  </a:t>
            </a:r>
          </a:p>
        </p:txBody>
      </p:sp>
      <p:pic>
        <p:nvPicPr>
          <p:cNvPr id="12" name="Picture 11" descr="Oracle logo in white on red staging background"/>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97868" y="4697730"/>
            <a:ext cx="1219171" cy="445770"/>
          </a:xfrm>
          <a:prstGeom prst="rect">
            <a:avLst/>
          </a:prstGeom>
        </p:spPr>
      </p:pic>
    </p:spTree>
    <p:extLst>
      <p:ext uri="{BB962C8B-B14F-4D97-AF65-F5344CB8AC3E}">
        <p14:creationId xmlns:p14="http://schemas.microsoft.com/office/powerpoint/2010/main" val="2909866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11_Title-Only">
    <p:spTree>
      <p:nvGrpSpPr>
        <p:cNvPr id="1" name=""/>
        <p:cNvGrpSpPr/>
        <p:nvPr/>
      </p:nvGrpSpPr>
      <p:grpSpPr>
        <a:xfrm>
          <a:off x="0" y="0"/>
          <a:ext cx="0" cy="0"/>
          <a:chOff x="0" y="0"/>
          <a:chExt cx="0" cy="0"/>
        </a:xfrm>
      </p:grpSpPr>
      <p:pic>
        <p:nvPicPr>
          <p:cNvPr id="13" name="Picture 12"/>
          <p:cNvPicPr>
            <a:picLocks noChangeAspect="1"/>
          </p:cNvPicPr>
          <p:nvPr userDrawn="1"/>
        </p:nvPicPr>
        <p:blipFill rotWithShape="1">
          <a:blip r:embed="rId2" cstate="screen">
            <a:alphaModFix amt="63000"/>
            <a:extLst>
              <a:ext uri="{28A0092B-C50C-407E-A947-70E740481C1C}">
                <a14:useLocalDpi xmlns:a14="http://schemas.microsoft.com/office/drawing/2010/main"/>
              </a:ext>
            </a:extLst>
          </a:blip>
          <a:srcRect/>
          <a:stretch/>
        </p:blipFill>
        <p:spPr>
          <a:xfrm>
            <a:off x="85191" y="0"/>
            <a:ext cx="9059238" cy="5054346"/>
          </a:xfrm>
          <a:prstGeom prst="rect">
            <a:avLst/>
          </a:prstGeom>
        </p:spPr>
      </p:pic>
      <p:sp>
        <p:nvSpPr>
          <p:cNvPr id="14" name="Rectangle 13"/>
          <p:cNvSpPr/>
          <p:nvPr userDrawn="1"/>
        </p:nvSpPr>
        <p:spPr>
          <a:xfrm>
            <a:off x="145510" y="2409732"/>
            <a:ext cx="8998491" cy="2644614"/>
          </a:xfrm>
          <a:prstGeom prst="rect">
            <a:avLst/>
          </a:prstGeom>
          <a:solidFill>
            <a:schemeClr val="bg2">
              <a:alpha val="84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9" tIns="34295" rIns="68589" bIns="34295" numCol="1" spcCol="0" rtlCol="0" fromWordArt="0" anchor="ctr" anchorCtr="0" forceAA="0" compatLnSpc="1">
            <a:prstTxWarp prst="textNoShape">
              <a:avLst/>
            </a:prstTxWarp>
            <a:noAutofit/>
          </a:bodyPr>
          <a:lstStyle/>
          <a:p>
            <a:pPr algn="ctr" defTabSz="685891" fontAlgn="auto">
              <a:lnSpc>
                <a:spcPct val="90000"/>
              </a:lnSpc>
              <a:spcBef>
                <a:spcPts val="0"/>
              </a:spcBef>
              <a:spcAft>
                <a:spcPts val="0"/>
              </a:spcAft>
            </a:pPr>
            <a:endParaRPr lang="en-US" sz="1400">
              <a:solidFill>
                <a:srgbClr val="FFFFFF"/>
              </a:solidFill>
            </a:endParaRPr>
          </a:p>
        </p:txBody>
      </p:sp>
      <p:sp>
        <p:nvSpPr>
          <p:cNvPr id="5" name="Slide Number Placeholder 4"/>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
        <p:nvSpPr>
          <p:cNvPr id="2" name="Title 1"/>
          <p:cNvSpPr>
            <a:spLocks noGrp="1"/>
          </p:cNvSpPr>
          <p:nvPr>
            <p:ph type="title"/>
          </p:nvPr>
        </p:nvSpPr>
        <p:spPr/>
        <p:txBody>
          <a:bodyPr/>
          <a:lstStyle/>
          <a:p>
            <a:r>
              <a:rPr lang="en-US" smtClean="0"/>
              <a:t>Click to edit Master title style</a:t>
            </a:r>
            <a:endParaRPr lang="en-US"/>
          </a:p>
        </p:txBody>
      </p:sp>
      <p:grpSp>
        <p:nvGrpSpPr>
          <p:cNvPr id="3" name="Group 5"/>
          <p:cNvGrpSpPr/>
          <p:nvPr userDrawn="1"/>
        </p:nvGrpSpPr>
        <p:grpSpPr>
          <a:xfrm>
            <a:off x="0" y="0"/>
            <a:ext cx="9144430" cy="5143500"/>
            <a:chOff x="0" y="0"/>
            <a:chExt cx="12189398" cy="6858000"/>
          </a:xfrm>
          <a:solidFill>
            <a:srgbClr val="D8E1E6"/>
          </a:solidFill>
        </p:grpSpPr>
        <p:sp>
          <p:nvSpPr>
            <p:cNvPr id="7" name="Rectangle 6"/>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91" fontAlgn="auto">
                <a:spcBef>
                  <a:spcPts val="0"/>
                </a:spcBef>
                <a:spcAft>
                  <a:spcPts val="0"/>
                </a:spcAft>
              </a:pPr>
              <a:endParaRPr sz="1400" dirty="0">
                <a:solidFill>
                  <a:srgbClr val="FFFFFF"/>
                </a:solidFill>
              </a:endParaRPr>
            </a:p>
          </p:txBody>
        </p:sp>
        <p:sp>
          <p:nvSpPr>
            <p:cNvPr id="8" name="Rectangle 7"/>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91" fontAlgn="auto">
                <a:spcBef>
                  <a:spcPts val="0"/>
                </a:spcBef>
                <a:spcAft>
                  <a:spcPts val="0"/>
                </a:spcAft>
              </a:pPr>
              <a:endParaRPr sz="1400" dirty="0">
                <a:solidFill>
                  <a:srgbClr val="FFFFFF"/>
                </a:solidFill>
              </a:endParaRPr>
            </a:p>
          </p:txBody>
        </p:sp>
        <p:sp>
          <p:nvSpPr>
            <p:cNvPr id="9" name="Rectangle 8"/>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91" fontAlgn="auto">
                <a:spcBef>
                  <a:spcPts val="0"/>
                </a:spcBef>
                <a:spcAft>
                  <a:spcPts val="0"/>
                </a:spcAft>
              </a:pPr>
              <a:endParaRPr sz="1400" dirty="0">
                <a:solidFill>
                  <a:srgbClr val="FFFFFF"/>
                </a:solidFill>
              </a:endParaRPr>
            </a:p>
          </p:txBody>
        </p:sp>
        <p:sp>
          <p:nvSpPr>
            <p:cNvPr id="10" name="Rectangle 9"/>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91" fontAlgn="auto">
                <a:spcBef>
                  <a:spcPts val="0"/>
                </a:spcBef>
                <a:spcAft>
                  <a:spcPts val="0"/>
                </a:spcAft>
              </a:pPr>
              <a:endParaRPr sz="1400" dirty="0">
                <a:solidFill>
                  <a:srgbClr val="FFFFFF"/>
                </a:solidFill>
              </a:endParaRPr>
            </a:p>
          </p:txBody>
        </p:sp>
      </p:grpSp>
      <p:sp>
        <p:nvSpPr>
          <p:cNvPr id="11" name="TextBox 10"/>
          <p:cNvSpPr txBox="1"/>
          <p:nvPr userDrawn="1"/>
        </p:nvSpPr>
        <p:spPr>
          <a:xfrm>
            <a:off x="3951892" y="4917186"/>
            <a:ext cx="2400925" cy="137160"/>
          </a:xfrm>
          <a:prstGeom prst="rect">
            <a:avLst/>
          </a:prstGeom>
          <a:noFill/>
        </p:spPr>
        <p:txBody>
          <a:bodyPr vert="horz" wrap="none" lIns="0" tIns="0" rIns="0" bIns="0" rtlCol="0" anchor="ctr" anchorCtr="0">
            <a:noAutofit/>
          </a:bodyPr>
          <a:lstStyle/>
          <a:p>
            <a:pPr algn="r" defTabSz="685891" fontAlgn="auto">
              <a:spcBef>
                <a:spcPts val="0"/>
              </a:spcBef>
              <a:spcAft>
                <a:spcPts val="0"/>
              </a:spcAft>
            </a:pPr>
            <a:r>
              <a:rPr sz="600" dirty="0">
                <a:solidFill>
                  <a:srgbClr val="58595B"/>
                </a:solidFill>
                <a:latin typeface="Calibri"/>
                <a:ea typeface="+mn-ea"/>
              </a:rPr>
              <a:t>Copyright © </a:t>
            </a:r>
            <a:r>
              <a:rPr lang="en-US" sz="600" dirty="0" smtClean="0">
                <a:solidFill>
                  <a:srgbClr val="58595B"/>
                </a:solidFill>
                <a:latin typeface="Calibri"/>
                <a:ea typeface="+mn-ea"/>
              </a:rPr>
              <a:t>2017,</a:t>
            </a:r>
            <a:r>
              <a:rPr sz="600" dirty="0" smtClean="0">
                <a:solidFill>
                  <a:srgbClr val="58595B"/>
                </a:solidFill>
                <a:latin typeface="Calibri"/>
                <a:ea typeface="+mn-ea"/>
              </a:rPr>
              <a:t> </a:t>
            </a:r>
            <a:r>
              <a:rPr sz="600" dirty="0">
                <a:solidFill>
                  <a:srgbClr val="58595B"/>
                </a:solidFill>
                <a:latin typeface="Calibri"/>
                <a:ea typeface="+mn-ea"/>
              </a:rPr>
              <a:t>Oracle and/or its affiliates. All rights reserved.  </a:t>
            </a:r>
          </a:p>
        </p:txBody>
      </p:sp>
      <p:pic>
        <p:nvPicPr>
          <p:cNvPr id="12" name="Picture 11" descr="Oracle logo in white on red staging background"/>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97868" y="4697730"/>
            <a:ext cx="1219171" cy="445770"/>
          </a:xfrm>
          <a:prstGeom prst="rect">
            <a:avLst/>
          </a:prstGeom>
        </p:spPr>
      </p:pic>
    </p:spTree>
    <p:extLst>
      <p:ext uri="{BB962C8B-B14F-4D97-AF65-F5344CB8AC3E}">
        <p14:creationId xmlns:p14="http://schemas.microsoft.com/office/powerpoint/2010/main" val="18708495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9_Title-Only">
    <p:spTree>
      <p:nvGrpSpPr>
        <p:cNvPr id="1" name=""/>
        <p:cNvGrpSpPr/>
        <p:nvPr/>
      </p:nvGrpSpPr>
      <p:grpSpPr>
        <a:xfrm>
          <a:off x="0" y="0"/>
          <a:ext cx="0" cy="0"/>
          <a:chOff x="0" y="0"/>
          <a:chExt cx="0" cy="0"/>
        </a:xfrm>
      </p:grpSpPr>
      <p:pic>
        <p:nvPicPr>
          <p:cNvPr id="13" name="Picture 12"/>
          <p:cNvPicPr>
            <a:picLocks noChangeAspect="1"/>
          </p:cNvPicPr>
          <p:nvPr userDrawn="1"/>
        </p:nvPicPr>
        <p:blipFill rotWithShape="1">
          <a:blip r:embed="rId2" cstate="screen">
            <a:alphaModFix amt="63000"/>
            <a:extLst>
              <a:ext uri="{28A0092B-C50C-407E-A947-70E740481C1C}">
                <a14:useLocalDpi xmlns:a14="http://schemas.microsoft.com/office/drawing/2010/main"/>
              </a:ext>
            </a:extLst>
          </a:blip>
          <a:srcRect/>
          <a:stretch/>
        </p:blipFill>
        <p:spPr>
          <a:xfrm>
            <a:off x="85191" y="0"/>
            <a:ext cx="9059238" cy="5054346"/>
          </a:xfrm>
          <a:prstGeom prst="rect">
            <a:avLst/>
          </a:prstGeom>
        </p:spPr>
      </p:pic>
      <p:sp>
        <p:nvSpPr>
          <p:cNvPr id="5" name="Slide Number Placeholder 4"/>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
        <p:nvSpPr>
          <p:cNvPr id="2" name="Title 1"/>
          <p:cNvSpPr>
            <a:spLocks noGrp="1"/>
          </p:cNvSpPr>
          <p:nvPr>
            <p:ph type="title"/>
          </p:nvPr>
        </p:nvSpPr>
        <p:spPr/>
        <p:txBody>
          <a:bodyPr/>
          <a:lstStyle/>
          <a:p>
            <a:r>
              <a:rPr lang="en-US" smtClean="0"/>
              <a:t>Click to edit Master title style</a:t>
            </a:r>
            <a:endParaRPr lang="en-US"/>
          </a:p>
        </p:txBody>
      </p:sp>
      <p:grpSp>
        <p:nvGrpSpPr>
          <p:cNvPr id="3" name="Group 5"/>
          <p:cNvGrpSpPr/>
          <p:nvPr userDrawn="1"/>
        </p:nvGrpSpPr>
        <p:grpSpPr>
          <a:xfrm>
            <a:off x="0" y="0"/>
            <a:ext cx="9144430" cy="5143500"/>
            <a:chOff x="0" y="0"/>
            <a:chExt cx="12189398" cy="6858000"/>
          </a:xfrm>
          <a:solidFill>
            <a:srgbClr val="D8E1E6"/>
          </a:solidFill>
        </p:grpSpPr>
        <p:sp>
          <p:nvSpPr>
            <p:cNvPr id="7" name="Rectangle 6"/>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91" fontAlgn="auto">
                <a:spcBef>
                  <a:spcPts val="0"/>
                </a:spcBef>
                <a:spcAft>
                  <a:spcPts val="0"/>
                </a:spcAft>
              </a:pPr>
              <a:endParaRPr sz="1400" dirty="0">
                <a:solidFill>
                  <a:srgbClr val="FFFFFF"/>
                </a:solidFill>
              </a:endParaRPr>
            </a:p>
          </p:txBody>
        </p:sp>
        <p:sp>
          <p:nvSpPr>
            <p:cNvPr id="8" name="Rectangle 7"/>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91" fontAlgn="auto">
                <a:spcBef>
                  <a:spcPts val="0"/>
                </a:spcBef>
                <a:spcAft>
                  <a:spcPts val="0"/>
                </a:spcAft>
              </a:pPr>
              <a:endParaRPr sz="1400" dirty="0">
                <a:solidFill>
                  <a:srgbClr val="FFFFFF"/>
                </a:solidFill>
              </a:endParaRPr>
            </a:p>
          </p:txBody>
        </p:sp>
        <p:sp>
          <p:nvSpPr>
            <p:cNvPr id="9" name="Rectangle 8"/>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91" fontAlgn="auto">
                <a:spcBef>
                  <a:spcPts val="0"/>
                </a:spcBef>
                <a:spcAft>
                  <a:spcPts val="0"/>
                </a:spcAft>
              </a:pPr>
              <a:endParaRPr sz="1400" dirty="0">
                <a:solidFill>
                  <a:srgbClr val="FFFFFF"/>
                </a:solidFill>
              </a:endParaRPr>
            </a:p>
          </p:txBody>
        </p:sp>
        <p:sp>
          <p:nvSpPr>
            <p:cNvPr id="10" name="Rectangle 9"/>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91" fontAlgn="auto">
                <a:spcBef>
                  <a:spcPts val="0"/>
                </a:spcBef>
                <a:spcAft>
                  <a:spcPts val="0"/>
                </a:spcAft>
              </a:pPr>
              <a:endParaRPr sz="1400" dirty="0">
                <a:solidFill>
                  <a:srgbClr val="FFFFFF"/>
                </a:solidFill>
              </a:endParaRPr>
            </a:p>
          </p:txBody>
        </p:sp>
      </p:grpSp>
      <p:sp>
        <p:nvSpPr>
          <p:cNvPr id="11" name="TextBox 10"/>
          <p:cNvSpPr txBox="1"/>
          <p:nvPr userDrawn="1"/>
        </p:nvSpPr>
        <p:spPr>
          <a:xfrm>
            <a:off x="3951892" y="4917186"/>
            <a:ext cx="2400925" cy="137160"/>
          </a:xfrm>
          <a:prstGeom prst="rect">
            <a:avLst/>
          </a:prstGeom>
          <a:noFill/>
        </p:spPr>
        <p:txBody>
          <a:bodyPr vert="horz" wrap="none" lIns="0" tIns="0" rIns="0" bIns="0" rtlCol="0" anchor="ctr" anchorCtr="0">
            <a:noAutofit/>
          </a:bodyPr>
          <a:lstStyle/>
          <a:p>
            <a:pPr algn="r" defTabSz="685891" fontAlgn="auto">
              <a:spcBef>
                <a:spcPts val="0"/>
              </a:spcBef>
              <a:spcAft>
                <a:spcPts val="0"/>
              </a:spcAft>
            </a:pPr>
            <a:r>
              <a:rPr sz="600" dirty="0">
                <a:solidFill>
                  <a:srgbClr val="58595B"/>
                </a:solidFill>
                <a:latin typeface="Calibri"/>
                <a:ea typeface="+mn-ea"/>
              </a:rPr>
              <a:t>Copyright © </a:t>
            </a:r>
            <a:r>
              <a:rPr lang="en-US" sz="600" dirty="0" smtClean="0">
                <a:solidFill>
                  <a:srgbClr val="58595B"/>
                </a:solidFill>
                <a:latin typeface="Calibri"/>
                <a:ea typeface="+mn-ea"/>
              </a:rPr>
              <a:t>2017,</a:t>
            </a:r>
            <a:r>
              <a:rPr sz="600" dirty="0" smtClean="0">
                <a:solidFill>
                  <a:srgbClr val="58595B"/>
                </a:solidFill>
                <a:latin typeface="Calibri"/>
                <a:ea typeface="+mn-ea"/>
              </a:rPr>
              <a:t> </a:t>
            </a:r>
            <a:r>
              <a:rPr sz="600" dirty="0">
                <a:solidFill>
                  <a:srgbClr val="58595B"/>
                </a:solidFill>
                <a:latin typeface="Calibri"/>
                <a:ea typeface="+mn-ea"/>
              </a:rPr>
              <a:t>Oracle and/or its affiliates. All rights reserved.  </a:t>
            </a:r>
          </a:p>
        </p:txBody>
      </p:sp>
      <p:pic>
        <p:nvPicPr>
          <p:cNvPr id="12" name="Picture 11" descr="Oracle logo in white on red staging background"/>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97868" y="4697730"/>
            <a:ext cx="1219171" cy="445770"/>
          </a:xfrm>
          <a:prstGeom prst="rect">
            <a:avLst/>
          </a:prstGeom>
        </p:spPr>
      </p:pic>
      <p:sp>
        <p:nvSpPr>
          <p:cNvPr id="14" name="Text Placeholder 12"/>
          <p:cNvSpPr>
            <a:spLocks noGrp="1"/>
          </p:cNvSpPr>
          <p:nvPr>
            <p:ph type="body" sz="quarter" idx="13" hasCustomPrompt="1"/>
          </p:nvPr>
        </p:nvSpPr>
        <p:spPr>
          <a:xfrm>
            <a:off x="398964" y="1030306"/>
            <a:ext cx="8346072" cy="257474"/>
          </a:xfrm>
        </p:spPr>
        <p:txBody>
          <a:bodyPr>
            <a:noAutofit/>
          </a:bodyPr>
          <a:lstStyle>
            <a:lvl1pPr marL="1191" indent="0">
              <a:spcBef>
                <a:spcPts val="0"/>
              </a:spcBef>
              <a:buFontTx/>
              <a:buNone/>
              <a:defRPr sz="1800" b="1" baseline="0"/>
            </a:lvl1pPr>
            <a:lvl2pPr marL="1191" indent="0">
              <a:buFontTx/>
              <a:buNone/>
              <a:defRPr sz="1800"/>
            </a:lvl2pPr>
            <a:lvl3pPr marL="1191" indent="0">
              <a:buFontTx/>
              <a:buNone/>
              <a:defRPr sz="1800"/>
            </a:lvl3pPr>
            <a:lvl4pPr marL="1191" indent="0">
              <a:buFontTx/>
              <a:buNone/>
              <a:defRPr sz="1800"/>
            </a:lvl4pPr>
            <a:lvl5pPr marL="1191" indent="0">
              <a:buFontTx/>
              <a:buNone/>
              <a:defRPr sz="1800"/>
            </a:lvl5pPr>
            <a:lvl6pPr marL="1191" indent="0">
              <a:buFontTx/>
              <a:buNone/>
              <a:defRPr sz="1800"/>
            </a:lvl6pPr>
            <a:lvl7pPr marL="1191" indent="0">
              <a:buFontTx/>
              <a:buNone/>
              <a:defRPr sz="1800"/>
            </a:lvl7pPr>
            <a:lvl8pPr marL="1191" indent="0">
              <a:buFontTx/>
              <a:buNone/>
              <a:defRPr sz="1800"/>
            </a:lvl8pPr>
            <a:lvl9pPr marL="1191" indent="0">
              <a:buFontTx/>
              <a:buNone/>
              <a:defRPr sz="1800"/>
            </a:lvl9pPr>
          </a:lstStyle>
          <a:p>
            <a:pPr lvl="0"/>
            <a:r>
              <a:rPr dirty="0"/>
              <a:t>Click to add subtitle</a:t>
            </a:r>
          </a:p>
        </p:txBody>
      </p:sp>
    </p:spTree>
    <p:extLst>
      <p:ext uri="{BB962C8B-B14F-4D97-AF65-F5344CB8AC3E}">
        <p14:creationId xmlns:p14="http://schemas.microsoft.com/office/powerpoint/2010/main" val="3365371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6_Title-Only">
    <p:spTree>
      <p:nvGrpSpPr>
        <p:cNvPr id="1" name=""/>
        <p:cNvGrpSpPr/>
        <p:nvPr/>
      </p:nvGrpSpPr>
      <p:grpSpPr>
        <a:xfrm>
          <a:off x="0" y="0"/>
          <a:ext cx="0" cy="0"/>
          <a:chOff x="0" y="0"/>
          <a:chExt cx="0" cy="0"/>
        </a:xfrm>
      </p:grpSpPr>
      <p:pic>
        <p:nvPicPr>
          <p:cNvPr id="13" name="Picture 12"/>
          <p:cNvPicPr>
            <a:picLocks noChangeAspect="1"/>
          </p:cNvPicPr>
          <p:nvPr userDrawn="1"/>
        </p:nvPicPr>
        <p:blipFill rotWithShape="1">
          <a:blip r:embed="rId2" cstate="screen">
            <a:alphaModFix amt="63000"/>
            <a:extLst>
              <a:ext uri="{28A0092B-C50C-407E-A947-70E740481C1C}">
                <a14:useLocalDpi xmlns:a14="http://schemas.microsoft.com/office/drawing/2010/main"/>
              </a:ext>
            </a:extLst>
          </a:blip>
          <a:srcRect/>
          <a:stretch/>
        </p:blipFill>
        <p:spPr>
          <a:xfrm>
            <a:off x="137891" y="45720"/>
            <a:ext cx="8954039" cy="4995653"/>
          </a:xfrm>
          <a:prstGeom prst="rect">
            <a:avLst/>
          </a:prstGeom>
        </p:spPr>
      </p:pic>
      <p:sp>
        <p:nvSpPr>
          <p:cNvPr id="3" name="Freeform 2"/>
          <p:cNvSpPr/>
          <p:nvPr userDrawn="1"/>
        </p:nvSpPr>
        <p:spPr>
          <a:xfrm>
            <a:off x="4554987" y="54428"/>
            <a:ext cx="4509619" cy="480786"/>
          </a:xfrm>
          <a:custGeom>
            <a:avLst/>
            <a:gdLst>
              <a:gd name="connsiteX0" fmla="*/ 0 w 6011259"/>
              <a:gd name="connsiteY0" fmla="*/ 0 h 701524"/>
              <a:gd name="connsiteX1" fmla="*/ 858751 w 6011259"/>
              <a:gd name="connsiteY1" fmla="*/ 701524 h 701524"/>
              <a:gd name="connsiteX2" fmla="*/ 6011259 w 6011259"/>
              <a:gd name="connsiteY2" fmla="*/ 120953 h 701524"/>
              <a:gd name="connsiteX3" fmla="*/ 0 w 6011259"/>
              <a:gd name="connsiteY3" fmla="*/ 0 h 701524"/>
              <a:gd name="connsiteX0" fmla="*/ 0 w 6011259"/>
              <a:gd name="connsiteY0" fmla="*/ 0 h 641048"/>
              <a:gd name="connsiteX1" fmla="*/ 4475182 w 6011259"/>
              <a:gd name="connsiteY1" fmla="*/ 641048 h 641048"/>
              <a:gd name="connsiteX2" fmla="*/ 6011259 w 6011259"/>
              <a:gd name="connsiteY2" fmla="*/ 120953 h 641048"/>
              <a:gd name="connsiteX3" fmla="*/ 0 w 6011259"/>
              <a:gd name="connsiteY3" fmla="*/ 0 h 641048"/>
            </a:gdLst>
            <a:ahLst/>
            <a:cxnLst>
              <a:cxn ang="0">
                <a:pos x="connsiteX0" y="connsiteY0"/>
              </a:cxn>
              <a:cxn ang="0">
                <a:pos x="connsiteX1" y="connsiteY1"/>
              </a:cxn>
              <a:cxn ang="0">
                <a:pos x="connsiteX2" y="connsiteY2"/>
              </a:cxn>
              <a:cxn ang="0">
                <a:pos x="connsiteX3" y="connsiteY3"/>
              </a:cxn>
            </a:cxnLst>
            <a:rect l="l" t="t" r="r" b="b"/>
            <a:pathLst>
              <a:path w="6011259" h="641048">
                <a:moveTo>
                  <a:pt x="0" y="0"/>
                </a:moveTo>
                <a:lnTo>
                  <a:pt x="4475182" y="641048"/>
                </a:lnTo>
                <a:lnTo>
                  <a:pt x="6011259" y="120953"/>
                </a:lnTo>
                <a:lnTo>
                  <a:pt x="0" y="0"/>
                </a:lnTo>
                <a:close/>
              </a:path>
            </a:pathLst>
          </a:cu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9" tIns="34295" rIns="68589" bIns="34295" numCol="1" spcCol="0" rtlCol="0" fromWordArt="0" anchor="ctr" anchorCtr="0" forceAA="0" compatLnSpc="1">
            <a:prstTxWarp prst="textNoShape">
              <a:avLst/>
            </a:prstTxWarp>
            <a:noAutofit/>
          </a:bodyPr>
          <a:lstStyle/>
          <a:p>
            <a:pPr algn="ctr" defTabSz="685891" fontAlgn="auto">
              <a:lnSpc>
                <a:spcPct val="90000"/>
              </a:lnSpc>
              <a:spcBef>
                <a:spcPts val="0"/>
              </a:spcBef>
              <a:spcAft>
                <a:spcPts val="0"/>
              </a:spcAft>
            </a:pPr>
            <a:endParaRPr lang="en-US" sz="1400">
              <a:solidFill>
                <a:srgbClr val="FFFFFF"/>
              </a:solidFill>
            </a:endParaRPr>
          </a:p>
        </p:txBody>
      </p:sp>
      <p:sp>
        <p:nvSpPr>
          <p:cNvPr id="5" name="Slide Number Placeholder 4"/>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
        <p:nvSpPr>
          <p:cNvPr id="16" name="Freeform 15"/>
          <p:cNvSpPr/>
          <p:nvPr userDrawn="1"/>
        </p:nvSpPr>
        <p:spPr>
          <a:xfrm rot="10973390" flipV="1">
            <a:off x="2724234" y="-69358"/>
            <a:ext cx="5887983" cy="773418"/>
          </a:xfrm>
          <a:custGeom>
            <a:avLst/>
            <a:gdLst>
              <a:gd name="connsiteX0" fmla="*/ 36992 w 8483472"/>
              <a:gd name="connsiteY0" fmla="*/ 1010977 h 1010977"/>
              <a:gd name="connsiteX1" fmla="*/ 8483472 w 8483472"/>
              <a:gd name="connsiteY1" fmla="*/ 12329 h 1010977"/>
              <a:gd name="connsiteX2" fmla="*/ 0 w 8483472"/>
              <a:gd name="connsiteY2" fmla="*/ 0 h 1010977"/>
              <a:gd name="connsiteX3" fmla="*/ 36992 w 8483472"/>
              <a:gd name="connsiteY3" fmla="*/ 1010977 h 1010977"/>
              <a:gd name="connsiteX0" fmla="*/ 12331 w 8483472"/>
              <a:gd name="connsiteY0" fmla="*/ 1023306 h 1023306"/>
              <a:gd name="connsiteX1" fmla="*/ 8483472 w 8483472"/>
              <a:gd name="connsiteY1" fmla="*/ 12329 h 1023306"/>
              <a:gd name="connsiteX2" fmla="*/ 0 w 8483472"/>
              <a:gd name="connsiteY2" fmla="*/ 0 h 1023306"/>
              <a:gd name="connsiteX3" fmla="*/ 12331 w 8483472"/>
              <a:gd name="connsiteY3" fmla="*/ 1023306 h 1023306"/>
              <a:gd name="connsiteX0" fmla="*/ 0 w 8483472"/>
              <a:gd name="connsiteY0" fmla="*/ 1035635 h 1035635"/>
              <a:gd name="connsiteX1" fmla="*/ 8483472 w 8483472"/>
              <a:gd name="connsiteY1" fmla="*/ 12329 h 1035635"/>
              <a:gd name="connsiteX2" fmla="*/ 0 w 8483472"/>
              <a:gd name="connsiteY2" fmla="*/ 0 h 1035635"/>
              <a:gd name="connsiteX3" fmla="*/ 0 w 8483472"/>
              <a:gd name="connsiteY3" fmla="*/ 1035635 h 1035635"/>
              <a:gd name="connsiteX0" fmla="*/ 0 w 8471142"/>
              <a:gd name="connsiteY0" fmla="*/ 1035635 h 1035635"/>
              <a:gd name="connsiteX1" fmla="*/ 8471142 w 8471142"/>
              <a:gd name="connsiteY1" fmla="*/ 0 h 1035635"/>
              <a:gd name="connsiteX2" fmla="*/ 0 w 8471142"/>
              <a:gd name="connsiteY2" fmla="*/ 0 h 1035635"/>
              <a:gd name="connsiteX3" fmla="*/ 0 w 8471142"/>
              <a:gd name="connsiteY3" fmla="*/ 1035635 h 1035635"/>
              <a:gd name="connsiteX0" fmla="*/ 0 w 7990247"/>
              <a:gd name="connsiteY0" fmla="*/ 1060293 h 1060293"/>
              <a:gd name="connsiteX1" fmla="*/ 7990247 w 7990247"/>
              <a:gd name="connsiteY1" fmla="*/ 0 h 1060293"/>
              <a:gd name="connsiteX2" fmla="*/ 0 w 7990247"/>
              <a:gd name="connsiteY2" fmla="*/ 24658 h 1060293"/>
              <a:gd name="connsiteX3" fmla="*/ 0 w 7990247"/>
              <a:gd name="connsiteY3" fmla="*/ 1060293 h 1060293"/>
              <a:gd name="connsiteX0" fmla="*/ 0 w 8002578"/>
              <a:gd name="connsiteY0" fmla="*/ 826042 h 826042"/>
              <a:gd name="connsiteX1" fmla="*/ 8002578 w 8002578"/>
              <a:gd name="connsiteY1" fmla="*/ 0 h 826042"/>
              <a:gd name="connsiteX2" fmla="*/ 12331 w 8002578"/>
              <a:gd name="connsiteY2" fmla="*/ 24658 h 826042"/>
              <a:gd name="connsiteX3" fmla="*/ 0 w 8002578"/>
              <a:gd name="connsiteY3" fmla="*/ 826042 h 826042"/>
              <a:gd name="connsiteX0" fmla="*/ 0 w 8002578"/>
              <a:gd name="connsiteY0" fmla="*/ 826042 h 826042"/>
              <a:gd name="connsiteX1" fmla="*/ 8002578 w 8002578"/>
              <a:gd name="connsiteY1" fmla="*/ 0 h 826042"/>
              <a:gd name="connsiteX2" fmla="*/ 2409 w 8002578"/>
              <a:gd name="connsiteY2" fmla="*/ 14736 h 826042"/>
              <a:gd name="connsiteX3" fmla="*/ 0 w 8002578"/>
              <a:gd name="connsiteY3" fmla="*/ 826042 h 826042"/>
              <a:gd name="connsiteX0" fmla="*/ 0 w 8002578"/>
              <a:gd name="connsiteY0" fmla="*/ 1696900 h 1696900"/>
              <a:gd name="connsiteX1" fmla="*/ 8002578 w 8002578"/>
              <a:gd name="connsiteY1" fmla="*/ 0 h 1696900"/>
              <a:gd name="connsiteX2" fmla="*/ 2409 w 8002578"/>
              <a:gd name="connsiteY2" fmla="*/ 14736 h 1696900"/>
              <a:gd name="connsiteX3" fmla="*/ 0 w 8002578"/>
              <a:gd name="connsiteY3" fmla="*/ 1696900 h 1696900"/>
              <a:gd name="connsiteX0" fmla="*/ 0 w 3140352"/>
              <a:gd name="connsiteY0" fmla="*/ 1708995 h 1708995"/>
              <a:gd name="connsiteX1" fmla="*/ 3140352 w 3140352"/>
              <a:gd name="connsiteY1" fmla="*/ 0 h 1708995"/>
              <a:gd name="connsiteX2" fmla="*/ 2409 w 3140352"/>
              <a:gd name="connsiteY2" fmla="*/ 26831 h 1708995"/>
              <a:gd name="connsiteX3" fmla="*/ 0 w 3140352"/>
              <a:gd name="connsiteY3" fmla="*/ 1708995 h 1708995"/>
              <a:gd name="connsiteX0" fmla="*/ 9686 w 3137943"/>
              <a:gd name="connsiteY0" fmla="*/ 1285662 h 1285662"/>
              <a:gd name="connsiteX1" fmla="*/ 3137943 w 3137943"/>
              <a:gd name="connsiteY1" fmla="*/ 0 h 1285662"/>
              <a:gd name="connsiteX2" fmla="*/ 0 w 3137943"/>
              <a:gd name="connsiteY2" fmla="*/ 26831 h 1285662"/>
              <a:gd name="connsiteX3" fmla="*/ 9686 w 3137943"/>
              <a:gd name="connsiteY3" fmla="*/ 1285662 h 1285662"/>
              <a:gd name="connsiteX0" fmla="*/ 720 w 3141072"/>
              <a:gd name="connsiteY0" fmla="*/ 1321947 h 1321947"/>
              <a:gd name="connsiteX1" fmla="*/ 3141072 w 3141072"/>
              <a:gd name="connsiteY1" fmla="*/ 0 h 1321947"/>
              <a:gd name="connsiteX2" fmla="*/ 3129 w 3141072"/>
              <a:gd name="connsiteY2" fmla="*/ 26831 h 1321947"/>
              <a:gd name="connsiteX3" fmla="*/ 720 w 3141072"/>
              <a:gd name="connsiteY3" fmla="*/ 1321947 h 1321947"/>
              <a:gd name="connsiteX0" fmla="*/ 720 w 4822289"/>
              <a:gd name="connsiteY0" fmla="*/ 1309852 h 1309852"/>
              <a:gd name="connsiteX1" fmla="*/ 4822289 w 4822289"/>
              <a:gd name="connsiteY1" fmla="*/ 0 h 1309852"/>
              <a:gd name="connsiteX2" fmla="*/ 3129 w 4822289"/>
              <a:gd name="connsiteY2" fmla="*/ 14736 h 1309852"/>
              <a:gd name="connsiteX3" fmla="*/ 720 w 4822289"/>
              <a:gd name="connsiteY3" fmla="*/ 1309852 h 1309852"/>
              <a:gd name="connsiteX0" fmla="*/ 339 w 4834003"/>
              <a:gd name="connsiteY0" fmla="*/ 1188900 h 1188900"/>
              <a:gd name="connsiteX1" fmla="*/ 4834003 w 4834003"/>
              <a:gd name="connsiteY1" fmla="*/ 0 h 1188900"/>
              <a:gd name="connsiteX2" fmla="*/ 14843 w 4834003"/>
              <a:gd name="connsiteY2" fmla="*/ 14736 h 1188900"/>
              <a:gd name="connsiteX3" fmla="*/ 339 w 4834003"/>
              <a:gd name="connsiteY3" fmla="*/ 1188900 h 1188900"/>
              <a:gd name="connsiteX0" fmla="*/ 339 w 2960834"/>
              <a:gd name="connsiteY0" fmla="*/ 1188900 h 1188900"/>
              <a:gd name="connsiteX1" fmla="*/ 2960834 w 2960834"/>
              <a:gd name="connsiteY1" fmla="*/ 0 h 1188900"/>
              <a:gd name="connsiteX2" fmla="*/ 14843 w 2960834"/>
              <a:gd name="connsiteY2" fmla="*/ 14736 h 1188900"/>
              <a:gd name="connsiteX3" fmla="*/ 339 w 2960834"/>
              <a:gd name="connsiteY3" fmla="*/ 1188900 h 1188900"/>
              <a:gd name="connsiteX0" fmla="*/ 631 w 2950543"/>
              <a:gd name="connsiteY0" fmla="*/ 850233 h 850233"/>
              <a:gd name="connsiteX1" fmla="*/ 2950543 w 2950543"/>
              <a:gd name="connsiteY1" fmla="*/ 0 h 850233"/>
              <a:gd name="connsiteX2" fmla="*/ 4552 w 2950543"/>
              <a:gd name="connsiteY2" fmla="*/ 14736 h 850233"/>
              <a:gd name="connsiteX3" fmla="*/ 631 w 2950543"/>
              <a:gd name="connsiteY3" fmla="*/ 850233 h 850233"/>
              <a:gd name="connsiteX0" fmla="*/ 631 w 3871253"/>
              <a:gd name="connsiteY0" fmla="*/ 871400 h 871400"/>
              <a:gd name="connsiteX1" fmla="*/ 3871253 w 3871253"/>
              <a:gd name="connsiteY1" fmla="*/ 0 h 871400"/>
              <a:gd name="connsiteX2" fmla="*/ 4552 w 3871253"/>
              <a:gd name="connsiteY2" fmla="*/ 35903 h 871400"/>
              <a:gd name="connsiteX3" fmla="*/ 631 w 3871253"/>
              <a:gd name="connsiteY3" fmla="*/ 871400 h 871400"/>
              <a:gd name="connsiteX0" fmla="*/ 631 w 3871253"/>
              <a:gd name="connsiteY0" fmla="*/ 786734 h 786734"/>
              <a:gd name="connsiteX1" fmla="*/ 3871253 w 3871253"/>
              <a:gd name="connsiteY1" fmla="*/ 0 h 786734"/>
              <a:gd name="connsiteX2" fmla="*/ 4552 w 3871253"/>
              <a:gd name="connsiteY2" fmla="*/ 35903 h 786734"/>
              <a:gd name="connsiteX3" fmla="*/ 631 w 3871253"/>
              <a:gd name="connsiteY3" fmla="*/ 786734 h 786734"/>
              <a:gd name="connsiteX0" fmla="*/ 631 w 3098704"/>
              <a:gd name="connsiteY0" fmla="*/ 776151 h 776151"/>
              <a:gd name="connsiteX1" fmla="*/ 3098704 w 3098704"/>
              <a:gd name="connsiteY1" fmla="*/ 0 h 776151"/>
              <a:gd name="connsiteX2" fmla="*/ 4552 w 3098704"/>
              <a:gd name="connsiteY2" fmla="*/ 25320 h 776151"/>
              <a:gd name="connsiteX3" fmla="*/ 631 w 3098704"/>
              <a:gd name="connsiteY3" fmla="*/ 776151 h 776151"/>
              <a:gd name="connsiteX0" fmla="*/ 176 w 3129998"/>
              <a:gd name="connsiteY0" fmla="*/ 871401 h 871401"/>
              <a:gd name="connsiteX1" fmla="*/ 3129998 w 3129998"/>
              <a:gd name="connsiteY1" fmla="*/ 0 h 871401"/>
              <a:gd name="connsiteX2" fmla="*/ 35846 w 3129998"/>
              <a:gd name="connsiteY2" fmla="*/ 25320 h 871401"/>
              <a:gd name="connsiteX3" fmla="*/ 176 w 3129998"/>
              <a:gd name="connsiteY3" fmla="*/ 871401 h 871401"/>
              <a:gd name="connsiteX0" fmla="*/ 176 w 3129998"/>
              <a:gd name="connsiteY0" fmla="*/ 797318 h 797318"/>
              <a:gd name="connsiteX1" fmla="*/ 3129998 w 3129998"/>
              <a:gd name="connsiteY1" fmla="*/ 0 h 797318"/>
              <a:gd name="connsiteX2" fmla="*/ 35846 w 3129998"/>
              <a:gd name="connsiteY2" fmla="*/ 25320 h 797318"/>
              <a:gd name="connsiteX3" fmla="*/ 176 w 3129998"/>
              <a:gd name="connsiteY3" fmla="*/ 797318 h 797318"/>
              <a:gd name="connsiteX0" fmla="*/ 59576 w 3189398"/>
              <a:gd name="connsiteY0" fmla="*/ 797318 h 797318"/>
              <a:gd name="connsiteX1" fmla="*/ 3189398 w 3189398"/>
              <a:gd name="connsiteY1" fmla="*/ 0 h 797318"/>
              <a:gd name="connsiteX2" fmla="*/ 0 w 3189398"/>
              <a:gd name="connsiteY2" fmla="*/ 25320 h 797318"/>
              <a:gd name="connsiteX3" fmla="*/ 59576 w 3189398"/>
              <a:gd name="connsiteY3" fmla="*/ 797318 h 797318"/>
              <a:gd name="connsiteX0" fmla="*/ 59576 w 2469762"/>
              <a:gd name="connsiteY0" fmla="*/ 839651 h 839651"/>
              <a:gd name="connsiteX1" fmla="*/ 2469762 w 2469762"/>
              <a:gd name="connsiteY1" fmla="*/ 0 h 839651"/>
              <a:gd name="connsiteX2" fmla="*/ 0 w 2469762"/>
              <a:gd name="connsiteY2" fmla="*/ 67653 h 839651"/>
              <a:gd name="connsiteX3" fmla="*/ 59576 w 2469762"/>
              <a:gd name="connsiteY3" fmla="*/ 839651 h 839651"/>
              <a:gd name="connsiteX0" fmla="*/ 59576 w 3646066"/>
              <a:gd name="connsiteY0" fmla="*/ 771998 h 771998"/>
              <a:gd name="connsiteX1" fmla="*/ 3646066 w 3646066"/>
              <a:gd name="connsiteY1" fmla="*/ 140082 h 771998"/>
              <a:gd name="connsiteX2" fmla="*/ 0 w 3646066"/>
              <a:gd name="connsiteY2" fmla="*/ 0 h 771998"/>
              <a:gd name="connsiteX3" fmla="*/ 59576 w 3646066"/>
              <a:gd name="connsiteY3" fmla="*/ 771998 h 771998"/>
              <a:gd name="connsiteX0" fmla="*/ 12496 w 3598986"/>
              <a:gd name="connsiteY0" fmla="*/ 864992 h 864992"/>
              <a:gd name="connsiteX1" fmla="*/ 3598986 w 3598986"/>
              <a:gd name="connsiteY1" fmla="*/ 233076 h 864992"/>
              <a:gd name="connsiteX2" fmla="*/ 0 w 3598986"/>
              <a:gd name="connsiteY2" fmla="*/ 0 h 864992"/>
              <a:gd name="connsiteX3" fmla="*/ 12496 w 3598986"/>
              <a:gd name="connsiteY3" fmla="*/ 864992 h 864992"/>
              <a:gd name="connsiteX0" fmla="*/ 12496 w 8708570"/>
              <a:gd name="connsiteY0" fmla="*/ 864992 h 864992"/>
              <a:gd name="connsiteX1" fmla="*/ 8708570 w 8708570"/>
              <a:gd name="connsiteY1" fmla="*/ 411531 h 864992"/>
              <a:gd name="connsiteX2" fmla="*/ 0 w 8708570"/>
              <a:gd name="connsiteY2" fmla="*/ 0 h 864992"/>
              <a:gd name="connsiteX3" fmla="*/ 12496 w 8708570"/>
              <a:gd name="connsiteY3" fmla="*/ 864992 h 864992"/>
              <a:gd name="connsiteX0" fmla="*/ 12496 w 6406271"/>
              <a:gd name="connsiteY0" fmla="*/ 864992 h 864992"/>
              <a:gd name="connsiteX1" fmla="*/ 6406271 w 6406271"/>
              <a:gd name="connsiteY1" fmla="*/ 358892 h 864992"/>
              <a:gd name="connsiteX2" fmla="*/ 0 w 6406271"/>
              <a:gd name="connsiteY2" fmla="*/ 0 h 864992"/>
              <a:gd name="connsiteX3" fmla="*/ 12496 w 6406271"/>
              <a:gd name="connsiteY3" fmla="*/ 864992 h 864992"/>
              <a:gd name="connsiteX0" fmla="*/ 12496 w 6406271"/>
              <a:gd name="connsiteY0" fmla="*/ 864992 h 864992"/>
              <a:gd name="connsiteX1" fmla="*/ 4118976 w 6406271"/>
              <a:gd name="connsiteY1" fmla="*/ 514464 h 864992"/>
              <a:gd name="connsiteX2" fmla="*/ 6406271 w 6406271"/>
              <a:gd name="connsiteY2" fmla="*/ 358892 h 864992"/>
              <a:gd name="connsiteX3" fmla="*/ 0 w 6406271"/>
              <a:gd name="connsiteY3" fmla="*/ 0 h 864992"/>
              <a:gd name="connsiteX4" fmla="*/ 12496 w 6406271"/>
              <a:gd name="connsiteY4" fmla="*/ 864992 h 864992"/>
              <a:gd name="connsiteX0" fmla="*/ 12496 w 6406271"/>
              <a:gd name="connsiteY0" fmla="*/ 864992 h 864992"/>
              <a:gd name="connsiteX1" fmla="*/ 4362265 w 6406271"/>
              <a:gd name="connsiteY1" fmla="*/ 733383 h 864992"/>
              <a:gd name="connsiteX2" fmla="*/ 6406271 w 6406271"/>
              <a:gd name="connsiteY2" fmla="*/ 358892 h 864992"/>
              <a:gd name="connsiteX3" fmla="*/ 0 w 6406271"/>
              <a:gd name="connsiteY3" fmla="*/ 0 h 864992"/>
              <a:gd name="connsiteX4" fmla="*/ 12496 w 6406271"/>
              <a:gd name="connsiteY4" fmla="*/ 864992 h 864992"/>
              <a:gd name="connsiteX0" fmla="*/ 12647 w 6406271"/>
              <a:gd name="connsiteY0" fmla="*/ 547096 h 733383"/>
              <a:gd name="connsiteX1" fmla="*/ 4362265 w 6406271"/>
              <a:gd name="connsiteY1" fmla="*/ 733383 h 733383"/>
              <a:gd name="connsiteX2" fmla="*/ 6406271 w 6406271"/>
              <a:gd name="connsiteY2" fmla="*/ 358892 h 733383"/>
              <a:gd name="connsiteX3" fmla="*/ 0 w 6406271"/>
              <a:gd name="connsiteY3" fmla="*/ 0 h 733383"/>
              <a:gd name="connsiteX4" fmla="*/ 12647 w 6406271"/>
              <a:gd name="connsiteY4" fmla="*/ 547096 h 733383"/>
              <a:gd name="connsiteX0" fmla="*/ 18250 w 6406271"/>
              <a:gd name="connsiteY0" fmla="*/ 436112 h 733383"/>
              <a:gd name="connsiteX1" fmla="*/ 4362265 w 6406271"/>
              <a:gd name="connsiteY1" fmla="*/ 733383 h 733383"/>
              <a:gd name="connsiteX2" fmla="*/ 6406271 w 6406271"/>
              <a:gd name="connsiteY2" fmla="*/ 358892 h 733383"/>
              <a:gd name="connsiteX3" fmla="*/ 0 w 6406271"/>
              <a:gd name="connsiteY3" fmla="*/ 0 h 733383"/>
              <a:gd name="connsiteX4" fmla="*/ 18250 w 6406271"/>
              <a:gd name="connsiteY4" fmla="*/ 436112 h 733383"/>
              <a:gd name="connsiteX0" fmla="*/ 18250 w 6947770"/>
              <a:gd name="connsiteY0" fmla="*/ 436112 h 733383"/>
              <a:gd name="connsiteX1" fmla="*/ 4362265 w 6947770"/>
              <a:gd name="connsiteY1" fmla="*/ 733383 h 733383"/>
              <a:gd name="connsiteX2" fmla="*/ 6947770 w 6947770"/>
              <a:gd name="connsiteY2" fmla="*/ 338541 h 733383"/>
              <a:gd name="connsiteX3" fmla="*/ 0 w 6947770"/>
              <a:gd name="connsiteY3" fmla="*/ 0 h 733383"/>
              <a:gd name="connsiteX4" fmla="*/ 18250 w 6947770"/>
              <a:gd name="connsiteY4" fmla="*/ 436112 h 733383"/>
              <a:gd name="connsiteX0" fmla="*/ 18250 w 6799465"/>
              <a:gd name="connsiteY0" fmla="*/ 436112 h 733383"/>
              <a:gd name="connsiteX1" fmla="*/ 4362265 w 6799465"/>
              <a:gd name="connsiteY1" fmla="*/ 733383 h 733383"/>
              <a:gd name="connsiteX2" fmla="*/ 6799465 w 6799465"/>
              <a:gd name="connsiteY2" fmla="*/ 442321 h 733383"/>
              <a:gd name="connsiteX3" fmla="*/ 0 w 6799465"/>
              <a:gd name="connsiteY3" fmla="*/ 0 h 733383"/>
              <a:gd name="connsiteX4" fmla="*/ 18250 w 6799465"/>
              <a:gd name="connsiteY4" fmla="*/ 436112 h 733383"/>
              <a:gd name="connsiteX0" fmla="*/ 18250 w 6799465"/>
              <a:gd name="connsiteY0" fmla="*/ 436112 h 745236"/>
              <a:gd name="connsiteX1" fmla="*/ 4282185 w 6799465"/>
              <a:gd name="connsiteY1" fmla="*/ 745236 h 745236"/>
              <a:gd name="connsiteX2" fmla="*/ 6799465 w 6799465"/>
              <a:gd name="connsiteY2" fmla="*/ 442321 h 745236"/>
              <a:gd name="connsiteX3" fmla="*/ 0 w 6799465"/>
              <a:gd name="connsiteY3" fmla="*/ 0 h 745236"/>
              <a:gd name="connsiteX4" fmla="*/ 18250 w 6799465"/>
              <a:gd name="connsiteY4" fmla="*/ 436112 h 745236"/>
              <a:gd name="connsiteX0" fmla="*/ 23853 w 6799465"/>
              <a:gd name="connsiteY0" fmla="*/ 325128 h 745236"/>
              <a:gd name="connsiteX1" fmla="*/ 4282185 w 6799465"/>
              <a:gd name="connsiteY1" fmla="*/ 745236 h 745236"/>
              <a:gd name="connsiteX2" fmla="*/ 6799465 w 6799465"/>
              <a:gd name="connsiteY2" fmla="*/ 442321 h 745236"/>
              <a:gd name="connsiteX3" fmla="*/ 0 w 6799465"/>
              <a:gd name="connsiteY3" fmla="*/ 0 h 745236"/>
              <a:gd name="connsiteX4" fmla="*/ 23853 w 6799465"/>
              <a:gd name="connsiteY4" fmla="*/ 325128 h 745236"/>
              <a:gd name="connsiteX0" fmla="*/ 144 w 6845085"/>
              <a:gd name="connsiteY0" fmla="*/ 1068704 h 1068704"/>
              <a:gd name="connsiteX1" fmla="*/ 4327805 w 6845085"/>
              <a:gd name="connsiteY1" fmla="*/ 745236 h 1068704"/>
              <a:gd name="connsiteX2" fmla="*/ 6845085 w 6845085"/>
              <a:gd name="connsiteY2" fmla="*/ 442321 h 1068704"/>
              <a:gd name="connsiteX3" fmla="*/ 45620 w 6845085"/>
              <a:gd name="connsiteY3" fmla="*/ 0 h 1068704"/>
              <a:gd name="connsiteX4" fmla="*/ 144 w 6845085"/>
              <a:gd name="connsiteY4" fmla="*/ 1068704 h 1068704"/>
              <a:gd name="connsiteX0" fmla="*/ 144 w 6592191"/>
              <a:gd name="connsiteY0" fmla="*/ 1068704 h 1068704"/>
              <a:gd name="connsiteX1" fmla="*/ 4327805 w 6592191"/>
              <a:gd name="connsiteY1" fmla="*/ 745236 h 1068704"/>
              <a:gd name="connsiteX2" fmla="*/ 6592191 w 6592191"/>
              <a:gd name="connsiteY2" fmla="*/ 413659 h 1068704"/>
              <a:gd name="connsiteX3" fmla="*/ 45620 w 6592191"/>
              <a:gd name="connsiteY3" fmla="*/ 0 h 1068704"/>
              <a:gd name="connsiteX4" fmla="*/ 144 w 6592191"/>
              <a:gd name="connsiteY4" fmla="*/ 1068704 h 1068704"/>
              <a:gd name="connsiteX0" fmla="*/ 144 w 6782461"/>
              <a:gd name="connsiteY0" fmla="*/ 1068704 h 1068704"/>
              <a:gd name="connsiteX1" fmla="*/ 4327805 w 6782461"/>
              <a:gd name="connsiteY1" fmla="*/ 745236 h 1068704"/>
              <a:gd name="connsiteX2" fmla="*/ 6782461 w 6782461"/>
              <a:gd name="connsiteY2" fmla="*/ 423264 h 1068704"/>
              <a:gd name="connsiteX3" fmla="*/ 45620 w 6782461"/>
              <a:gd name="connsiteY3" fmla="*/ 0 h 1068704"/>
              <a:gd name="connsiteX4" fmla="*/ 144 w 6782461"/>
              <a:gd name="connsiteY4" fmla="*/ 1068704 h 1068704"/>
              <a:gd name="connsiteX0" fmla="*/ 144 w 6782461"/>
              <a:gd name="connsiteY0" fmla="*/ 1068704 h 1068704"/>
              <a:gd name="connsiteX1" fmla="*/ 4375373 w 6782461"/>
              <a:gd name="connsiteY1" fmla="*/ 747637 h 1068704"/>
              <a:gd name="connsiteX2" fmla="*/ 6782461 w 6782461"/>
              <a:gd name="connsiteY2" fmla="*/ 423264 h 1068704"/>
              <a:gd name="connsiteX3" fmla="*/ 45620 w 6782461"/>
              <a:gd name="connsiteY3" fmla="*/ 0 h 1068704"/>
              <a:gd name="connsiteX4" fmla="*/ 144 w 6782461"/>
              <a:gd name="connsiteY4" fmla="*/ 1068704 h 1068704"/>
              <a:gd name="connsiteX0" fmla="*/ 180 w 6771942"/>
              <a:gd name="connsiteY0" fmla="*/ 544695 h 747637"/>
              <a:gd name="connsiteX1" fmla="*/ 4364854 w 6771942"/>
              <a:gd name="connsiteY1" fmla="*/ 747637 h 747637"/>
              <a:gd name="connsiteX2" fmla="*/ 6771942 w 6771942"/>
              <a:gd name="connsiteY2" fmla="*/ 423264 h 747637"/>
              <a:gd name="connsiteX3" fmla="*/ 35101 w 6771942"/>
              <a:gd name="connsiteY3" fmla="*/ 0 h 747637"/>
              <a:gd name="connsiteX4" fmla="*/ 180 w 6771942"/>
              <a:gd name="connsiteY4" fmla="*/ 544695 h 747637"/>
              <a:gd name="connsiteX0" fmla="*/ 180 w 6771942"/>
              <a:gd name="connsiteY0" fmla="*/ 544695 h 969605"/>
              <a:gd name="connsiteX1" fmla="*/ 4353649 w 6771942"/>
              <a:gd name="connsiteY1" fmla="*/ 969605 h 969605"/>
              <a:gd name="connsiteX2" fmla="*/ 6771942 w 6771942"/>
              <a:gd name="connsiteY2" fmla="*/ 423264 h 969605"/>
              <a:gd name="connsiteX3" fmla="*/ 35101 w 6771942"/>
              <a:gd name="connsiteY3" fmla="*/ 0 h 969605"/>
              <a:gd name="connsiteX4" fmla="*/ 180 w 6771942"/>
              <a:gd name="connsiteY4" fmla="*/ 544695 h 969605"/>
              <a:gd name="connsiteX0" fmla="*/ 180 w 6771942"/>
              <a:gd name="connsiteY0" fmla="*/ 544695 h 1142993"/>
              <a:gd name="connsiteX1" fmla="*/ 4429671 w 6771942"/>
              <a:gd name="connsiteY1" fmla="*/ 1142993 h 1142993"/>
              <a:gd name="connsiteX2" fmla="*/ 6771942 w 6771942"/>
              <a:gd name="connsiteY2" fmla="*/ 423264 h 1142993"/>
              <a:gd name="connsiteX3" fmla="*/ 35101 w 6771942"/>
              <a:gd name="connsiteY3" fmla="*/ 0 h 1142993"/>
              <a:gd name="connsiteX4" fmla="*/ 180 w 6771942"/>
              <a:gd name="connsiteY4" fmla="*/ 544695 h 1142993"/>
              <a:gd name="connsiteX0" fmla="*/ 180 w 6750221"/>
              <a:gd name="connsiteY0" fmla="*/ 544695 h 1142993"/>
              <a:gd name="connsiteX1" fmla="*/ 4429671 w 6750221"/>
              <a:gd name="connsiteY1" fmla="*/ 1142993 h 1142993"/>
              <a:gd name="connsiteX2" fmla="*/ 6750221 w 6750221"/>
              <a:gd name="connsiteY2" fmla="*/ 373725 h 1142993"/>
              <a:gd name="connsiteX3" fmla="*/ 35101 w 6750221"/>
              <a:gd name="connsiteY3" fmla="*/ 0 h 1142993"/>
              <a:gd name="connsiteX4" fmla="*/ 180 w 6750221"/>
              <a:gd name="connsiteY4" fmla="*/ 544695 h 1142993"/>
              <a:gd name="connsiteX0" fmla="*/ 180 w 6750221"/>
              <a:gd name="connsiteY0" fmla="*/ 544695 h 1054775"/>
              <a:gd name="connsiteX1" fmla="*/ 4361461 w 6750221"/>
              <a:gd name="connsiteY1" fmla="*/ 1054775 h 1054775"/>
              <a:gd name="connsiteX2" fmla="*/ 6750221 w 6750221"/>
              <a:gd name="connsiteY2" fmla="*/ 373725 h 1054775"/>
              <a:gd name="connsiteX3" fmla="*/ 35101 w 6750221"/>
              <a:gd name="connsiteY3" fmla="*/ 0 h 1054775"/>
              <a:gd name="connsiteX4" fmla="*/ 180 w 6750221"/>
              <a:gd name="connsiteY4" fmla="*/ 544695 h 1054775"/>
              <a:gd name="connsiteX0" fmla="*/ 964878 w 6715120"/>
              <a:gd name="connsiteY0" fmla="*/ 171292 h 1054775"/>
              <a:gd name="connsiteX1" fmla="*/ 4326360 w 6715120"/>
              <a:gd name="connsiteY1" fmla="*/ 1054775 h 1054775"/>
              <a:gd name="connsiteX2" fmla="*/ 6715120 w 6715120"/>
              <a:gd name="connsiteY2" fmla="*/ 373725 h 1054775"/>
              <a:gd name="connsiteX3" fmla="*/ 0 w 6715120"/>
              <a:gd name="connsiteY3" fmla="*/ 0 h 1054775"/>
              <a:gd name="connsiteX4" fmla="*/ 964878 w 6715120"/>
              <a:gd name="connsiteY4" fmla="*/ 171292 h 1054775"/>
              <a:gd name="connsiteX0" fmla="*/ 967099 w 6717341"/>
              <a:gd name="connsiteY0" fmla="*/ 171292 h 1054775"/>
              <a:gd name="connsiteX1" fmla="*/ 4328581 w 6717341"/>
              <a:gd name="connsiteY1" fmla="*/ 1054775 h 1054775"/>
              <a:gd name="connsiteX2" fmla="*/ 6717341 w 6717341"/>
              <a:gd name="connsiteY2" fmla="*/ 373725 h 1054775"/>
              <a:gd name="connsiteX3" fmla="*/ 2221 w 6717341"/>
              <a:gd name="connsiteY3" fmla="*/ 0 h 1054775"/>
              <a:gd name="connsiteX4" fmla="*/ 967099 w 6717341"/>
              <a:gd name="connsiteY4" fmla="*/ 171292 h 1054775"/>
              <a:gd name="connsiteX0" fmla="*/ 964878 w 6715120"/>
              <a:gd name="connsiteY0" fmla="*/ 171292 h 1054775"/>
              <a:gd name="connsiteX1" fmla="*/ 4326360 w 6715120"/>
              <a:gd name="connsiteY1" fmla="*/ 1054775 h 1054775"/>
              <a:gd name="connsiteX2" fmla="*/ 6715120 w 6715120"/>
              <a:gd name="connsiteY2" fmla="*/ 373725 h 1054775"/>
              <a:gd name="connsiteX3" fmla="*/ 0 w 6715120"/>
              <a:gd name="connsiteY3" fmla="*/ 0 h 1054775"/>
              <a:gd name="connsiteX4" fmla="*/ 964878 w 6715120"/>
              <a:gd name="connsiteY4" fmla="*/ 171292 h 1054775"/>
              <a:gd name="connsiteX0" fmla="*/ 964878 w 6715120"/>
              <a:gd name="connsiteY0" fmla="*/ 171292 h 1054775"/>
              <a:gd name="connsiteX1" fmla="*/ 4326360 w 6715120"/>
              <a:gd name="connsiteY1" fmla="*/ 1054775 h 1054775"/>
              <a:gd name="connsiteX2" fmla="*/ 6715120 w 6715120"/>
              <a:gd name="connsiteY2" fmla="*/ 373725 h 1054775"/>
              <a:gd name="connsiteX3" fmla="*/ 0 w 6715120"/>
              <a:gd name="connsiteY3" fmla="*/ 0 h 1054775"/>
              <a:gd name="connsiteX4" fmla="*/ 964878 w 6715120"/>
              <a:gd name="connsiteY4" fmla="*/ 171292 h 1054775"/>
              <a:gd name="connsiteX0" fmla="*/ 964878 w 6715120"/>
              <a:gd name="connsiteY0" fmla="*/ 171292 h 1029048"/>
              <a:gd name="connsiteX1" fmla="*/ 3685056 w 6715120"/>
              <a:gd name="connsiteY1" fmla="*/ 1029048 h 1029048"/>
              <a:gd name="connsiteX2" fmla="*/ 6715120 w 6715120"/>
              <a:gd name="connsiteY2" fmla="*/ 373725 h 1029048"/>
              <a:gd name="connsiteX3" fmla="*/ 0 w 6715120"/>
              <a:gd name="connsiteY3" fmla="*/ 0 h 1029048"/>
              <a:gd name="connsiteX4" fmla="*/ 964878 w 6715120"/>
              <a:gd name="connsiteY4" fmla="*/ 171292 h 1029048"/>
              <a:gd name="connsiteX0" fmla="*/ 964878 w 6715120"/>
              <a:gd name="connsiteY0" fmla="*/ 171292 h 1031224"/>
              <a:gd name="connsiteX1" fmla="*/ 4337737 w 6715120"/>
              <a:gd name="connsiteY1" fmla="*/ 1031224 h 1031224"/>
              <a:gd name="connsiteX2" fmla="*/ 6715120 w 6715120"/>
              <a:gd name="connsiteY2" fmla="*/ 373725 h 1031224"/>
              <a:gd name="connsiteX3" fmla="*/ 0 w 6715120"/>
              <a:gd name="connsiteY3" fmla="*/ 0 h 1031224"/>
              <a:gd name="connsiteX4" fmla="*/ 964878 w 6715120"/>
              <a:gd name="connsiteY4" fmla="*/ 171292 h 10312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15120" h="1031224">
                <a:moveTo>
                  <a:pt x="964878" y="171292"/>
                </a:moveTo>
                <a:lnTo>
                  <a:pt x="4337737" y="1031224"/>
                </a:lnTo>
                <a:lnTo>
                  <a:pt x="6715120" y="373725"/>
                </a:lnTo>
                <a:lnTo>
                  <a:pt x="0" y="0"/>
                </a:lnTo>
                <a:cubicBezTo>
                  <a:pt x="490803" y="117235"/>
                  <a:pt x="401597" y="50398"/>
                  <a:pt x="964878" y="171292"/>
                </a:cubicBezTo>
                <a:close/>
              </a:path>
            </a:pathLst>
          </a:custGeom>
          <a:solidFill>
            <a:schemeClr val="bg2">
              <a:lumMod val="25000"/>
            </a:schemeClr>
          </a:solidFill>
          <a:ln>
            <a:noFill/>
          </a:ln>
          <a:effectLst>
            <a:outerShdw blurRad="152400" dist="50800" dir="16620000" sx="111000" sy="111000" algn="l" rotWithShape="0">
              <a:prstClr val="black">
                <a:alpha val="5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9" tIns="34295" rIns="68589" bIns="34295" numCol="1" spcCol="0" rtlCol="0" fromWordArt="0" anchor="ctr" anchorCtr="0" forceAA="0" compatLnSpc="1">
            <a:prstTxWarp prst="textNoShape">
              <a:avLst/>
            </a:prstTxWarp>
            <a:noAutofit/>
          </a:bodyPr>
          <a:lstStyle/>
          <a:p>
            <a:pPr algn="ctr" defTabSz="685891" fontAlgn="auto">
              <a:lnSpc>
                <a:spcPct val="90000"/>
              </a:lnSpc>
              <a:spcBef>
                <a:spcPts val="0"/>
              </a:spcBef>
              <a:spcAft>
                <a:spcPts val="0"/>
              </a:spcAft>
            </a:pPr>
            <a:endParaRPr lang="en-US" sz="1400">
              <a:solidFill>
                <a:srgbClr val="FFFFFF"/>
              </a:solidFill>
            </a:endParaRPr>
          </a:p>
        </p:txBody>
      </p:sp>
      <p:grpSp>
        <p:nvGrpSpPr>
          <p:cNvPr id="2" name="Group 5"/>
          <p:cNvGrpSpPr/>
          <p:nvPr userDrawn="1"/>
        </p:nvGrpSpPr>
        <p:grpSpPr>
          <a:xfrm>
            <a:off x="0" y="0"/>
            <a:ext cx="9144430" cy="5143500"/>
            <a:chOff x="0" y="0"/>
            <a:chExt cx="12189398" cy="6858000"/>
          </a:xfrm>
          <a:solidFill>
            <a:srgbClr val="D8E1E6"/>
          </a:solidFill>
        </p:grpSpPr>
        <p:sp>
          <p:nvSpPr>
            <p:cNvPr id="7" name="Rectangle 6"/>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91" fontAlgn="auto">
                <a:spcBef>
                  <a:spcPts val="0"/>
                </a:spcBef>
                <a:spcAft>
                  <a:spcPts val="0"/>
                </a:spcAft>
              </a:pPr>
              <a:endParaRPr sz="1400" dirty="0">
                <a:solidFill>
                  <a:srgbClr val="FFFFFF"/>
                </a:solidFill>
              </a:endParaRPr>
            </a:p>
          </p:txBody>
        </p:sp>
        <p:sp>
          <p:nvSpPr>
            <p:cNvPr id="8" name="Rectangle 7"/>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91" fontAlgn="auto">
                <a:spcBef>
                  <a:spcPts val="0"/>
                </a:spcBef>
                <a:spcAft>
                  <a:spcPts val="0"/>
                </a:spcAft>
              </a:pPr>
              <a:endParaRPr sz="1400" dirty="0">
                <a:solidFill>
                  <a:srgbClr val="FFFFFF"/>
                </a:solidFill>
              </a:endParaRPr>
            </a:p>
          </p:txBody>
        </p:sp>
        <p:sp>
          <p:nvSpPr>
            <p:cNvPr id="9" name="Rectangle 8"/>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91" fontAlgn="auto">
                <a:spcBef>
                  <a:spcPts val="0"/>
                </a:spcBef>
                <a:spcAft>
                  <a:spcPts val="0"/>
                </a:spcAft>
              </a:pPr>
              <a:endParaRPr sz="1400" dirty="0">
                <a:solidFill>
                  <a:srgbClr val="FFFFFF"/>
                </a:solidFill>
              </a:endParaRPr>
            </a:p>
          </p:txBody>
        </p:sp>
        <p:sp>
          <p:nvSpPr>
            <p:cNvPr id="10" name="Rectangle 9"/>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91" fontAlgn="auto">
                <a:spcBef>
                  <a:spcPts val="0"/>
                </a:spcBef>
                <a:spcAft>
                  <a:spcPts val="0"/>
                </a:spcAft>
              </a:pPr>
              <a:endParaRPr sz="1400" dirty="0">
                <a:solidFill>
                  <a:srgbClr val="FFFFFF"/>
                </a:solidFill>
              </a:endParaRPr>
            </a:p>
          </p:txBody>
        </p:sp>
      </p:grpSp>
      <p:sp>
        <p:nvSpPr>
          <p:cNvPr id="11" name="TextBox 10"/>
          <p:cNvSpPr txBox="1"/>
          <p:nvPr userDrawn="1"/>
        </p:nvSpPr>
        <p:spPr>
          <a:xfrm>
            <a:off x="3951892" y="4917186"/>
            <a:ext cx="2400925" cy="137160"/>
          </a:xfrm>
          <a:prstGeom prst="rect">
            <a:avLst/>
          </a:prstGeom>
          <a:noFill/>
        </p:spPr>
        <p:txBody>
          <a:bodyPr vert="horz" wrap="none" lIns="0" tIns="0" rIns="0" bIns="0" rtlCol="0" anchor="ctr" anchorCtr="0">
            <a:noAutofit/>
          </a:bodyPr>
          <a:lstStyle/>
          <a:p>
            <a:pPr algn="r" defTabSz="685891" fontAlgn="auto">
              <a:spcBef>
                <a:spcPts val="0"/>
              </a:spcBef>
              <a:spcAft>
                <a:spcPts val="0"/>
              </a:spcAft>
            </a:pPr>
            <a:r>
              <a:rPr sz="600" dirty="0">
                <a:solidFill>
                  <a:srgbClr val="58595B"/>
                </a:solidFill>
                <a:latin typeface="Calibri"/>
                <a:ea typeface="+mn-ea"/>
              </a:rPr>
              <a:t>Copyright © </a:t>
            </a:r>
            <a:r>
              <a:rPr lang="en-US" sz="600" dirty="0" smtClean="0">
                <a:solidFill>
                  <a:srgbClr val="58595B"/>
                </a:solidFill>
                <a:latin typeface="Calibri"/>
                <a:ea typeface="+mn-ea"/>
              </a:rPr>
              <a:t>2017,</a:t>
            </a:r>
            <a:r>
              <a:rPr sz="600" dirty="0" smtClean="0">
                <a:solidFill>
                  <a:srgbClr val="58595B"/>
                </a:solidFill>
                <a:latin typeface="Calibri"/>
                <a:ea typeface="+mn-ea"/>
              </a:rPr>
              <a:t> </a:t>
            </a:r>
            <a:r>
              <a:rPr sz="600" dirty="0">
                <a:solidFill>
                  <a:srgbClr val="58595B"/>
                </a:solidFill>
                <a:latin typeface="Calibri"/>
                <a:ea typeface="+mn-ea"/>
              </a:rPr>
              <a:t>Oracle and/or its affiliates. All rights reserved.  </a:t>
            </a:r>
          </a:p>
        </p:txBody>
      </p:sp>
      <p:pic>
        <p:nvPicPr>
          <p:cNvPr id="12" name="Picture 11" descr="Oracle logo in white on red staging background"/>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97868" y="4697730"/>
            <a:ext cx="1219171" cy="445770"/>
          </a:xfrm>
          <a:prstGeom prst="rect">
            <a:avLst/>
          </a:prstGeom>
        </p:spPr>
      </p:pic>
      <p:sp>
        <p:nvSpPr>
          <p:cNvPr id="17" name="Title 1"/>
          <p:cNvSpPr>
            <a:spLocks noGrp="1"/>
          </p:cNvSpPr>
          <p:nvPr>
            <p:ph type="title"/>
          </p:nvPr>
        </p:nvSpPr>
        <p:spPr>
          <a:xfrm>
            <a:off x="398963" y="304800"/>
            <a:ext cx="8346073" cy="666750"/>
          </a:xfrm>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620794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1_Title and Subtitle">
    <p:spTree>
      <p:nvGrpSpPr>
        <p:cNvPr id="1" name=""/>
        <p:cNvGrpSpPr/>
        <p:nvPr/>
      </p:nvGrpSpPr>
      <p:grpSpPr>
        <a:xfrm>
          <a:off x="0" y="0"/>
          <a:ext cx="0" cy="0"/>
          <a:chOff x="0" y="0"/>
          <a:chExt cx="0" cy="0"/>
        </a:xfrm>
      </p:grpSpPr>
      <p:pic>
        <p:nvPicPr>
          <p:cNvPr id="2" name="Picture 1" descr="killer-app.jp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9144000" cy="5142161"/>
          </a:xfrm>
          <a:prstGeom prst="rect">
            <a:avLst/>
          </a:prstGeom>
        </p:spPr>
      </p:pic>
      <p:sp>
        <p:nvSpPr>
          <p:cNvPr id="16" name="Freeform 15"/>
          <p:cNvSpPr/>
          <p:nvPr userDrawn="1"/>
        </p:nvSpPr>
        <p:spPr>
          <a:xfrm>
            <a:off x="117561" y="1531937"/>
            <a:ext cx="4947664" cy="3421064"/>
          </a:xfrm>
          <a:custGeom>
            <a:avLst/>
            <a:gdLst>
              <a:gd name="connsiteX0" fmla="*/ 52914 w 6328559"/>
              <a:gd name="connsiteY0" fmla="*/ 0 h 4540250"/>
              <a:gd name="connsiteX1" fmla="*/ 4624716 w 6328559"/>
              <a:gd name="connsiteY1" fmla="*/ 211667 h 4540250"/>
              <a:gd name="connsiteX2" fmla="*/ 6328559 w 6328559"/>
              <a:gd name="connsiteY2" fmla="*/ 2127250 h 4540250"/>
              <a:gd name="connsiteX3" fmla="*/ 5683003 w 6328559"/>
              <a:gd name="connsiteY3" fmla="*/ 3672417 h 4540250"/>
              <a:gd name="connsiteX4" fmla="*/ 4053241 w 6328559"/>
              <a:gd name="connsiteY4" fmla="*/ 4476750 h 4540250"/>
              <a:gd name="connsiteX5" fmla="*/ 0 w 6328559"/>
              <a:gd name="connsiteY5" fmla="*/ 4540250 h 4540250"/>
              <a:gd name="connsiteX6" fmla="*/ 52914 w 6328559"/>
              <a:gd name="connsiteY6" fmla="*/ 0 h 4540250"/>
              <a:gd name="connsiteX0" fmla="*/ 52914 w 6328559"/>
              <a:gd name="connsiteY0" fmla="*/ 0 h 4540250"/>
              <a:gd name="connsiteX1" fmla="*/ 4624716 w 6328559"/>
              <a:gd name="connsiteY1" fmla="*/ 211667 h 4540250"/>
              <a:gd name="connsiteX2" fmla="*/ 6328559 w 6328559"/>
              <a:gd name="connsiteY2" fmla="*/ 2127250 h 4540250"/>
              <a:gd name="connsiteX3" fmla="*/ 4815207 w 6328559"/>
              <a:gd name="connsiteY3" fmla="*/ 3100917 h 4540250"/>
              <a:gd name="connsiteX4" fmla="*/ 4053241 w 6328559"/>
              <a:gd name="connsiteY4" fmla="*/ 4476750 h 4540250"/>
              <a:gd name="connsiteX5" fmla="*/ 0 w 6328559"/>
              <a:gd name="connsiteY5" fmla="*/ 4540250 h 4540250"/>
              <a:gd name="connsiteX6" fmla="*/ 52914 w 6328559"/>
              <a:gd name="connsiteY6" fmla="*/ 0 h 4540250"/>
              <a:gd name="connsiteX0" fmla="*/ 52914 w 6423804"/>
              <a:gd name="connsiteY0" fmla="*/ 0 h 4540250"/>
              <a:gd name="connsiteX1" fmla="*/ 4624716 w 6423804"/>
              <a:gd name="connsiteY1" fmla="*/ 211667 h 4540250"/>
              <a:gd name="connsiteX2" fmla="*/ 6328559 w 6423804"/>
              <a:gd name="connsiteY2" fmla="*/ 2127250 h 4540250"/>
              <a:gd name="connsiteX3" fmla="*/ 6423804 w 6423804"/>
              <a:gd name="connsiteY3" fmla="*/ 3841750 h 4540250"/>
              <a:gd name="connsiteX4" fmla="*/ 4053241 w 6423804"/>
              <a:gd name="connsiteY4" fmla="*/ 4476750 h 4540250"/>
              <a:gd name="connsiteX5" fmla="*/ 0 w 6423804"/>
              <a:gd name="connsiteY5" fmla="*/ 4540250 h 4540250"/>
              <a:gd name="connsiteX6" fmla="*/ 52914 w 6423804"/>
              <a:gd name="connsiteY6" fmla="*/ 0 h 4540250"/>
              <a:gd name="connsiteX0" fmla="*/ 52914 w 6328559"/>
              <a:gd name="connsiteY0" fmla="*/ 0 h 4540250"/>
              <a:gd name="connsiteX1" fmla="*/ 4624716 w 6328559"/>
              <a:gd name="connsiteY1" fmla="*/ 211667 h 4540250"/>
              <a:gd name="connsiteX2" fmla="*/ 6328559 w 6328559"/>
              <a:gd name="connsiteY2" fmla="*/ 2127250 h 4540250"/>
              <a:gd name="connsiteX3" fmla="*/ 6317975 w 6328559"/>
              <a:gd name="connsiteY3" fmla="*/ 3841750 h 4540250"/>
              <a:gd name="connsiteX4" fmla="*/ 4053241 w 6328559"/>
              <a:gd name="connsiteY4" fmla="*/ 4476750 h 4540250"/>
              <a:gd name="connsiteX5" fmla="*/ 0 w 6328559"/>
              <a:gd name="connsiteY5" fmla="*/ 4540250 h 4540250"/>
              <a:gd name="connsiteX6" fmla="*/ 52914 w 6328559"/>
              <a:gd name="connsiteY6" fmla="*/ 0 h 4540250"/>
              <a:gd name="connsiteX0" fmla="*/ 52914 w 6878867"/>
              <a:gd name="connsiteY0" fmla="*/ 0 h 4540250"/>
              <a:gd name="connsiteX1" fmla="*/ 4624716 w 6878867"/>
              <a:gd name="connsiteY1" fmla="*/ 211667 h 4540250"/>
              <a:gd name="connsiteX2" fmla="*/ 6328559 w 6878867"/>
              <a:gd name="connsiteY2" fmla="*/ 2127250 h 4540250"/>
              <a:gd name="connsiteX3" fmla="*/ 6878867 w 6878867"/>
              <a:gd name="connsiteY3" fmla="*/ 3757083 h 4540250"/>
              <a:gd name="connsiteX4" fmla="*/ 4053241 w 6878867"/>
              <a:gd name="connsiteY4" fmla="*/ 4476750 h 4540250"/>
              <a:gd name="connsiteX5" fmla="*/ 0 w 6878867"/>
              <a:gd name="connsiteY5" fmla="*/ 4540250 h 4540250"/>
              <a:gd name="connsiteX6" fmla="*/ 52914 w 6878867"/>
              <a:gd name="connsiteY6" fmla="*/ 0 h 4540250"/>
              <a:gd name="connsiteX0" fmla="*/ 52914 w 6900033"/>
              <a:gd name="connsiteY0" fmla="*/ 0 h 4540250"/>
              <a:gd name="connsiteX1" fmla="*/ 4624716 w 6900033"/>
              <a:gd name="connsiteY1" fmla="*/ 211667 h 4540250"/>
              <a:gd name="connsiteX2" fmla="*/ 6328559 w 6900033"/>
              <a:gd name="connsiteY2" fmla="*/ 2127250 h 4540250"/>
              <a:gd name="connsiteX3" fmla="*/ 6900033 w 6900033"/>
              <a:gd name="connsiteY3" fmla="*/ 3725333 h 4540250"/>
              <a:gd name="connsiteX4" fmla="*/ 4053241 w 6900033"/>
              <a:gd name="connsiteY4" fmla="*/ 4476750 h 4540250"/>
              <a:gd name="connsiteX5" fmla="*/ 0 w 6900033"/>
              <a:gd name="connsiteY5" fmla="*/ 4540250 h 4540250"/>
              <a:gd name="connsiteX6" fmla="*/ 52914 w 6900033"/>
              <a:gd name="connsiteY6" fmla="*/ 0 h 4540250"/>
              <a:gd name="connsiteX0" fmla="*/ 52914 w 6900033"/>
              <a:gd name="connsiteY0" fmla="*/ 0 h 4540250"/>
              <a:gd name="connsiteX1" fmla="*/ 4603550 w 6900033"/>
              <a:gd name="connsiteY1" fmla="*/ 285750 h 4540250"/>
              <a:gd name="connsiteX2" fmla="*/ 6328559 w 6900033"/>
              <a:gd name="connsiteY2" fmla="*/ 2127250 h 4540250"/>
              <a:gd name="connsiteX3" fmla="*/ 6900033 w 6900033"/>
              <a:gd name="connsiteY3" fmla="*/ 3725333 h 4540250"/>
              <a:gd name="connsiteX4" fmla="*/ 4053241 w 6900033"/>
              <a:gd name="connsiteY4" fmla="*/ 4476750 h 4540250"/>
              <a:gd name="connsiteX5" fmla="*/ 0 w 6900033"/>
              <a:gd name="connsiteY5" fmla="*/ 4540250 h 4540250"/>
              <a:gd name="connsiteX6" fmla="*/ 52914 w 6900033"/>
              <a:gd name="connsiteY6" fmla="*/ 0 h 4540250"/>
              <a:gd name="connsiteX0" fmla="*/ 52914 w 6900033"/>
              <a:gd name="connsiteY0" fmla="*/ 0 h 4540250"/>
              <a:gd name="connsiteX1" fmla="*/ 4603550 w 6900033"/>
              <a:gd name="connsiteY1" fmla="*/ 285750 h 4540250"/>
              <a:gd name="connsiteX2" fmla="*/ 6328559 w 6900033"/>
              <a:gd name="connsiteY2" fmla="*/ 2127250 h 4540250"/>
              <a:gd name="connsiteX3" fmla="*/ 6900033 w 6900033"/>
              <a:gd name="connsiteY3" fmla="*/ 3725333 h 4540250"/>
              <a:gd name="connsiteX4" fmla="*/ 5598340 w 6900033"/>
              <a:gd name="connsiteY4" fmla="*/ 4053417 h 4540250"/>
              <a:gd name="connsiteX5" fmla="*/ 4053241 w 6900033"/>
              <a:gd name="connsiteY5" fmla="*/ 4476750 h 4540250"/>
              <a:gd name="connsiteX6" fmla="*/ 0 w 6900033"/>
              <a:gd name="connsiteY6" fmla="*/ 4540250 h 4540250"/>
              <a:gd name="connsiteX7" fmla="*/ 52914 w 6900033"/>
              <a:gd name="connsiteY7" fmla="*/ 0 h 4540250"/>
              <a:gd name="connsiteX0" fmla="*/ 52914 w 6900033"/>
              <a:gd name="connsiteY0" fmla="*/ 0 h 4540250"/>
              <a:gd name="connsiteX1" fmla="*/ 4603550 w 6900033"/>
              <a:gd name="connsiteY1" fmla="*/ 285750 h 4540250"/>
              <a:gd name="connsiteX2" fmla="*/ 6328559 w 6900033"/>
              <a:gd name="connsiteY2" fmla="*/ 2127250 h 4540250"/>
              <a:gd name="connsiteX3" fmla="*/ 6900033 w 6900033"/>
              <a:gd name="connsiteY3" fmla="*/ 3725333 h 4540250"/>
              <a:gd name="connsiteX4" fmla="*/ 5608923 w 6900033"/>
              <a:gd name="connsiteY4" fmla="*/ 4243917 h 4540250"/>
              <a:gd name="connsiteX5" fmla="*/ 4053241 w 6900033"/>
              <a:gd name="connsiteY5" fmla="*/ 4476750 h 4540250"/>
              <a:gd name="connsiteX6" fmla="*/ 0 w 6900033"/>
              <a:gd name="connsiteY6" fmla="*/ 4540250 h 4540250"/>
              <a:gd name="connsiteX7" fmla="*/ 52914 w 6900033"/>
              <a:gd name="connsiteY7" fmla="*/ 0 h 4540250"/>
              <a:gd name="connsiteX0" fmla="*/ 52914 w 6900033"/>
              <a:gd name="connsiteY0" fmla="*/ 0 h 4540250"/>
              <a:gd name="connsiteX1" fmla="*/ 4603550 w 6900033"/>
              <a:gd name="connsiteY1" fmla="*/ 285750 h 4540250"/>
              <a:gd name="connsiteX2" fmla="*/ 6328559 w 6900033"/>
              <a:gd name="connsiteY2" fmla="*/ 2127250 h 4540250"/>
              <a:gd name="connsiteX3" fmla="*/ 6900033 w 6900033"/>
              <a:gd name="connsiteY3" fmla="*/ 3725333 h 4540250"/>
              <a:gd name="connsiteX4" fmla="*/ 5735918 w 6900033"/>
              <a:gd name="connsiteY4" fmla="*/ 4360334 h 4540250"/>
              <a:gd name="connsiteX5" fmla="*/ 4053241 w 6900033"/>
              <a:gd name="connsiteY5" fmla="*/ 4476750 h 4540250"/>
              <a:gd name="connsiteX6" fmla="*/ 0 w 6900033"/>
              <a:gd name="connsiteY6" fmla="*/ 4540250 h 4540250"/>
              <a:gd name="connsiteX7" fmla="*/ 52914 w 6900033"/>
              <a:gd name="connsiteY7" fmla="*/ 0 h 4540250"/>
              <a:gd name="connsiteX0" fmla="*/ 52914 w 6783621"/>
              <a:gd name="connsiteY0" fmla="*/ 0 h 4540250"/>
              <a:gd name="connsiteX1" fmla="*/ 4603550 w 6783621"/>
              <a:gd name="connsiteY1" fmla="*/ 285750 h 4540250"/>
              <a:gd name="connsiteX2" fmla="*/ 6328559 w 6783621"/>
              <a:gd name="connsiteY2" fmla="*/ 2127250 h 4540250"/>
              <a:gd name="connsiteX3" fmla="*/ 6783621 w 6783621"/>
              <a:gd name="connsiteY3" fmla="*/ 3365500 h 4540250"/>
              <a:gd name="connsiteX4" fmla="*/ 5735918 w 6783621"/>
              <a:gd name="connsiteY4" fmla="*/ 4360334 h 4540250"/>
              <a:gd name="connsiteX5" fmla="*/ 4053241 w 6783621"/>
              <a:gd name="connsiteY5" fmla="*/ 4476750 h 4540250"/>
              <a:gd name="connsiteX6" fmla="*/ 0 w 6783621"/>
              <a:gd name="connsiteY6" fmla="*/ 4540250 h 4540250"/>
              <a:gd name="connsiteX7" fmla="*/ 52914 w 6783621"/>
              <a:gd name="connsiteY7" fmla="*/ 0 h 4540250"/>
              <a:gd name="connsiteX0" fmla="*/ 52914 w 6783621"/>
              <a:gd name="connsiteY0" fmla="*/ 0 h 4540250"/>
              <a:gd name="connsiteX1" fmla="*/ 4603550 w 6783621"/>
              <a:gd name="connsiteY1" fmla="*/ 285750 h 4540250"/>
              <a:gd name="connsiteX2" fmla="*/ 6328559 w 6783621"/>
              <a:gd name="connsiteY2" fmla="*/ 2127250 h 4540250"/>
              <a:gd name="connsiteX3" fmla="*/ 6783621 w 6783621"/>
              <a:gd name="connsiteY3" fmla="*/ 3365500 h 4540250"/>
              <a:gd name="connsiteX4" fmla="*/ 5683003 w 6783621"/>
              <a:gd name="connsiteY4" fmla="*/ 4275668 h 4540250"/>
              <a:gd name="connsiteX5" fmla="*/ 4053241 w 6783621"/>
              <a:gd name="connsiteY5" fmla="*/ 4476750 h 4540250"/>
              <a:gd name="connsiteX6" fmla="*/ 0 w 6783621"/>
              <a:gd name="connsiteY6" fmla="*/ 4540250 h 4540250"/>
              <a:gd name="connsiteX7" fmla="*/ 52914 w 6783621"/>
              <a:gd name="connsiteY7" fmla="*/ 0 h 4540250"/>
              <a:gd name="connsiteX0" fmla="*/ 52914 w 6783621"/>
              <a:gd name="connsiteY0" fmla="*/ 0 h 4540250"/>
              <a:gd name="connsiteX1" fmla="*/ 4603550 w 6783621"/>
              <a:gd name="connsiteY1" fmla="*/ 285750 h 4540250"/>
              <a:gd name="connsiteX2" fmla="*/ 6317976 w 6783621"/>
              <a:gd name="connsiteY2" fmla="*/ 1608667 h 4540250"/>
              <a:gd name="connsiteX3" fmla="*/ 6783621 w 6783621"/>
              <a:gd name="connsiteY3" fmla="*/ 3365500 h 4540250"/>
              <a:gd name="connsiteX4" fmla="*/ 5683003 w 6783621"/>
              <a:gd name="connsiteY4" fmla="*/ 4275668 h 4540250"/>
              <a:gd name="connsiteX5" fmla="*/ 4053241 w 6783621"/>
              <a:gd name="connsiteY5" fmla="*/ 4476750 h 4540250"/>
              <a:gd name="connsiteX6" fmla="*/ 0 w 6783621"/>
              <a:gd name="connsiteY6" fmla="*/ 4540250 h 4540250"/>
              <a:gd name="connsiteX7" fmla="*/ 52914 w 6783621"/>
              <a:gd name="connsiteY7" fmla="*/ 0 h 4540250"/>
              <a:gd name="connsiteX0" fmla="*/ 52914 w 6317976"/>
              <a:gd name="connsiteY0" fmla="*/ 0 h 4540250"/>
              <a:gd name="connsiteX1" fmla="*/ 4603550 w 6317976"/>
              <a:gd name="connsiteY1" fmla="*/ 285750 h 4540250"/>
              <a:gd name="connsiteX2" fmla="*/ 6317976 w 6317976"/>
              <a:gd name="connsiteY2" fmla="*/ 1608667 h 4540250"/>
              <a:gd name="connsiteX3" fmla="*/ 5185607 w 6317976"/>
              <a:gd name="connsiteY3" fmla="*/ 4529667 h 4540250"/>
              <a:gd name="connsiteX4" fmla="*/ 5683003 w 6317976"/>
              <a:gd name="connsiteY4" fmla="*/ 4275668 h 4540250"/>
              <a:gd name="connsiteX5" fmla="*/ 4053241 w 6317976"/>
              <a:gd name="connsiteY5" fmla="*/ 4476750 h 4540250"/>
              <a:gd name="connsiteX6" fmla="*/ 0 w 6317976"/>
              <a:gd name="connsiteY6" fmla="*/ 4540250 h 4540250"/>
              <a:gd name="connsiteX7" fmla="*/ 52914 w 6317976"/>
              <a:gd name="connsiteY7" fmla="*/ 0 h 4540250"/>
              <a:gd name="connsiteX0" fmla="*/ 52914 w 6317976"/>
              <a:gd name="connsiteY0" fmla="*/ 0 h 4635501"/>
              <a:gd name="connsiteX1" fmla="*/ 4603550 w 6317976"/>
              <a:gd name="connsiteY1" fmla="*/ 285750 h 4635501"/>
              <a:gd name="connsiteX2" fmla="*/ 6317976 w 6317976"/>
              <a:gd name="connsiteY2" fmla="*/ 1608667 h 4635501"/>
              <a:gd name="connsiteX3" fmla="*/ 5185607 w 6317976"/>
              <a:gd name="connsiteY3" fmla="*/ 4529667 h 4635501"/>
              <a:gd name="connsiteX4" fmla="*/ 4603549 w 6317976"/>
              <a:gd name="connsiteY4" fmla="*/ 4635501 h 4635501"/>
              <a:gd name="connsiteX5" fmla="*/ 4053241 w 6317976"/>
              <a:gd name="connsiteY5" fmla="*/ 4476750 h 4635501"/>
              <a:gd name="connsiteX6" fmla="*/ 0 w 6317976"/>
              <a:gd name="connsiteY6" fmla="*/ 4540250 h 4635501"/>
              <a:gd name="connsiteX7" fmla="*/ 52914 w 6317976"/>
              <a:gd name="connsiteY7" fmla="*/ 0 h 4635501"/>
              <a:gd name="connsiteX0" fmla="*/ 52914 w 6730708"/>
              <a:gd name="connsiteY0" fmla="*/ 0 h 4635501"/>
              <a:gd name="connsiteX1" fmla="*/ 4603550 w 6730708"/>
              <a:gd name="connsiteY1" fmla="*/ 285750 h 4635501"/>
              <a:gd name="connsiteX2" fmla="*/ 6730708 w 6730708"/>
              <a:gd name="connsiteY2" fmla="*/ 2434167 h 4635501"/>
              <a:gd name="connsiteX3" fmla="*/ 5185607 w 6730708"/>
              <a:gd name="connsiteY3" fmla="*/ 4529667 h 4635501"/>
              <a:gd name="connsiteX4" fmla="*/ 4603549 w 6730708"/>
              <a:gd name="connsiteY4" fmla="*/ 4635501 h 4635501"/>
              <a:gd name="connsiteX5" fmla="*/ 4053241 w 6730708"/>
              <a:gd name="connsiteY5" fmla="*/ 4476750 h 4635501"/>
              <a:gd name="connsiteX6" fmla="*/ 0 w 6730708"/>
              <a:gd name="connsiteY6" fmla="*/ 4540250 h 4635501"/>
              <a:gd name="connsiteX7" fmla="*/ 52914 w 6730708"/>
              <a:gd name="connsiteY7" fmla="*/ 0 h 4635501"/>
              <a:gd name="connsiteX0" fmla="*/ 52914 w 6836537"/>
              <a:gd name="connsiteY0" fmla="*/ 0 h 4635501"/>
              <a:gd name="connsiteX1" fmla="*/ 4603550 w 6836537"/>
              <a:gd name="connsiteY1" fmla="*/ 285750 h 4635501"/>
              <a:gd name="connsiteX2" fmla="*/ 6836537 w 6836537"/>
              <a:gd name="connsiteY2" fmla="*/ 3270251 h 4635501"/>
              <a:gd name="connsiteX3" fmla="*/ 5185607 w 6836537"/>
              <a:gd name="connsiteY3" fmla="*/ 4529667 h 4635501"/>
              <a:gd name="connsiteX4" fmla="*/ 4603549 w 6836537"/>
              <a:gd name="connsiteY4" fmla="*/ 4635501 h 4635501"/>
              <a:gd name="connsiteX5" fmla="*/ 4053241 w 6836537"/>
              <a:gd name="connsiteY5" fmla="*/ 4476750 h 4635501"/>
              <a:gd name="connsiteX6" fmla="*/ 0 w 6836537"/>
              <a:gd name="connsiteY6" fmla="*/ 4540250 h 4635501"/>
              <a:gd name="connsiteX7" fmla="*/ 52914 w 6836537"/>
              <a:gd name="connsiteY7" fmla="*/ 0 h 4635501"/>
              <a:gd name="connsiteX0" fmla="*/ 52914 w 6836537"/>
              <a:gd name="connsiteY0" fmla="*/ 0 h 4635501"/>
              <a:gd name="connsiteX1" fmla="*/ 4815207 w 6836537"/>
              <a:gd name="connsiteY1" fmla="*/ 285750 h 4635501"/>
              <a:gd name="connsiteX2" fmla="*/ 6836537 w 6836537"/>
              <a:gd name="connsiteY2" fmla="*/ 3270251 h 4635501"/>
              <a:gd name="connsiteX3" fmla="*/ 5185607 w 6836537"/>
              <a:gd name="connsiteY3" fmla="*/ 4529667 h 4635501"/>
              <a:gd name="connsiteX4" fmla="*/ 4603549 w 6836537"/>
              <a:gd name="connsiteY4" fmla="*/ 4635501 h 4635501"/>
              <a:gd name="connsiteX5" fmla="*/ 4053241 w 6836537"/>
              <a:gd name="connsiteY5" fmla="*/ 4476750 h 4635501"/>
              <a:gd name="connsiteX6" fmla="*/ 0 w 6836537"/>
              <a:gd name="connsiteY6" fmla="*/ 4540250 h 4635501"/>
              <a:gd name="connsiteX7" fmla="*/ 52914 w 6836537"/>
              <a:gd name="connsiteY7" fmla="*/ 0 h 4635501"/>
              <a:gd name="connsiteX0" fmla="*/ 0 w 6857703"/>
              <a:gd name="connsiteY0" fmla="*/ 0 h 4635501"/>
              <a:gd name="connsiteX1" fmla="*/ 4836373 w 6857703"/>
              <a:gd name="connsiteY1" fmla="*/ 285750 h 4635501"/>
              <a:gd name="connsiteX2" fmla="*/ 6857703 w 6857703"/>
              <a:gd name="connsiteY2" fmla="*/ 3270251 h 4635501"/>
              <a:gd name="connsiteX3" fmla="*/ 5206773 w 6857703"/>
              <a:gd name="connsiteY3" fmla="*/ 4529667 h 4635501"/>
              <a:gd name="connsiteX4" fmla="*/ 4624715 w 6857703"/>
              <a:gd name="connsiteY4" fmla="*/ 4635501 h 4635501"/>
              <a:gd name="connsiteX5" fmla="*/ 4074407 w 6857703"/>
              <a:gd name="connsiteY5" fmla="*/ 4476750 h 4635501"/>
              <a:gd name="connsiteX6" fmla="*/ 21166 w 6857703"/>
              <a:gd name="connsiteY6" fmla="*/ 4540250 h 4635501"/>
              <a:gd name="connsiteX7" fmla="*/ 0 w 6857703"/>
              <a:gd name="connsiteY7" fmla="*/ 0 h 4635501"/>
              <a:gd name="connsiteX0" fmla="*/ 0 w 6857703"/>
              <a:gd name="connsiteY0" fmla="*/ 0 h 4635501"/>
              <a:gd name="connsiteX1" fmla="*/ 4836373 w 6857703"/>
              <a:gd name="connsiteY1" fmla="*/ 285750 h 4635501"/>
              <a:gd name="connsiteX2" fmla="*/ 5333769 w 6857703"/>
              <a:gd name="connsiteY2" fmla="*/ 1016000 h 4635501"/>
              <a:gd name="connsiteX3" fmla="*/ 6857703 w 6857703"/>
              <a:gd name="connsiteY3" fmla="*/ 3270251 h 4635501"/>
              <a:gd name="connsiteX4" fmla="*/ 5206773 w 6857703"/>
              <a:gd name="connsiteY4" fmla="*/ 4529667 h 4635501"/>
              <a:gd name="connsiteX5" fmla="*/ 4624715 w 6857703"/>
              <a:gd name="connsiteY5" fmla="*/ 4635501 h 4635501"/>
              <a:gd name="connsiteX6" fmla="*/ 4074407 w 6857703"/>
              <a:gd name="connsiteY6" fmla="*/ 4476750 h 4635501"/>
              <a:gd name="connsiteX7" fmla="*/ 21166 w 6857703"/>
              <a:gd name="connsiteY7" fmla="*/ 4540250 h 4635501"/>
              <a:gd name="connsiteX8" fmla="*/ 0 w 6857703"/>
              <a:gd name="connsiteY8" fmla="*/ 0 h 4635501"/>
              <a:gd name="connsiteX0" fmla="*/ 0 w 6857703"/>
              <a:gd name="connsiteY0" fmla="*/ 0 h 4635501"/>
              <a:gd name="connsiteX1" fmla="*/ 4836373 w 6857703"/>
              <a:gd name="connsiteY1" fmla="*/ 285750 h 4635501"/>
              <a:gd name="connsiteX2" fmla="*/ 5926410 w 6857703"/>
              <a:gd name="connsiteY2" fmla="*/ 1111250 h 4635501"/>
              <a:gd name="connsiteX3" fmla="*/ 6857703 w 6857703"/>
              <a:gd name="connsiteY3" fmla="*/ 3270251 h 4635501"/>
              <a:gd name="connsiteX4" fmla="*/ 5206773 w 6857703"/>
              <a:gd name="connsiteY4" fmla="*/ 4529667 h 4635501"/>
              <a:gd name="connsiteX5" fmla="*/ 4624715 w 6857703"/>
              <a:gd name="connsiteY5" fmla="*/ 4635501 h 4635501"/>
              <a:gd name="connsiteX6" fmla="*/ 4074407 w 6857703"/>
              <a:gd name="connsiteY6" fmla="*/ 4476750 h 4635501"/>
              <a:gd name="connsiteX7" fmla="*/ 21166 w 6857703"/>
              <a:gd name="connsiteY7" fmla="*/ 4540250 h 4635501"/>
              <a:gd name="connsiteX8" fmla="*/ 0 w 6857703"/>
              <a:gd name="connsiteY8" fmla="*/ 0 h 4635501"/>
              <a:gd name="connsiteX0" fmla="*/ 0 w 6857703"/>
              <a:gd name="connsiteY0" fmla="*/ 0 h 4635501"/>
              <a:gd name="connsiteX1" fmla="*/ 4836373 w 6857703"/>
              <a:gd name="connsiteY1" fmla="*/ 285750 h 4635501"/>
              <a:gd name="connsiteX2" fmla="*/ 6857703 w 6857703"/>
              <a:gd name="connsiteY2" fmla="*/ 3270251 h 4635501"/>
              <a:gd name="connsiteX3" fmla="*/ 5206773 w 6857703"/>
              <a:gd name="connsiteY3" fmla="*/ 4529667 h 4635501"/>
              <a:gd name="connsiteX4" fmla="*/ 4624715 w 6857703"/>
              <a:gd name="connsiteY4" fmla="*/ 4635501 h 4635501"/>
              <a:gd name="connsiteX5" fmla="*/ 4074407 w 6857703"/>
              <a:gd name="connsiteY5" fmla="*/ 4476750 h 4635501"/>
              <a:gd name="connsiteX6" fmla="*/ 21166 w 6857703"/>
              <a:gd name="connsiteY6" fmla="*/ 4540250 h 4635501"/>
              <a:gd name="connsiteX7" fmla="*/ 0 w 6857703"/>
              <a:gd name="connsiteY7" fmla="*/ 0 h 4635501"/>
              <a:gd name="connsiteX0" fmla="*/ 0 w 6836537"/>
              <a:gd name="connsiteY0" fmla="*/ 0 h 4635501"/>
              <a:gd name="connsiteX1" fmla="*/ 4836373 w 6836537"/>
              <a:gd name="connsiteY1" fmla="*/ 285750 h 4635501"/>
              <a:gd name="connsiteX2" fmla="*/ 6836537 w 6836537"/>
              <a:gd name="connsiteY2" fmla="*/ 2592917 h 4635501"/>
              <a:gd name="connsiteX3" fmla="*/ 5206773 w 6836537"/>
              <a:gd name="connsiteY3" fmla="*/ 4529667 h 4635501"/>
              <a:gd name="connsiteX4" fmla="*/ 4624715 w 6836537"/>
              <a:gd name="connsiteY4" fmla="*/ 4635501 h 4635501"/>
              <a:gd name="connsiteX5" fmla="*/ 4074407 w 6836537"/>
              <a:gd name="connsiteY5" fmla="*/ 4476750 h 4635501"/>
              <a:gd name="connsiteX6" fmla="*/ 21166 w 6836537"/>
              <a:gd name="connsiteY6" fmla="*/ 4540250 h 4635501"/>
              <a:gd name="connsiteX7" fmla="*/ 0 w 6836537"/>
              <a:gd name="connsiteY7" fmla="*/ 0 h 4635501"/>
              <a:gd name="connsiteX0" fmla="*/ 2036 w 6817408"/>
              <a:gd name="connsiteY0" fmla="*/ 179917 h 4349751"/>
              <a:gd name="connsiteX1" fmla="*/ 4817244 w 6817408"/>
              <a:gd name="connsiteY1" fmla="*/ 0 h 4349751"/>
              <a:gd name="connsiteX2" fmla="*/ 6817408 w 6817408"/>
              <a:gd name="connsiteY2" fmla="*/ 2307167 h 4349751"/>
              <a:gd name="connsiteX3" fmla="*/ 5187644 w 6817408"/>
              <a:gd name="connsiteY3" fmla="*/ 4243917 h 4349751"/>
              <a:gd name="connsiteX4" fmla="*/ 4605586 w 6817408"/>
              <a:gd name="connsiteY4" fmla="*/ 4349751 h 4349751"/>
              <a:gd name="connsiteX5" fmla="*/ 4055278 w 6817408"/>
              <a:gd name="connsiteY5" fmla="*/ 4191000 h 4349751"/>
              <a:gd name="connsiteX6" fmla="*/ 2037 w 6817408"/>
              <a:gd name="connsiteY6" fmla="*/ 4254500 h 4349751"/>
              <a:gd name="connsiteX7" fmla="*/ 2036 w 6817408"/>
              <a:gd name="connsiteY7" fmla="*/ 179917 h 4349751"/>
              <a:gd name="connsiteX0" fmla="*/ 2036 w 6817408"/>
              <a:gd name="connsiteY0" fmla="*/ 391584 h 4561418"/>
              <a:gd name="connsiteX1" fmla="*/ 4785495 w 6817408"/>
              <a:gd name="connsiteY1" fmla="*/ 0 h 4561418"/>
              <a:gd name="connsiteX2" fmla="*/ 6817408 w 6817408"/>
              <a:gd name="connsiteY2" fmla="*/ 2518834 h 4561418"/>
              <a:gd name="connsiteX3" fmla="*/ 5187644 w 6817408"/>
              <a:gd name="connsiteY3" fmla="*/ 4455584 h 4561418"/>
              <a:gd name="connsiteX4" fmla="*/ 4605586 w 6817408"/>
              <a:gd name="connsiteY4" fmla="*/ 4561418 h 4561418"/>
              <a:gd name="connsiteX5" fmla="*/ 4055278 w 6817408"/>
              <a:gd name="connsiteY5" fmla="*/ 4402667 h 4561418"/>
              <a:gd name="connsiteX6" fmla="*/ 2037 w 6817408"/>
              <a:gd name="connsiteY6" fmla="*/ 4466167 h 4561418"/>
              <a:gd name="connsiteX7" fmla="*/ 2036 w 6817408"/>
              <a:gd name="connsiteY7" fmla="*/ 391584 h 4561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17408" h="4561418">
                <a:moveTo>
                  <a:pt x="2036" y="391584"/>
                </a:moveTo>
                <a:lnTo>
                  <a:pt x="4785495" y="0"/>
                </a:lnTo>
                <a:lnTo>
                  <a:pt x="6817408" y="2518834"/>
                </a:lnTo>
                <a:lnTo>
                  <a:pt x="5187644" y="4455584"/>
                </a:lnTo>
                <a:lnTo>
                  <a:pt x="4605586" y="4561418"/>
                </a:lnTo>
                <a:lnTo>
                  <a:pt x="4055278" y="4402667"/>
                </a:lnTo>
                <a:lnTo>
                  <a:pt x="2037" y="4466167"/>
                </a:lnTo>
                <a:cubicBezTo>
                  <a:pt x="-5018" y="2952750"/>
                  <a:pt x="9091" y="1905001"/>
                  <a:pt x="2036" y="391584"/>
                </a:cubicBezTo>
                <a:close/>
              </a:path>
            </a:pathLst>
          </a:custGeom>
          <a:solidFill>
            <a:schemeClr val="accent4">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9" tIns="34295" rIns="68589" bIns="34295" numCol="1" spcCol="0" rtlCol="0" fromWordArt="0" anchor="ctr" anchorCtr="0" forceAA="0" compatLnSpc="1">
            <a:prstTxWarp prst="textNoShape">
              <a:avLst/>
            </a:prstTxWarp>
            <a:noAutofit/>
          </a:bodyPr>
          <a:lstStyle/>
          <a:p>
            <a:pPr algn="ctr" defTabSz="685891" fontAlgn="auto">
              <a:lnSpc>
                <a:spcPct val="90000"/>
              </a:lnSpc>
              <a:spcBef>
                <a:spcPts val="0"/>
              </a:spcBef>
              <a:spcAft>
                <a:spcPts val="0"/>
              </a:spcAft>
            </a:pPr>
            <a:endParaRPr lang="en-US" sz="1400">
              <a:solidFill>
                <a:srgbClr val="007395"/>
              </a:solidFill>
            </a:endParaRPr>
          </a:p>
        </p:txBody>
      </p:sp>
      <p:sp>
        <p:nvSpPr>
          <p:cNvPr id="17" name="Freeform 16"/>
          <p:cNvSpPr/>
          <p:nvPr userDrawn="1"/>
        </p:nvSpPr>
        <p:spPr>
          <a:xfrm>
            <a:off x="3543538" y="1481666"/>
            <a:ext cx="1624896" cy="3360208"/>
          </a:xfrm>
          <a:custGeom>
            <a:avLst/>
            <a:gdLst>
              <a:gd name="connsiteX0" fmla="*/ 0 w 2137741"/>
              <a:gd name="connsiteY0" fmla="*/ 0 h 4423833"/>
              <a:gd name="connsiteX1" fmla="*/ 2137741 w 2137741"/>
              <a:gd name="connsiteY1" fmla="*/ 2476500 h 4423833"/>
              <a:gd name="connsiteX2" fmla="*/ 476230 w 2137741"/>
              <a:gd name="connsiteY2" fmla="*/ 4423833 h 4423833"/>
              <a:gd name="connsiteX3" fmla="*/ 1915501 w 2137741"/>
              <a:gd name="connsiteY3" fmla="*/ 2518833 h 4423833"/>
              <a:gd name="connsiteX4" fmla="*/ 0 w 2137741"/>
              <a:gd name="connsiteY4" fmla="*/ 0 h 4423833"/>
              <a:gd name="connsiteX0" fmla="*/ 0 w 2158908"/>
              <a:gd name="connsiteY0" fmla="*/ 0 h 4409721"/>
              <a:gd name="connsiteX1" fmla="*/ 2158908 w 2158908"/>
              <a:gd name="connsiteY1" fmla="*/ 2462388 h 4409721"/>
              <a:gd name="connsiteX2" fmla="*/ 497397 w 2158908"/>
              <a:gd name="connsiteY2" fmla="*/ 4409721 h 4409721"/>
              <a:gd name="connsiteX3" fmla="*/ 1936668 w 2158908"/>
              <a:gd name="connsiteY3" fmla="*/ 2504721 h 4409721"/>
              <a:gd name="connsiteX4" fmla="*/ 0 w 2158908"/>
              <a:gd name="connsiteY4" fmla="*/ 0 h 4409721"/>
              <a:gd name="connsiteX0" fmla="*/ 0 w 2158908"/>
              <a:gd name="connsiteY0" fmla="*/ 0 h 4409721"/>
              <a:gd name="connsiteX1" fmla="*/ 2158908 w 2158908"/>
              <a:gd name="connsiteY1" fmla="*/ 2462388 h 4409721"/>
              <a:gd name="connsiteX2" fmla="*/ 490341 w 2158908"/>
              <a:gd name="connsiteY2" fmla="*/ 4409721 h 4409721"/>
              <a:gd name="connsiteX3" fmla="*/ 1936668 w 2158908"/>
              <a:gd name="connsiteY3" fmla="*/ 2504721 h 4409721"/>
              <a:gd name="connsiteX4" fmla="*/ 0 w 2158908"/>
              <a:gd name="connsiteY4" fmla="*/ 0 h 4409721"/>
              <a:gd name="connsiteX0" fmla="*/ 0 w 2130685"/>
              <a:gd name="connsiteY0" fmla="*/ 0 h 4430888"/>
              <a:gd name="connsiteX1" fmla="*/ 2130685 w 2130685"/>
              <a:gd name="connsiteY1" fmla="*/ 2483555 h 4430888"/>
              <a:gd name="connsiteX2" fmla="*/ 462118 w 2130685"/>
              <a:gd name="connsiteY2" fmla="*/ 4430888 h 4430888"/>
              <a:gd name="connsiteX3" fmla="*/ 1908445 w 2130685"/>
              <a:gd name="connsiteY3" fmla="*/ 2525888 h 4430888"/>
              <a:gd name="connsiteX4" fmla="*/ 0 w 2130685"/>
              <a:gd name="connsiteY4" fmla="*/ 0 h 4430888"/>
              <a:gd name="connsiteX0" fmla="*/ 0 w 2165964"/>
              <a:gd name="connsiteY0" fmla="*/ 0 h 4480277"/>
              <a:gd name="connsiteX1" fmla="*/ 2165964 w 2165964"/>
              <a:gd name="connsiteY1" fmla="*/ 2532944 h 4480277"/>
              <a:gd name="connsiteX2" fmla="*/ 497397 w 2165964"/>
              <a:gd name="connsiteY2" fmla="*/ 4480277 h 4480277"/>
              <a:gd name="connsiteX3" fmla="*/ 1943724 w 2165964"/>
              <a:gd name="connsiteY3" fmla="*/ 2575277 h 4480277"/>
              <a:gd name="connsiteX4" fmla="*/ 0 w 2165964"/>
              <a:gd name="connsiteY4" fmla="*/ 0 h 44802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5964" h="4480277">
                <a:moveTo>
                  <a:pt x="0" y="0"/>
                </a:moveTo>
                <a:lnTo>
                  <a:pt x="2165964" y="2532944"/>
                </a:lnTo>
                <a:lnTo>
                  <a:pt x="497397" y="4480277"/>
                </a:lnTo>
                <a:lnTo>
                  <a:pt x="1943724" y="2575277"/>
                </a:lnTo>
                <a:lnTo>
                  <a:pt x="0" y="0"/>
                </a:lnTo>
                <a:close/>
              </a:path>
            </a:pathLst>
          </a:cu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9" tIns="34295" rIns="68589" bIns="34295" numCol="1" spcCol="0" rtlCol="0" fromWordArt="0" anchor="ctr" anchorCtr="0" forceAA="0" compatLnSpc="1">
            <a:prstTxWarp prst="textNoShape">
              <a:avLst/>
            </a:prstTxWarp>
            <a:noAutofit/>
          </a:bodyPr>
          <a:lstStyle/>
          <a:p>
            <a:pPr algn="ctr" defTabSz="685891" fontAlgn="auto">
              <a:lnSpc>
                <a:spcPct val="90000"/>
              </a:lnSpc>
              <a:spcBef>
                <a:spcPts val="0"/>
              </a:spcBef>
              <a:spcAft>
                <a:spcPts val="0"/>
              </a:spcAft>
            </a:pPr>
            <a:endParaRPr lang="en-US" sz="1400">
              <a:solidFill>
                <a:srgbClr val="FFFFFF"/>
              </a:solidFill>
            </a:endParaRPr>
          </a:p>
        </p:txBody>
      </p:sp>
      <p:sp>
        <p:nvSpPr>
          <p:cNvPr id="6" name="Text Placeholder 12"/>
          <p:cNvSpPr>
            <a:spLocks noGrp="1"/>
          </p:cNvSpPr>
          <p:nvPr>
            <p:ph type="body" sz="quarter" idx="13" hasCustomPrompt="1"/>
          </p:nvPr>
        </p:nvSpPr>
        <p:spPr>
          <a:xfrm>
            <a:off x="398964" y="1030306"/>
            <a:ext cx="8346072" cy="257474"/>
          </a:xfrm>
        </p:spPr>
        <p:txBody>
          <a:bodyPr>
            <a:noAutofit/>
          </a:bodyPr>
          <a:lstStyle>
            <a:lvl1pPr marL="1191" indent="0">
              <a:spcBef>
                <a:spcPts val="0"/>
              </a:spcBef>
              <a:buFontTx/>
              <a:buNone/>
              <a:defRPr sz="1800" b="1" baseline="0">
                <a:solidFill>
                  <a:schemeClr val="bg1"/>
                </a:solidFill>
              </a:defRPr>
            </a:lvl1pPr>
            <a:lvl2pPr marL="1191" indent="0">
              <a:buFontTx/>
              <a:buNone/>
              <a:defRPr sz="1800"/>
            </a:lvl2pPr>
            <a:lvl3pPr marL="1191" indent="0">
              <a:buFontTx/>
              <a:buNone/>
              <a:defRPr sz="1800"/>
            </a:lvl3pPr>
            <a:lvl4pPr marL="1191" indent="0">
              <a:buFontTx/>
              <a:buNone/>
              <a:defRPr sz="1800"/>
            </a:lvl4pPr>
            <a:lvl5pPr marL="1191" indent="0">
              <a:buFontTx/>
              <a:buNone/>
              <a:defRPr sz="1800"/>
            </a:lvl5pPr>
            <a:lvl6pPr marL="1191" indent="0">
              <a:buFontTx/>
              <a:buNone/>
              <a:defRPr sz="1800"/>
            </a:lvl6pPr>
            <a:lvl7pPr marL="1191" indent="0">
              <a:buFontTx/>
              <a:buNone/>
              <a:defRPr sz="1800"/>
            </a:lvl7pPr>
            <a:lvl8pPr marL="1191" indent="0">
              <a:buFontTx/>
              <a:buNone/>
              <a:defRPr sz="1800"/>
            </a:lvl8pPr>
            <a:lvl9pPr marL="1191" indent="0">
              <a:buFontTx/>
              <a:buNone/>
              <a:defRPr sz="1800"/>
            </a:lvl9pPr>
          </a:lstStyle>
          <a:p>
            <a:pPr lvl="0"/>
            <a:r>
              <a:rPr dirty="0"/>
              <a:t>Click to add subtitle</a:t>
            </a:r>
          </a:p>
        </p:txBody>
      </p:sp>
      <p:sp>
        <p:nvSpPr>
          <p:cNvPr id="7" name="Title 6"/>
          <p:cNvSpPr>
            <a:spLocks noGrp="1"/>
          </p:cNvSpPr>
          <p:nvPr>
            <p:ph type="title"/>
          </p:nvPr>
        </p:nvSpPr>
        <p:spPr/>
        <p:txBody>
          <a:bodyPr/>
          <a:lstStyle>
            <a:lvl1pPr>
              <a:defRPr>
                <a:solidFill>
                  <a:schemeClr val="bg1"/>
                </a:solidFill>
              </a:defRPr>
            </a:lvl1pPr>
          </a:lstStyle>
          <a:p>
            <a:r>
              <a:rPr lang="en-US" smtClean="0"/>
              <a:t>Click to edit Master title style</a:t>
            </a:r>
            <a:endParaRPr dirty="0"/>
          </a:p>
        </p:txBody>
      </p:sp>
      <p:grpSp>
        <p:nvGrpSpPr>
          <p:cNvPr id="3" name="Group 7"/>
          <p:cNvGrpSpPr/>
          <p:nvPr userDrawn="1"/>
        </p:nvGrpSpPr>
        <p:grpSpPr>
          <a:xfrm>
            <a:off x="-215" y="0"/>
            <a:ext cx="9144430" cy="5143500"/>
            <a:chOff x="0" y="0"/>
            <a:chExt cx="12189398" cy="6858000"/>
          </a:xfrm>
          <a:solidFill>
            <a:srgbClr val="D8E1E6"/>
          </a:solidFill>
        </p:grpSpPr>
        <p:sp>
          <p:nvSpPr>
            <p:cNvPr id="9" name="Rectangle 8"/>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91" fontAlgn="auto">
                <a:spcBef>
                  <a:spcPts val="0"/>
                </a:spcBef>
                <a:spcAft>
                  <a:spcPts val="0"/>
                </a:spcAft>
              </a:pPr>
              <a:endParaRPr sz="1400" dirty="0">
                <a:solidFill>
                  <a:srgbClr val="FFFFFF"/>
                </a:solidFill>
              </a:endParaRPr>
            </a:p>
          </p:txBody>
        </p:sp>
        <p:sp>
          <p:nvSpPr>
            <p:cNvPr id="10" name="Rectangle 9"/>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91" fontAlgn="auto">
                <a:spcBef>
                  <a:spcPts val="0"/>
                </a:spcBef>
                <a:spcAft>
                  <a:spcPts val="0"/>
                </a:spcAft>
              </a:pPr>
              <a:endParaRPr sz="1400" dirty="0">
                <a:solidFill>
                  <a:srgbClr val="FFFFFF"/>
                </a:solidFill>
              </a:endParaRPr>
            </a:p>
          </p:txBody>
        </p:sp>
        <p:sp>
          <p:nvSpPr>
            <p:cNvPr id="11" name="Rectangle 10"/>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91" fontAlgn="auto">
                <a:spcBef>
                  <a:spcPts val="0"/>
                </a:spcBef>
                <a:spcAft>
                  <a:spcPts val="0"/>
                </a:spcAft>
              </a:pPr>
              <a:endParaRPr sz="1400" dirty="0">
                <a:solidFill>
                  <a:srgbClr val="FFFFFF"/>
                </a:solidFill>
              </a:endParaRPr>
            </a:p>
          </p:txBody>
        </p:sp>
        <p:sp>
          <p:nvSpPr>
            <p:cNvPr id="12" name="Rectangle 11"/>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91" fontAlgn="auto">
                <a:spcBef>
                  <a:spcPts val="0"/>
                </a:spcBef>
                <a:spcAft>
                  <a:spcPts val="0"/>
                </a:spcAft>
              </a:pPr>
              <a:endParaRPr sz="1400" dirty="0">
                <a:solidFill>
                  <a:srgbClr val="FFFFFF"/>
                </a:solidFill>
              </a:endParaRPr>
            </a:p>
          </p:txBody>
        </p:sp>
      </p:grpSp>
      <p:sp>
        <p:nvSpPr>
          <p:cNvPr id="13" name="TextBox 12"/>
          <p:cNvSpPr txBox="1"/>
          <p:nvPr userDrawn="1"/>
        </p:nvSpPr>
        <p:spPr>
          <a:xfrm>
            <a:off x="3951892" y="4917186"/>
            <a:ext cx="2400925" cy="137160"/>
          </a:xfrm>
          <a:prstGeom prst="rect">
            <a:avLst/>
          </a:prstGeom>
          <a:noFill/>
        </p:spPr>
        <p:txBody>
          <a:bodyPr vert="horz" wrap="none" lIns="0" tIns="0" rIns="0" bIns="0" rtlCol="0" anchor="ctr" anchorCtr="0">
            <a:noAutofit/>
          </a:bodyPr>
          <a:lstStyle/>
          <a:p>
            <a:pPr algn="r" defTabSz="685891" fontAlgn="auto">
              <a:spcBef>
                <a:spcPts val="0"/>
              </a:spcBef>
              <a:spcAft>
                <a:spcPts val="0"/>
              </a:spcAft>
            </a:pPr>
            <a:r>
              <a:rPr sz="600" dirty="0">
                <a:solidFill>
                  <a:srgbClr val="58595B"/>
                </a:solidFill>
                <a:latin typeface="Calibri"/>
                <a:ea typeface="+mn-ea"/>
              </a:rPr>
              <a:t>Copyright © </a:t>
            </a:r>
            <a:r>
              <a:rPr lang="en-US" sz="600" dirty="0" smtClean="0">
                <a:solidFill>
                  <a:srgbClr val="58595B"/>
                </a:solidFill>
                <a:latin typeface="Calibri"/>
                <a:ea typeface="+mn-ea"/>
              </a:rPr>
              <a:t>2017,</a:t>
            </a:r>
            <a:r>
              <a:rPr sz="600" dirty="0" smtClean="0">
                <a:solidFill>
                  <a:srgbClr val="58595B"/>
                </a:solidFill>
                <a:latin typeface="Calibri"/>
                <a:ea typeface="+mn-ea"/>
              </a:rPr>
              <a:t> </a:t>
            </a:r>
            <a:r>
              <a:rPr sz="600" dirty="0">
                <a:solidFill>
                  <a:srgbClr val="58595B"/>
                </a:solidFill>
                <a:latin typeface="Calibri"/>
                <a:ea typeface="+mn-ea"/>
              </a:rPr>
              <a:t>Oracle and/or its affiliates. All rights reserved.  </a:t>
            </a:r>
          </a:p>
        </p:txBody>
      </p:sp>
      <p:pic>
        <p:nvPicPr>
          <p:cNvPr id="14" name="Picture 13" descr="Oracle logo in white on red staging background"/>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97868" y="4697730"/>
            <a:ext cx="1219171" cy="445770"/>
          </a:xfrm>
          <a:prstGeom prst="rect">
            <a:avLst/>
          </a:prstGeom>
        </p:spPr>
      </p:pic>
      <p:sp>
        <p:nvSpPr>
          <p:cNvPr id="5" name="Slide Number Placeholder 4"/>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Tree>
    <p:extLst>
      <p:ext uri="{BB962C8B-B14F-4D97-AF65-F5344CB8AC3E}">
        <p14:creationId xmlns:p14="http://schemas.microsoft.com/office/powerpoint/2010/main" val="542626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Tree>
    <p:extLst>
      <p:ext uri="{BB962C8B-B14F-4D97-AF65-F5344CB8AC3E}">
        <p14:creationId xmlns:p14="http://schemas.microsoft.com/office/powerpoint/2010/main" val="3608229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4_Blank">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48947"/>
            <a:ext cx="8998707" cy="4868240"/>
          </a:xfrm>
          <a:prstGeom prst="rect">
            <a:avLst/>
          </a:prstGeom>
        </p:spPr>
      </p:pic>
      <p:sp>
        <p:nvSpPr>
          <p:cNvPr id="19" name="Freeform 18"/>
          <p:cNvSpPr/>
          <p:nvPr userDrawn="1"/>
        </p:nvSpPr>
        <p:spPr>
          <a:xfrm>
            <a:off x="-12241" y="48948"/>
            <a:ext cx="4958364" cy="3615532"/>
          </a:xfrm>
          <a:custGeom>
            <a:avLst/>
            <a:gdLst>
              <a:gd name="connsiteX0" fmla="*/ 52914 w 6328559"/>
              <a:gd name="connsiteY0" fmla="*/ 0 h 4540250"/>
              <a:gd name="connsiteX1" fmla="*/ 4624716 w 6328559"/>
              <a:gd name="connsiteY1" fmla="*/ 211667 h 4540250"/>
              <a:gd name="connsiteX2" fmla="*/ 6328559 w 6328559"/>
              <a:gd name="connsiteY2" fmla="*/ 2127250 h 4540250"/>
              <a:gd name="connsiteX3" fmla="*/ 5683003 w 6328559"/>
              <a:gd name="connsiteY3" fmla="*/ 3672417 h 4540250"/>
              <a:gd name="connsiteX4" fmla="*/ 4053241 w 6328559"/>
              <a:gd name="connsiteY4" fmla="*/ 4476750 h 4540250"/>
              <a:gd name="connsiteX5" fmla="*/ 0 w 6328559"/>
              <a:gd name="connsiteY5" fmla="*/ 4540250 h 4540250"/>
              <a:gd name="connsiteX6" fmla="*/ 52914 w 6328559"/>
              <a:gd name="connsiteY6" fmla="*/ 0 h 4540250"/>
              <a:gd name="connsiteX0" fmla="*/ 52914 w 6328559"/>
              <a:gd name="connsiteY0" fmla="*/ 0 h 4540250"/>
              <a:gd name="connsiteX1" fmla="*/ 4624716 w 6328559"/>
              <a:gd name="connsiteY1" fmla="*/ 211667 h 4540250"/>
              <a:gd name="connsiteX2" fmla="*/ 6328559 w 6328559"/>
              <a:gd name="connsiteY2" fmla="*/ 2127250 h 4540250"/>
              <a:gd name="connsiteX3" fmla="*/ 4815207 w 6328559"/>
              <a:gd name="connsiteY3" fmla="*/ 3100917 h 4540250"/>
              <a:gd name="connsiteX4" fmla="*/ 4053241 w 6328559"/>
              <a:gd name="connsiteY4" fmla="*/ 4476750 h 4540250"/>
              <a:gd name="connsiteX5" fmla="*/ 0 w 6328559"/>
              <a:gd name="connsiteY5" fmla="*/ 4540250 h 4540250"/>
              <a:gd name="connsiteX6" fmla="*/ 52914 w 6328559"/>
              <a:gd name="connsiteY6" fmla="*/ 0 h 4540250"/>
              <a:gd name="connsiteX0" fmla="*/ 52914 w 6423804"/>
              <a:gd name="connsiteY0" fmla="*/ 0 h 4540250"/>
              <a:gd name="connsiteX1" fmla="*/ 4624716 w 6423804"/>
              <a:gd name="connsiteY1" fmla="*/ 211667 h 4540250"/>
              <a:gd name="connsiteX2" fmla="*/ 6328559 w 6423804"/>
              <a:gd name="connsiteY2" fmla="*/ 2127250 h 4540250"/>
              <a:gd name="connsiteX3" fmla="*/ 6423804 w 6423804"/>
              <a:gd name="connsiteY3" fmla="*/ 3841750 h 4540250"/>
              <a:gd name="connsiteX4" fmla="*/ 4053241 w 6423804"/>
              <a:gd name="connsiteY4" fmla="*/ 4476750 h 4540250"/>
              <a:gd name="connsiteX5" fmla="*/ 0 w 6423804"/>
              <a:gd name="connsiteY5" fmla="*/ 4540250 h 4540250"/>
              <a:gd name="connsiteX6" fmla="*/ 52914 w 6423804"/>
              <a:gd name="connsiteY6" fmla="*/ 0 h 4540250"/>
              <a:gd name="connsiteX0" fmla="*/ 52914 w 6328559"/>
              <a:gd name="connsiteY0" fmla="*/ 0 h 4540250"/>
              <a:gd name="connsiteX1" fmla="*/ 4624716 w 6328559"/>
              <a:gd name="connsiteY1" fmla="*/ 211667 h 4540250"/>
              <a:gd name="connsiteX2" fmla="*/ 6328559 w 6328559"/>
              <a:gd name="connsiteY2" fmla="*/ 2127250 h 4540250"/>
              <a:gd name="connsiteX3" fmla="*/ 6317975 w 6328559"/>
              <a:gd name="connsiteY3" fmla="*/ 3841750 h 4540250"/>
              <a:gd name="connsiteX4" fmla="*/ 4053241 w 6328559"/>
              <a:gd name="connsiteY4" fmla="*/ 4476750 h 4540250"/>
              <a:gd name="connsiteX5" fmla="*/ 0 w 6328559"/>
              <a:gd name="connsiteY5" fmla="*/ 4540250 h 4540250"/>
              <a:gd name="connsiteX6" fmla="*/ 52914 w 6328559"/>
              <a:gd name="connsiteY6" fmla="*/ 0 h 4540250"/>
              <a:gd name="connsiteX0" fmla="*/ 52914 w 6878867"/>
              <a:gd name="connsiteY0" fmla="*/ 0 h 4540250"/>
              <a:gd name="connsiteX1" fmla="*/ 4624716 w 6878867"/>
              <a:gd name="connsiteY1" fmla="*/ 211667 h 4540250"/>
              <a:gd name="connsiteX2" fmla="*/ 6328559 w 6878867"/>
              <a:gd name="connsiteY2" fmla="*/ 2127250 h 4540250"/>
              <a:gd name="connsiteX3" fmla="*/ 6878867 w 6878867"/>
              <a:gd name="connsiteY3" fmla="*/ 3757083 h 4540250"/>
              <a:gd name="connsiteX4" fmla="*/ 4053241 w 6878867"/>
              <a:gd name="connsiteY4" fmla="*/ 4476750 h 4540250"/>
              <a:gd name="connsiteX5" fmla="*/ 0 w 6878867"/>
              <a:gd name="connsiteY5" fmla="*/ 4540250 h 4540250"/>
              <a:gd name="connsiteX6" fmla="*/ 52914 w 6878867"/>
              <a:gd name="connsiteY6" fmla="*/ 0 h 4540250"/>
              <a:gd name="connsiteX0" fmla="*/ 52914 w 6900033"/>
              <a:gd name="connsiteY0" fmla="*/ 0 h 4540250"/>
              <a:gd name="connsiteX1" fmla="*/ 4624716 w 6900033"/>
              <a:gd name="connsiteY1" fmla="*/ 211667 h 4540250"/>
              <a:gd name="connsiteX2" fmla="*/ 6328559 w 6900033"/>
              <a:gd name="connsiteY2" fmla="*/ 2127250 h 4540250"/>
              <a:gd name="connsiteX3" fmla="*/ 6900033 w 6900033"/>
              <a:gd name="connsiteY3" fmla="*/ 3725333 h 4540250"/>
              <a:gd name="connsiteX4" fmla="*/ 4053241 w 6900033"/>
              <a:gd name="connsiteY4" fmla="*/ 4476750 h 4540250"/>
              <a:gd name="connsiteX5" fmla="*/ 0 w 6900033"/>
              <a:gd name="connsiteY5" fmla="*/ 4540250 h 4540250"/>
              <a:gd name="connsiteX6" fmla="*/ 52914 w 6900033"/>
              <a:gd name="connsiteY6" fmla="*/ 0 h 4540250"/>
              <a:gd name="connsiteX0" fmla="*/ 52914 w 6900033"/>
              <a:gd name="connsiteY0" fmla="*/ 0 h 4540250"/>
              <a:gd name="connsiteX1" fmla="*/ 4603550 w 6900033"/>
              <a:gd name="connsiteY1" fmla="*/ 285750 h 4540250"/>
              <a:gd name="connsiteX2" fmla="*/ 6328559 w 6900033"/>
              <a:gd name="connsiteY2" fmla="*/ 2127250 h 4540250"/>
              <a:gd name="connsiteX3" fmla="*/ 6900033 w 6900033"/>
              <a:gd name="connsiteY3" fmla="*/ 3725333 h 4540250"/>
              <a:gd name="connsiteX4" fmla="*/ 4053241 w 6900033"/>
              <a:gd name="connsiteY4" fmla="*/ 4476750 h 4540250"/>
              <a:gd name="connsiteX5" fmla="*/ 0 w 6900033"/>
              <a:gd name="connsiteY5" fmla="*/ 4540250 h 4540250"/>
              <a:gd name="connsiteX6" fmla="*/ 52914 w 6900033"/>
              <a:gd name="connsiteY6" fmla="*/ 0 h 4540250"/>
              <a:gd name="connsiteX0" fmla="*/ 52914 w 6900033"/>
              <a:gd name="connsiteY0" fmla="*/ 0 h 4540250"/>
              <a:gd name="connsiteX1" fmla="*/ 4603550 w 6900033"/>
              <a:gd name="connsiteY1" fmla="*/ 285750 h 4540250"/>
              <a:gd name="connsiteX2" fmla="*/ 6328559 w 6900033"/>
              <a:gd name="connsiteY2" fmla="*/ 2127250 h 4540250"/>
              <a:gd name="connsiteX3" fmla="*/ 6900033 w 6900033"/>
              <a:gd name="connsiteY3" fmla="*/ 3725333 h 4540250"/>
              <a:gd name="connsiteX4" fmla="*/ 5598340 w 6900033"/>
              <a:gd name="connsiteY4" fmla="*/ 4053417 h 4540250"/>
              <a:gd name="connsiteX5" fmla="*/ 4053241 w 6900033"/>
              <a:gd name="connsiteY5" fmla="*/ 4476750 h 4540250"/>
              <a:gd name="connsiteX6" fmla="*/ 0 w 6900033"/>
              <a:gd name="connsiteY6" fmla="*/ 4540250 h 4540250"/>
              <a:gd name="connsiteX7" fmla="*/ 52914 w 6900033"/>
              <a:gd name="connsiteY7" fmla="*/ 0 h 4540250"/>
              <a:gd name="connsiteX0" fmla="*/ 52914 w 6900033"/>
              <a:gd name="connsiteY0" fmla="*/ 0 h 4540250"/>
              <a:gd name="connsiteX1" fmla="*/ 4603550 w 6900033"/>
              <a:gd name="connsiteY1" fmla="*/ 285750 h 4540250"/>
              <a:gd name="connsiteX2" fmla="*/ 6328559 w 6900033"/>
              <a:gd name="connsiteY2" fmla="*/ 2127250 h 4540250"/>
              <a:gd name="connsiteX3" fmla="*/ 6900033 w 6900033"/>
              <a:gd name="connsiteY3" fmla="*/ 3725333 h 4540250"/>
              <a:gd name="connsiteX4" fmla="*/ 5608923 w 6900033"/>
              <a:gd name="connsiteY4" fmla="*/ 4243917 h 4540250"/>
              <a:gd name="connsiteX5" fmla="*/ 4053241 w 6900033"/>
              <a:gd name="connsiteY5" fmla="*/ 4476750 h 4540250"/>
              <a:gd name="connsiteX6" fmla="*/ 0 w 6900033"/>
              <a:gd name="connsiteY6" fmla="*/ 4540250 h 4540250"/>
              <a:gd name="connsiteX7" fmla="*/ 52914 w 6900033"/>
              <a:gd name="connsiteY7" fmla="*/ 0 h 4540250"/>
              <a:gd name="connsiteX0" fmla="*/ 52914 w 6900033"/>
              <a:gd name="connsiteY0" fmla="*/ 0 h 4540250"/>
              <a:gd name="connsiteX1" fmla="*/ 4603550 w 6900033"/>
              <a:gd name="connsiteY1" fmla="*/ 285750 h 4540250"/>
              <a:gd name="connsiteX2" fmla="*/ 6328559 w 6900033"/>
              <a:gd name="connsiteY2" fmla="*/ 2127250 h 4540250"/>
              <a:gd name="connsiteX3" fmla="*/ 6900033 w 6900033"/>
              <a:gd name="connsiteY3" fmla="*/ 3725333 h 4540250"/>
              <a:gd name="connsiteX4" fmla="*/ 5735918 w 6900033"/>
              <a:gd name="connsiteY4" fmla="*/ 4360334 h 4540250"/>
              <a:gd name="connsiteX5" fmla="*/ 4053241 w 6900033"/>
              <a:gd name="connsiteY5" fmla="*/ 4476750 h 4540250"/>
              <a:gd name="connsiteX6" fmla="*/ 0 w 6900033"/>
              <a:gd name="connsiteY6" fmla="*/ 4540250 h 4540250"/>
              <a:gd name="connsiteX7" fmla="*/ 52914 w 6900033"/>
              <a:gd name="connsiteY7" fmla="*/ 0 h 4540250"/>
              <a:gd name="connsiteX0" fmla="*/ 52914 w 6783621"/>
              <a:gd name="connsiteY0" fmla="*/ 0 h 4540250"/>
              <a:gd name="connsiteX1" fmla="*/ 4603550 w 6783621"/>
              <a:gd name="connsiteY1" fmla="*/ 285750 h 4540250"/>
              <a:gd name="connsiteX2" fmla="*/ 6328559 w 6783621"/>
              <a:gd name="connsiteY2" fmla="*/ 2127250 h 4540250"/>
              <a:gd name="connsiteX3" fmla="*/ 6783621 w 6783621"/>
              <a:gd name="connsiteY3" fmla="*/ 3365500 h 4540250"/>
              <a:gd name="connsiteX4" fmla="*/ 5735918 w 6783621"/>
              <a:gd name="connsiteY4" fmla="*/ 4360334 h 4540250"/>
              <a:gd name="connsiteX5" fmla="*/ 4053241 w 6783621"/>
              <a:gd name="connsiteY5" fmla="*/ 4476750 h 4540250"/>
              <a:gd name="connsiteX6" fmla="*/ 0 w 6783621"/>
              <a:gd name="connsiteY6" fmla="*/ 4540250 h 4540250"/>
              <a:gd name="connsiteX7" fmla="*/ 52914 w 6783621"/>
              <a:gd name="connsiteY7" fmla="*/ 0 h 4540250"/>
              <a:gd name="connsiteX0" fmla="*/ 52914 w 6783621"/>
              <a:gd name="connsiteY0" fmla="*/ 0 h 4540250"/>
              <a:gd name="connsiteX1" fmla="*/ 4603550 w 6783621"/>
              <a:gd name="connsiteY1" fmla="*/ 285750 h 4540250"/>
              <a:gd name="connsiteX2" fmla="*/ 6328559 w 6783621"/>
              <a:gd name="connsiteY2" fmla="*/ 2127250 h 4540250"/>
              <a:gd name="connsiteX3" fmla="*/ 6783621 w 6783621"/>
              <a:gd name="connsiteY3" fmla="*/ 3365500 h 4540250"/>
              <a:gd name="connsiteX4" fmla="*/ 5683003 w 6783621"/>
              <a:gd name="connsiteY4" fmla="*/ 4275668 h 4540250"/>
              <a:gd name="connsiteX5" fmla="*/ 4053241 w 6783621"/>
              <a:gd name="connsiteY5" fmla="*/ 4476750 h 4540250"/>
              <a:gd name="connsiteX6" fmla="*/ 0 w 6783621"/>
              <a:gd name="connsiteY6" fmla="*/ 4540250 h 4540250"/>
              <a:gd name="connsiteX7" fmla="*/ 52914 w 6783621"/>
              <a:gd name="connsiteY7" fmla="*/ 0 h 4540250"/>
              <a:gd name="connsiteX0" fmla="*/ 52914 w 6783621"/>
              <a:gd name="connsiteY0" fmla="*/ 0 h 4540250"/>
              <a:gd name="connsiteX1" fmla="*/ 4603550 w 6783621"/>
              <a:gd name="connsiteY1" fmla="*/ 285750 h 4540250"/>
              <a:gd name="connsiteX2" fmla="*/ 6317976 w 6783621"/>
              <a:gd name="connsiteY2" fmla="*/ 1608667 h 4540250"/>
              <a:gd name="connsiteX3" fmla="*/ 6783621 w 6783621"/>
              <a:gd name="connsiteY3" fmla="*/ 3365500 h 4540250"/>
              <a:gd name="connsiteX4" fmla="*/ 5683003 w 6783621"/>
              <a:gd name="connsiteY4" fmla="*/ 4275668 h 4540250"/>
              <a:gd name="connsiteX5" fmla="*/ 4053241 w 6783621"/>
              <a:gd name="connsiteY5" fmla="*/ 4476750 h 4540250"/>
              <a:gd name="connsiteX6" fmla="*/ 0 w 6783621"/>
              <a:gd name="connsiteY6" fmla="*/ 4540250 h 4540250"/>
              <a:gd name="connsiteX7" fmla="*/ 52914 w 6783621"/>
              <a:gd name="connsiteY7" fmla="*/ 0 h 4540250"/>
              <a:gd name="connsiteX0" fmla="*/ 52914 w 6317976"/>
              <a:gd name="connsiteY0" fmla="*/ 0 h 4540250"/>
              <a:gd name="connsiteX1" fmla="*/ 4603550 w 6317976"/>
              <a:gd name="connsiteY1" fmla="*/ 285750 h 4540250"/>
              <a:gd name="connsiteX2" fmla="*/ 6317976 w 6317976"/>
              <a:gd name="connsiteY2" fmla="*/ 1608667 h 4540250"/>
              <a:gd name="connsiteX3" fmla="*/ 5185607 w 6317976"/>
              <a:gd name="connsiteY3" fmla="*/ 4529667 h 4540250"/>
              <a:gd name="connsiteX4" fmla="*/ 5683003 w 6317976"/>
              <a:gd name="connsiteY4" fmla="*/ 4275668 h 4540250"/>
              <a:gd name="connsiteX5" fmla="*/ 4053241 w 6317976"/>
              <a:gd name="connsiteY5" fmla="*/ 4476750 h 4540250"/>
              <a:gd name="connsiteX6" fmla="*/ 0 w 6317976"/>
              <a:gd name="connsiteY6" fmla="*/ 4540250 h 4540250"/>
              <a:gd name="connsiteX7" fmla="*/ 52914 w 6317976"/>
              <a:gd name="connsiteY7" fmla="*/ 0 h 4540250"/>
              <a:gd name="connsiteX0" fmla="*/ 52914 w 6317976"/>
              <a:gd name="connsiteY0" fmla="*/ 0 h 4635501"/>
              <a:gd name="connsiteX1" fmla="*/ 4603550 w 6317976"/>
              <a:gd name="connsiteY1" fmla="*/ 285750 h 4635501"/>
              <a:gd name="connsiteX2" fmla="*/ 6317976 w 6317976"/>
              <a:gd name="connsiteY2" fmla="*/ 1608667 h 4635501"/>
              <a:gd name="connsiteX3" fmla="*/ 5185607 w 6317976"/>
              <a:gd name="connsiteY3" fmla="*/ 4529667 h 4635501"/>
              <a:gd name="connsiteX4" fmla="*/ 4603549 w 6317976"/>
              <a:gd name="connsiteY4" fmla="*/ 4635501 h 4635501"/>
              <a:gd name="connsiteX5" fmla="*/ 4053241 w 6317976"/>
              <a:gd name="connsiteY5" fmla="*/ 4476750 h 4635501"/>
              <a:gd name="connsiteX6" fmla="*/ 0 w 6317976"/>
              <a:gd name="connsiteY6" fmla="*/ 4540250 h 4635501"/>
              <a:gd name="connsiteX7" fmla="*/ 52914 w 6317976"/>
              <a:gd name="connsiteY7" fmla="*/ 0 h 4635501"/>
              <a:gd name="connsiteX0" fmla="*/ 52914 w 6730708"/>
              <a:gd name="connsiteY0" fmla="*/ 0 h 4635501"/>
              <a:gd name="connsiteX1" fmla="*/ 4603550 w 6730708"/>
              <a:gd name="connsiteY1" fmla="*/ 285750 h 4635501"/>
              <a:gd name="connsiteX2" fmla="*/ 6730708 w 6730708"/>
              <a:gd name="connsiteY2" fmla="*/ 2434167 h 4635501"/>
              <a:gd name="connsiteX3" fmla="*/ 5185607 w 6730708"/>
              <a:gd name="connsiteY3" fmla="*/ 4529667 h 4635501"/>
              <a:gd name="connsiteX4" fmla="*/ 4603549 w 6730708"/>
              <a:gd name="connsiteY4" fmla="*/ 4635501 h 4635501"/>
              <a:gd name="connsiteX5" fmla="*/ 4053241 w 6730708"/>
              <a:gd name="connsiteY5" fmla="*/ 4476750 h 4635501"/>
              <a:gd name="connsiteX6" fmla="*/ 0 w 6730708"/>
              <a:gd name="connsiteY6" fmla="*/ 4540250 h 4635501"/>
              <a:gd name="connsiteX7" fmla="*/ 52914 w 6730708"/>
              <a:gd name="connsiteY7" fmla="*/ 0 h 4635501"/>
              <a:gd name="connsiteX0" fmla="*/ 52914 w 6836537"/>
              <a:gd name="connsiteY0" fmla="*/ 0 h 4635501"/>
              <a:gd name="connsiteX1" fmla="*/ 4603550 w 6836537"/>
              <a:gd name="connsiteY1" fmla="*/ 285750 h 4635501"/>
              <a:gd name="connsiteX2" fmla="*/ 6836537 w 6836537"/>
              <a:gd name="connsiteY2" fmla="*/ 3270251 h 4635501"/>
              <a:gd name="connsiteX3" fmla="*/ 5185607 w 6836537"/>
              <a:gd name="connsiteY3" fmla="*/ 4529667 h 4635501"/>
              <a:gd name="connsiteX4" fmla="*/ 4603549 w 6836537"/>
              <a:gd name="connsiteY4" fmla="*/ 4635501 h 4635501"/>
              <a:gd name="connsiteX5" fmla="*/ 4053241 w 6836537"/>
              <a:gd name="connsiteY5" fmla="*/ 4476750 h 4635501"/>
              <a:gd name="connsiteX6" fmla="*/ 0 w 6836537"/>
              <a:gd name="connsiteY6" fmla="*/ 4540250 h 4635501"/>
              <a:gd name="connsiteX7" fmla="*/ 52914 w 6836537"/>
              <a:gd name="connsiteY7" fmla="*/ 0 h 4635501"/>
              <a:gd name="connsiteX0" fmla="*/ 52914 w 6836537"/>
              <a:gd name="connsiteY0" fmla="*/ 0 h 4635501"/>
              <a:gd name="connsiteX1" fmla="*/ 4815207 w 6836537"/>
              <a:gd name="connsiteY1" fmla="*/ 285750 h 4635501"/>
              <a:gd name="connsiteX2" fmla="*/ 6836537 w 6836537"/>
              <a:gd name="connsiteY2" fmla="*/ 3270251 h 4635501"/>
              <a:gd name="connsiteX3" fmla="*/ 5185607 w 6836537"/>
              <a:gd name="connsiteY3" fmla="*/ 4529667 h 4635501"/>
              <a:gd name="connsiteX4" fmla="*/ 4603549 w 6836537"/>
              <a:gd name="connsiteY4" fmla="*/ 4635501 h 4635501"/>
              <a:gd name="connsiteX5" fmla="*/ 4053241 w 6836537"/>
              <a:gd name="connsiteY5" fmla="*/ 4476750 h 4635501"/>
              <a:gd name="connsiteX6" fmla="*/ 0 w 6836537"/>
              <a:gd name="connsiteY6" fmla="*/ 4540250 h 4635501"/>
              <a:gd name="connsiteX7" fmla="*/ 52914 w 6836537"/>
              <a:gd name="connsiteY7" fmla="*/ 0 h 4635501"/>
              <a:gd name="connsiteX0" fmla="*/ 0 w 6857703"/>
              <a:gd name="connsiteY0" fmla="*/ 0 h 4635501"/>
              <a:gd name="connsiteX1" fmla="*/ 4836373 w 6857703"/>
              <a:gd name="connsiteY1" fmla="*/ 285750 h 4635501"/>
              <a:gd name="connsiteX2" fmla="*/ 6857703 w 6857703"/>
              <a:gd name="connsiteY2" fmla="*/ 3270251 h 4635501"/>
              <a:gd name="connsiteX3" fmla="*/ 5206773 w 6857703"/>
              <a:gd name="connsiteY3" fmla="*/ 4529667 h 4635501"/>
              <a:gd name="connsiteX4" fmla="*/ 4624715 w 6857703"/>
              <a:gd name="connsiteY4" fmla="*/ 4635501 h 4635501"/>
              <a:gd name="connsiteX5" fmla="*/ 4074407 w 6857703"/>
              <a:gd name="connsiteY5" fmla="*/ 4476750 h 4635501"/>
              <a:gd name="connsiteX6" fmla="*/ 21166 w 6857703"/>
              <a:gd name="connsiteY6" fmla="*/ 4540250 h 4635501"/>
              <a:gd name="connsiteX7" fmla="*/ 0 w 6857703"/>
              <a:gd name="connsiteY7" fmla="*/ 0 h 4635501"/>
              <a:gd name="connsiteX0" fmla="*/ 0 w 6857703"/>
              <a:gd name="connsiteY0" fmla="*/ 0 h 4635501"/>
              <a:gd name="connsiteX1" fmla="*/ 4836373 w 6857703"/>
              <a:gd name="connsiteY1" fmla="*/ 285750 h 4635501"/>
              <a:gd name="connsiteX2" fmla="*/ 5333769 w 6857703"/>
              <a:gd name="connsiteY2" fmla="*/ 1016000 h 4635501"/>
              <a:gd name="connsiteX3" fmla="*/ 6857703 w 6857703"/>
              <a:gd name="connsiteY3" fmla="*/ 3270251 h 4635501"/>
              <a:gd name="connsiteX4" fmla="*/ 5206773 w 6857703"/>
              <a:gd name="connsiteY4" fmla="*/ 4529667 h 4635501"/>
              <a:gd name="connsiteX5" fmla="*/ 4624715 w 6857703"/>
              <a:gd name="connsiteY5" fmla="*/ 4635501 h 4635501"/>
              <a:gd name="connsiteX6" fmla="*/ 4074407 w 6857703"/>
              <a:gd name="connsiteY6" fmla="*/ 4476750 h 4635501"/>
              <a:gd name="connsiteX7" fmla="*/ 21166 w 6857703"/>
              <a:gd name="connsiteY7" fmla="*/ 4540250 h 4635501"/>
              <a:gd name="connsiteX8" fmla="*/ 0 w 6857703"/>
              <a:gd name="connsiteY8" fmla="*/ 0 h 4635501"/>
              <a:gd name="connsiteX0" fmla="*/ 0 w 6857703"/>
              <a:gd name="connsiteY0" fmla="*/ 0 h 4635501"/>
              <a:gd name="connsiteX1" fmla="*/ 4836373 w 6857703"/>
              <a:gd name="connsiteY1" fmla="*/ 285750 h 4635501"/>
              <a:gd name="connsiteX2" fmla="*/ 5926410 w 6857703"/>
              <a:gd name="connsiteY2" fmla="*/ 1111250 h 4635501"/>
              <a:gd name="connsiteX3" fmla="*/ 6857703 w 6857703"/>
              <a:gd name="connsiteY3" fmla="*/ 3270251 h 4635501"/>
              <a:gd name="connsiteX4" fmla="*/ 5206773 w 6857703"/>
              <a:gd name="connsiteY4" fmla="*/ 4529667 h 4635501"/>
              <a:gd name="connsiteX5" fmla="*/ 4624715 w 6857703"/>
              <a:gd name="connsiteY5" fmla="*/ 4635501 h 4635501"/>
              <a:gd name="connsiteX6" fmla="*/ 4074407 w 6857703"/>
              <a:gd name="connsiteY6" fmla="*/ 4476750 h 4635501"/>
              <a:gd name="connsiteX7" fmla="*/ 21166 w 6857703"/>
              <a:gd name="connsiteY7" fmla="*/ 4540250 h 4635501"/>
              <a:gd name="connsiteX8" fmla="*/ 0 w 6857703"/>
              <a:gd name="connsiteY8" fmla="*/ 0 h 4635501"/>
              <a:gd name="connsiteX0" fmla="*/ 0 w 6857703"/>
              <a:gd name="connsiteY0" fmla="*/ 0 h 4635501"/>
              <a:gd name="connsiteX1" fmla="*/ 4836373 w 6857703"/>
              <a:gd name="connsiteY1" fmla="*/ 285750 h 4635501"/>
              <a:gd name="connsiteX2" fmla="*/ 6857703 w 6857703"/>
              <a:gd name="connsiteY2" fmla="*/ 3270251 h 4635501"/>
              <a:gd name="connsiteX3" fmla="*/ 5206773 w 6857703"/>
              <a:gd name="connsiteY3" fmla="*/ 4529667 h 4635501"/>
              <a:gd name="connsiteX4" fmla="*/ 4624715 w 6857703"/>
              <a:gd name="connsiteY4" fmla="*/ 4635501 h 4635501"/>
              <a:gd name="connsiteX5" fmla="*/ 4074407 w 6857703"/>
              <a:gd name="connsiteY5" fmla="*/ 4476750 h 4635501"/>
              <a:gd name="connsiteX6" fmla="*/ 21166 w 6857703"/>
              <a:gd name="connsiteY6" fmla="*/ 4540250 h 4635501"/>
              <a:gd name="connsiteX7" fmla="*/ 0 w 6857703"/>
              <a:gd name="connsiteY7" fmla="*/ 0 h 4635501"/>
              <a:gd name="connsiteX0" fmla="*/ 0 w 6836537"/>
              <a:gd name="connsiteY0" fmla="*/ 0 h 4635501"/>
              <a:gd name="connsiteX1" fmla="*/ 4836373 w 6836537"/>
              <a:gd name="connsiteY1" fmla="*/ 285750 h 4635501"/>
              <a:gd name="connsiteX2" fmla="*/ 6836537 w 6836537"/>
              <a:gd name="connsiteY2" fmla="*/ 2592917 h 4635501"/>
              <a:gd name="connsiteX3" fmla="*/ 5206773 w 6836537"/>
              <a:gd name="connsiteY3" fmla="*/ 4529667 h 4635501"/>
              <a:gd name="connsiteX4" fmla="*/ 4624715 w 6836537"/>
              <a:gd name="connsiteY4" fmla="*/ 4635501 h 4635501"/>
              <a:gd name="connsiteX5" fmla="*/ 4074407 w 6836537"/>
              <a:gd name="connsiteY5" fmla="*/ 4476750 h 4635501"/>
              <a:gd name="connsiteX6" fmla="*/ 21166 w 6836537"/>
              <a:gd name="connsiteY6" fmla="*/ 4540250 h 4635501"/>
              <a:gd name="connsiteX7" fmla="*/ 0 w 6836537"/>
              <a:gd name="connsiteY7" fmla="*/ 0 h 4635501"/>
              <a:gd name="connsiteX0" fmla="*/ 2036 w 6817408"/>
              <a:gd name="connsiteY0" fmla="*/ 179917 h 4349751"/>
              <a:gd name="connsiteX1" fmla="*/ 4817244 w 6817408"/>
              <a:gd name="connsiteY1" fmla="*/ 0 h 4349751"/>
              <a:gd name="connsiteX2" fmla="*/ 6817408 w 6817408"/>
              <a:gd name="connsiteY2" fmla="*/ 2307167 h 4349751"/>
              <a:gd name="connsiteX3" fmla="*/ 5187644 w 6817408"/>
              <a:gd name="connsiteY3" fmla="*/ 4243917 h 4349751"/>
              <a:gd name="connsiteX4" fmla="*/ 4605586 w 6817408"/>
              <a:gd name="connsiteY4" fmla="*/ 4349751 h 4349751"/>
              <a:gd name="connsiteX5" fmla="*/ 4055278 w 6817408"/>
              <a:gd name="connsiteY5" fmla="*/ 4191000 h 4349751"/>
              <a:gd name="connsiteX6" fmla="*/ 2037 w 6817408"/>
              <a:gd name="connsiteY6" fmla="*/ 4254500 h 4349751"/>
              <a:gd name="connsiteX7" fmla="*/ 2036 w 6817408"/>
              <a:gd name="connsiteY7" fmla="*/ 179917 h 4349751"/>
              <a:gd name="connsiteX0" fmla="*/ 2036 w 6817408"/>
              <a:gd name="connsiteY0" fmla="*/ 391584 h 4561418"/>
              <a:gd name="connsiteX1" fmla="*/ 4785495 w 6817408"/>
              <a:gd name="connsiteY1" fmla="*/ 0 h 4561418"/>
              <a:gd name="connsiteX2" fmla="*/ 6817408 w 6817408"/>
              <a:gd name="connsiteY2" fmla="*/ 2518834 h 4561418"/>
              <a:gd name="connsiteX3" fmla="*/ 5187644 w 6817408"/>
              <a:gd name="connsiteY3" fmla="*/ 4455584 h 4561418"/>
              <a:gd name="connsiteX4" fmla="*/ 4605586 w 6817408"/>
              <a:gd name="connsiteY4" fmla="*/ 4561418 h 4561418"/>
              <a:gd name="connsiteX5" fmla="*/ 4055278 w 6817408"/>
              <a:gd name="connsiteY5" fmla="*/ 4402667 h 4561418"/>
              <a:gd name="connsiteX6" fmla="*/ 2037 w 6817408"/>
              <a:gd name="connsiteY6" fmla="*/ 4466167 h 4561418"/>
              <a:gd name="connsiteX7" fmla="*/ 2036 w 6817408"/>
              <a:gd name="connsiteY7" fmla="*/ 391584 h 4561418"/>
              <a:gd name="connsiteX0" fmla="*/ 2036 w 6817408"/>
              <a:gd name="connsiteY0" fmla="*/ 0 h 4169834"/>
              <a:gd name="connsiteX1" fmla="*/ 4621386 w 6817408"/>
              <a:gd name="connsiteY1" fmla="*/ 132291 h 4169834"/>
              <a:gd name="connsiteX2" fmla="*/ 6817408 w 6817408"/>
              <a:gd name="connsiteY2" fmla="*/ 2127250 h 4169834"/>
              <a:gd name="connsiteX3" fmla="*/ 5187644 w 6817408"/>
              <a:gd name="connsiteY3" fmla="*/ 4064000 h 4169834"/>
              <a:gd name="connsiteX4" fmla="*/ 4605586 w 6817408"/>
              <a:gd name="connsiteY4" fmla="*/ 4169834 h 4169834"/>
              <a:gd name="connsiteX5" fmla="*/ 4055278 w 6817408"/>
              <a:gd name="connsiteY5" fmla="*/ 4011083 h 4169834"/>
              <a:gd name="connsiteX6" fmla="*/ 2037 w 6817408"/>
              <a:gd name="connsiteY6" fmla="*/ 4074583 h 4169834"/>
              <a:gd name="connsiteX7" fmla="*/ 2036 w 6817408"/>
              <a:gd name="connsiteY7" fmla="*/ 0 h 4169834"/>
              <a:gd name="connsiteX0" fmla="*/ 4055278 w 6817408"/>
              <a:gd name="connsiteY0" fmla="*/ 4011083 h 4169834"/>
              <a:gd name="connsiteX1" fmla="*/ 2037 w 6817408"/>
              <a:gd name="connsiteY1" fmla="*/ 4074583 h 4169834"/>
              <a:gd name="connsiteX2" fmla="*/ 2036 w 6817408"/>
              <a:gd name="connsiteY2" fmla="*/ 0 h 4169834"/>
              <a:gd name="connsiteX3" fmla="*/ 4621386 w 6817408"/>
              <a:gd name="connsiteY3" fmla="*/ 132291 h 4169834"/>
              <a:gd name="connsiteX4" fmla="*/ 6817408 w 6817408"/>
              <a:gd name="connsiteY4" fmla="*/ 2127250 h 4169834"/>
              <a:gd name="connsiteX5" fmla="*/ 5187644 w 6817408"/>
              <a:gd name="connsiteY5" fmla="*/ 4064000 h 4169834"/>
              <a:gd name="connsiteX6" fmla="*/ 4605586 w 6817408"/>
              <a:gd name="connsiteY6" fmla="*/ 4169834 h 4169834"/>
              <a:gd name="connsiteX7" fmla="*/ 4149799 w 6817408"/>
              <a:gd name="connsiteY7" fmla="*/ 4102523 h 4169834"/>
              <a:gd name="connsiteX0" fmla="*/ 2037 w 6817408"/>
              <a:gd name="connsiteY0" fmla="*/ 4074583 h 4169834"/>
              <a:gd name="connsiteX1" fmla="*/ 2036 w 6817408"/>
              <a:gd name="connsiteY1" fmla="*/ 0 h 4169834"/>
              <a:gd name="connsiteX2" fmla="*/ 4621386 w 6817408"/>
              <a:gd name="connsiteY2" fmla="*/ 132291 h 4169834"/>
              <a:gd name="connsiteX3" fmla="*/ 6817408 w 6817408"/>
              <a:gd name="connsiteY3" fmla="*/ 2127250 h 4169834"/>
              <a:gd name="connsiteX4" fmla="*/ 5187644 w 6817408"/>
              <a:gd name="connsiteY4" fmla="*/ 4064000 h 4169834"/>
              <a:gd name="connsiteX5" fmla="*/ 4605586 w 6817408"/>
              <a:gd name="connsiteY5" fmla="*/ 4169834 h 4169834"/>
              <a:gd name="connsiteX6" fmla="*/ 4149799 w 6817408"/>
              <a:gd name="connsiteY6" fmla="*/ 4102523 h 4169834"/>
              <a:gd name="connsiteX0" fmla="*/ 2037 w 6817408"/>
              <a:gd name="connsiteY0" fmla="*/ 4074583 h 4296834"/>
              <a:gd name="connsiteX1" fmla="*/ 2036 w 6817408"/>
              <a:gd name="connsiteY1" fmla="*/ 0 h 4296834"/>
              <a:gd name="connsiteX2" fmla="*/ 4621386 w 6817408"/>
              <a:gd name="connsiteY2" fmla="*/ 132291 h 4296834"/>
              <a:gd name="connsiteX3" fmla="*/ 6817408 w 6817408"/>
              <a:gd name="connsiteY3" fmla="*/ 2127250 h 4296834"/>
              <a:gd name="connsiteX4" fmla="*/ 5187644 w 6817408"/>
              <a:gd name="connsiteY4" fmla="*/ 4064000 h 4296834"/>
              <a:gd name="connsiteX5" fmla="*/ 4786108 w 6817408"/>
              <a:gd name="connsiteY5" fmla="*/ 4296834 h 4296834"/>
              <a:gd name="connsiteX6" fmla="*/ 4149799 w 6817408"/>
              <a:gd name="connsiteY6" fmla="*/ 4102523 h 4296834"/>
              <a:gd name="connsiteX0" fmla="*/ 2037 w 6817408"/>
              <a:gd name="connsiteY0" fmla="*/ 4074583 h 4102523"/>
              <a:gd name="connsiteX1" fmla="*/ 2036 w 6817408"/>
              <a:gd name="connsiteY1" fmla="*/ 0 h 4102523"/>
              <a:gd name="connsiteX2" fmla="*/ 4621386 w 6817408"/>
              <a:gd name="connsiteY2" fmla="*/ 132291 h 4102523"/>
              <a:gd name="connsiteX3" fmla="*/ 6817408 w 6817408"/>
              <a:gd name="connsiteY3" fmla="*/ 2127250 h 4102523"/>
              <a:gd name="connsiteX4" fmla="*/ 5187644 w 6817408"/>
              <a:gd name="connsiteY4" fmla="*/ 4064000 h 4102523"/>
              <a:gd name="connsiteX5" fmla="*/ 4149799 w 6817408"/>
              <a:gd name="connsiteY5" fmla="*/ 4102523 h 4102523"/>
              <a:gd name="connsiteX0" fmla="*/ 2037 w 6817408"/>
              <a:gd name="connsiteY0" fmla="*/ 4074583 h 4074583"/>
              <a:gd name="connsiteX1" fmla="*/ 2036 w 6817408"/>
              <a:gd name="connsiteY1" fmla="*/ 0 h 4074583"/>
              <a:gd name="connsiteX2" fmla="*/ 4621386 w 6817408"/>
              <a:gd name="connsiteY2" fmla="*/ 132291 h 4074583"/>
              <a:gd name="connsiteX3" fmla="*/ 6817408 w 6817408"/>
              <a:gd name="connsiteY3" fmla="*/ 2127250 h 4074583"/>
              <a:gd name="connsiteX4" fmla="*/ 5187644 w 6817408"/>
              <a:gd name="connsiteY4" fmla="*/ 4064000 h 4074583"/>
              <a:gd name="connsiteX0" fmla="*/ 2037 w 6751764"/>
              <a:gd name="connsiteY0" fmla="*/ 4074583 h 4074583"/>
              <a:gd name="connsiteX1" fmla="*/ 2036 w 6751764"/>
              <a:gd name="connsiteY1" fmla="*/ 0 h 4074583"/>
              <a:gd name="connsiteX2" fmla="*/ 4621386 w 6751764"/>
              <a:gd name="connsiteY2" fmla="*/ 132291 h 4074583"/>
              <a:gd name="connsiteX3" fmla="*/ 6751764 w 6751764"/>
              <a:gd name="connsiteY3" fmla="*/ 2667000 h 4074583"/>
              <a:gd name="connsiteX4" fmla="*/ 5187644 w 6751764"/>
              <a:gd name="connsiteY4" fmla="*/ 4064000 h 4074583"/>
              <a:gd name="connsiteX0" fmla="*/ 2037 w 6751764"/>
              <a:gd name="connsiteY0" fmla="*/ 4074583 h 4683125"/>
              <a:gd name="connsiteX1" fmla="*/ 2036 w 6751764"/>
              <a:gd name="connsiteY1" fmla="*/ 0 h 4683125"/>
              <a:gd name="connsiteX2" fmla="*/ 4621386 w 6751764"/>
              <a:gd name="connsiteY2" fmla="*/ 132291 h 4683125"/>
              <a:gd name="connsiteX3" fmla="*/ 6751764 w 6751764"/>
              <a:gd name="connsiteY3" fmla="*/ 2667000 h 4683125"/>
              <a:gd name="connsiteX4" fmla="*/ 4514793 w 6751764"/>
              <a:gd name="connsiteY4" fmla="*/ 4683125 h 4683125"/>
              <a:gd name="connsiteX0" fmla="*/ 2037 w 6751764"/>
              <a:gd name="connsiteY0" fmla="*/ 4074583 h 5016500"/>
              <a:gd name="connsiteX1" fmla="*/ 2036 w 6751764"/>
              <a:gd name="connsiteY1" fmla="*/ 0 h 5016500"/>
              <a:gd name="connsiteX2" fmla="*/ 4621386 w 6751764"/>
              <a:gd name="connsiteY2" fmla="*/ 132291 h 5016500"/>
              <a:gd name="connsiteX3" fmla="*/ 6751764 w 6751764"/>
              <a:gd name="connsiteY3" fmla="*/ 2667000 h 5016500"/>
              <a:gd name="connsiteX4" fmla="*/ 4465559 w 6751764"/>
              <a:gd name="connsiteY4" fmla="*/ 5016500 h 5016500"/>
              <a:gd name="connsiteX0" fmla="*/ 2037 w 6751764"/>
              <a:gd name="connsiteY0" fmla="*/ 4196292 h 5138209"/>
              <a:gd name="connsiteX1" fmla="*/ 2036 w 6751764"/>
              <a:gd name="connsiteY1" fmla="*/ 121709 h 5138209"/>
              <a:gd name="connsiteX2" fmla="*/ 4604976 w 6751764"/>
              <a:gd name="connsiteY2" fmla="*/ 0 h 5138209"/>
              <a:gd name="connsiteX3" fmla="*/ 6751764 w 6751764"/>
              <a:gd name="connsiteY3" fmla="*/ 2788709 h 5138209"/>
              <a:gd name="connsiteX4" fmla="*/ 4465559 w 6751764"/>
              <a:gd name="connsiteY4" fmla="*/ 5138209 h 5138209"/>
              <a:gd name="connsiteX0" fmla="*/ 2037 w 6751764"/>
              <a:gd name="connsiteY0" fmla="*/ 4196292 h 4614334"/>
              <a:gd name="connsiteX1" fmla="*/ 2036 w 6751764"/>
              <a:gd name="connsiteY1" fmla="*/ 121709 h 4614334"/>
              <a:gd name="connsiteX2" fmla="*/ 4604976 w 6751764"/>
              <a:gd name="connsiteY2" fmla="*/ 0 h 4614334"/>
              <a:gd name="connsiteX3" fmla="*/ 6751764 w 6751764"/>
              <a:gd name="connsiteY3" fmla="*/ 2788709 h 4614334"/>
              <a:gd name="connsiteX4" fmla="*/ 4301449 w 6751764"/>
              <a:gd name="connsiteY4" fmla="*/ 4614334 h 4614334"/>
              <a:gd name="connsiteX0" fmla="*/ 2037 w 6751764"/>
              <a:gd name="connsiteY0" fmla="*/ 4196292 h 5074709"/>
              <a:gd name="connsiteX1" fmla="*/ 2036 w 6751764"/>
              <a:gd name="connsiteY1" fmla="*/ 121709 h 5074709"/>
              <a:gd name="connsiteX2" fmla="*/ 4604976 w 6751764"/>
              <a:gd name="connsiteY2" fmla="*/ 0 h 5074709"/>
              <a:gd name="connsiteX3" fmla="*/ 6751764 w 6751764"/>
              <a:gd name="connsiteY3" fmla="*/ 2788709 h 5074709"/>
              <a:gd name="connsiteX4" fmla="*/ 4301449 w 6751764"/>
              <a:gd name="connsiteY4" fmla="*/ 5074709 h 5074709"/>
              <a:gd name="connsiteX0" fmla="*/ 2037 w 6751764"/>
              <a:gd name="connsiteY0" fmla="*/ 4180417 h 5058834"/>
              <a:gd name="connsiteX1" fmla="*/ 2036 w 6751764"/>
              <a:gd name="connsiteY1" fmla="*/ 105834 h 5058834"/>
              <a:gd name="connsiteX2" fmla="*/ 4375221 w 6751764"/>
              <a:gd name="connsiteY2" fmla="*/ 0 h 5058834"/>
              <a:gd name="connsiteX3" fmla="*/ 6751764 w 6751764"/>
              <a:gd name="connsiteY3" fmla="*/ 2772834 h 5058834"/>
              <a:gd name="connsiteX4" fmla="*/ 4301449 w 6751764"/>
              <a:gd name="connsiteY4" fmla="*/ 5058834 h 5058834"/>
              <a:gd name="connsiteX0" fmla="*/ 725 w 6783274"/>
              <a:gd name="connsiteY0" fmla="*/ 4593167 h 5058834"/>
              <a:gd name="connsiteX1" fmla="*/ 33546 w 6783274"/>
              <a:gd name="connsiteY1" fmla="*/ 105834 h 5058834"/>
              <a:gd name="connsiteX2" fmla="*/ 4406731 w 6783274"/>
              <a:gd name="connsiteY2" fmla="*/ 0 h 5058834"/>
              <a:gd name="connsiteX3" fmla="*/ 6783274 w 6783274"/>
              <a:gd name="connsiteY3" fmla="*/ 2772834 h 5058834"/>
              <a:gd name="connsiteX4" fmla="*/ 4332959 w 6783274"/>
              <a:gd name="connsiteY4" fmla="*/ 5058834 h 5058834"/>
              <a:gd name="connsiteX0" fmla="*/ 370 w 6832152"/>
              <a:gd name="connsiteY0" fmla="*/ 4164542 h 5058834"/>
              <a:gd name="connsiteX1" fmla="*/ 82424 w 6832152"/>
              <a:gd name="connsiteY1" fmla="*/ 105834 h 5058834"/>
              <a:gd name="connsiteX2" fmla="*/ 4455609 w 6832152"/>
              <a:gd name="connsiteY2" fmla="*/ 0 h 5058834"/>
              <a:gd name="connsiteX3" fmla="*/ 6832152 w 6832152"/>
              <a:gd name="connsiteY3" fmla="*/ 2772834 h 5058834"/>
              <a:gd name="connsiteX4" fmla="*/ 4381837 w 6832152"/>
              <a:gd name="connsiteY4" fmla="*/ 5058834 h 5058834"/>
              <a:gd name="connsiteX0" fmla="*/ 370 w 6832152"/>
              <a:gd name="connsiteY0" fmla="*/ 4164542 h 4265084"/>
              <a:gd name="connsiteX1" fmla="*/ 82424 w 6832152"/>
              <a:gd name="connsiteY1" fmla="*/ 105834 h 4265084"/>
              <a:gd name="connsiteX2" fmla="*/ 4455609 w 6832152"/>
              <a:gd name="connsiteY2" fmla="*/ 0 h 4265084"/>
              <a:gd name="connsiteX3" fmla="*/ 6832152 w 6832152"/>
              <a:gd name="connsiteY3" fmla="*/ 2772834 h 4265084"/>
              <a:gd name="connsiteX4" fmla="*/ 4234138 w 6832152"/>
              <a:gd name="connsiteY4" fmla="*/ 4265084 h 4265084"/>
              <a:gd name="connsiteX0" fmla="*/ 370 w 6832152"/>
              <a:gd name="connsiteY0" fmla="*/ 4164542 h 4820709"/>
              <a:gd name="connsiteX1" fmla="*/ 82424 w 6832152"/>
              <a:gd name="connsiteY1" fmla="*/ 105834 h 4820709"/>
              <a:gd name="connsiteX2" fmla="*/ 4455609 w 6832152"/>
              <a:gd name="connsiteY2" fmla="*/ 0 h 4820709"/>
              <a:gd name="connsiteX3" fmla="*/ 6832152 w 6832152"/>
              <a:gd name="connsiteY3" fmla="*/ 2772834 h 4820709"/>
              <a:gd name="connsiteX4" fmla="*/ 4234138 w 6832152"/>
              <a:gd name="connsiteY4" fmla="*/ 4820709 h 48207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32152" h="4820709">
                <a:moveTo>
                  <a:pt x="370" y="4164542"/>
                </a:moveTo>
                <a:cubicBezTo>
                  <a:pt x="-6685" y="2651125"/>
                  <a:pt x="89479" y="1619251"/>
                  <a:pt x="82424" y="105834"/>
                </a:cubicBezTo>
                <a:lnTo>
                  <a:pt x="4455609" y="0"/>
                </a:lnTo>
                <a:lnTo>
                  <a:pt x="6832152" y="2772834"/>
                </a:lnTo>
                <a:lnTo>
                  <a:pt x="4234138" y="4820709"/>
                </a:lnTo>
              </a:path>
            </a:pathLst>
          </a:custGeom>
          <a:solidFill>
            <a:schemeClr val="accent4">
              <a:lumMod val="75000"/>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9" tIns="34295" rIns="68589" bIns="34295" numCol="1" spcCol="0" rtlCol="0" fromWordArt="0" anchor="ctr" anchorCtr="0" forceAA="0" compatLnSpc="1">
            <a:prstTxWarp prst="textNoShape">
              <a:avLst/>
            </a:prstTxWarp>
            <a:noAutofit/>
          </a:bodyPr>
          <a:lstStyle/>
          <a:p>
            <a:pPr algn="ctr" defTabSz="685891" fontAlgn="auto">
              <a:lnSpc>
                <a:spcPct val="90000"/>
              </a:lnSpc>
              <a:spcBef>
                <a:spcPts val="0"/>
              </a:spcBef>
              <a:spcAft>
                <a:spcPts val="0"/>
              </a:spcAft>
            </a:pPr>
            <a:endParaRPr lang="en-US" sz="1400" dirty="0">
              <a:solidFill>
                <a:srgbClr val="007395"/>
              </a:solidFill>
            </a:endParaRPr>
          </a:p>
        </p:txBody>
      </p:sp>
      <p:sp>
        <p:nvSpPr>
          <p:cNvPr id="20" name="Freeform 19"/>
          <p:cNvSpPr/>
          <p:nvPr userDrawn="1"/>
        </p:nvSpPr>
        <p:spPr>
          <a:xfrm>
            <a:off x="3085138" y="48947"/>
            <a:ext cx="1964195" cy="3628640"/>
          </a:xfrm>
          <a:custGeom>
            <a:avLst/>
            <a:gdLst>
              <a:gd name="connsiteX0" fmla="*/ 0 w 2137741"/>
              <a:gd name="connsiteY0" fmla="*/ 0 h 4423833"/>
              <a:gd name="connsiteX1" fmla="*/ 2137741 w 2137741"/>
              <a:gd name="connsiteY1" fmla="*/ 2476500 h 4423833"/>
              <a:gd name="connsiteX2" fmla="*/ 476230 w 2137741"/>
              <a:gd name="connsiteY2" fmla="*/ 4423833 h 4423833"/>
              <a:gd name="connsiteX3" fmla="*/ 1915501 w 2137741"/>
              <a:gd name="connsiteY3" fmla="*/ 2518833 h 4423833"/>
              <a:gd name="connsiteX4" fmla="*/ 0 w 2137741"/>
              <a:gd name="connsiteY4" fmla="*/ 0 h 4423833"/>
              <a:gd name="connsiteX0" fmla="*/ 0 w 2158908"/>
              <a:gd name="connsiteY0" fmla="*/ 0 h 4409721"/>
              <a:gd name="connsiteX1" fmla="*/ 2158908 w 2158908"/>
              <a:gd name="connsiteY1" fmla="*/ 2462388 h 4409721"/>
              <a:gd name="connsiteX2" fmla="*/ 497397 w 2158908"/>
              <a:gd name="connsiteY2" fmla="*/ 4409721 h 4409721"/>
              <a:gd name="connsiteX3" fmla="*/ 1936668 w 2158908"/>
              <a:gd name="connsiteY3" fmla="*/ 2504721 h 4409721"/>
              <a:gd name="connsiteX4" fmla="*/ 0 w 2158908"/>
              <a:gd name="connsiteY4" fmla="*/ 0 h 4409721"/>
              <a:gd name="connsiteX0" fmla="*/ 0 w 2158908"/>
              <a:gd name="connsiteY0" fmla="*/ 0 h 4409721"/>
              <a:gd name="connsiteX1" fmla="*/ 2158908 w 2158908"/>
              <a:gd name="connsiteY1" fmla="*/ 2462388 h 4409721"/>
              <a:gd name="connsiteX2" fmla="*/ 490341 w 2158908"/>
              <a:gd name="connsiteY2" fmla="*/ 4409721 h 4409721"/>
              <a:gd name="connsiteX3" fmla="*/ 1936668 w 2158908"/>
              <a:gd name="connsiteY3" fmla="*/ 2504721 h 4409721"/>
              <a:gd name="connsiteX4" fmla="*/ 0 w 2158908"/>
              <a:gd name="connsiteY4" fmla="*/ 0 h 4409721"/>
              <a:gd name="connsiteX0" fmla="*/ 0 w 2130685"/>
              <a:gd name="connsiteY0" fmla="*/ 0 h 4430888"/>
              <a:gd name="connsiteX1" fmla="*/ 2130685 w 2130685"/>
              <a:gd name="connsiteY1" fmla="*/ 2483555 h 4430888"/>
              <a:gd name="connsiteX2" fmla="*/ 462118 w 2130685"/>
              <a:gd name="connsiteY2" fmla="*/ 4430888 h 4430888"/>
              <a:gd name="connsiteX3" fmla="*/ 1908445 w 2130685"/>
              <a:gd name="connsiteY3" fmla="*/ 2525888 h 4430888"/>
              <a:gd name="connsiteX4" fmla="*/ 0 w 2130685"/>
              <a:gd name="connsiteY4" fmla="*/ 0 h 4430888"/>
              <a:gd name="connsiteX0" fmla="*/ 0 w 2165964"/>
              <a:gd name="connsiteY0" fmla="*/ 0 h 4480277"/>
              <a:gd name="connsiteX1" fmla="*/ 2165964 w 2165964"/>
              <a:gd name="connsiteY1" fmla="*/ 2532944 h 4480277"/>
              <a:gd name="connsiteX2" fmla="*/ 497397 w 2165964"/>
              <a:gd name="connsiteY2" fmla="*/ 4480277 h 4480277"/>
              <a:gd name="connsiteX3" fmla="*/ 1943724 w 2165964"/>
              <a:gd name="connsiteY3" fmla="*/ 2575277 h 4480277"/>
              <a:gd name="connsiteX4" fmla="*/ 0 w 2165964"/>
              <a:gd name="connsiteY4" fmla="*/ 0 h 4480277"/>
              <a:gd name="connsiteX0" fmla="*/ 137644 w 2303608"/>
              <a:gd name="connsiteY0" fmla="*/ 0 h 5131152"/>
              <a:gd name="connsiteX1" fmla="*/ 2303608 w 2303608"/>
              <a:gd name="connsiteY1" fmla="*/ 2532944 h 5131152"/>
              <a:gd name="connsiteX2" fmla="*/ 0 w 2303608"/>
              <a:gd name="connsiteY2" fmla="*/ 5131152 h 5131152"/>
              <a:gd name="connsiteX3" fmla="*/ 2081368 w 2303608"/>
              <a:gd name="connsiteY3" fmla="*/ 2575277 h 5131152"/>
              <a:gd name="connsiteX4" fmla="*/ 137644 w 2303608"/>
              <a:gd name="connsiteY4" fmla="*/ 0 h 5131152"/>
              <a:gd name="connsiteX0" fmla="*/ 137644 w 2398864"/>
              <a:gd name="connsiteY0" fmla="*/ 0 h 5131152"/>
              <a:gd name="connsiteX1" fmla="*/ 2398864 w 2398864"/>
              <a:gd name="connsiteY1" fmla="*/ 2771069 h 5131152"/>
              <a:gd name="connsiteX2" fmla="*/ 0 w 2398864"/>
              <a:gd name="connsiteY2" fmla="*/ 5131152 h 5131152"/>
              <a:gd name="connsiteX3" fmla="*/ 2081368 w 2398864"/>
              <a:gd name="connsiteY3" fmla="*/ 2575277 h 5131152"/>
              <a:gd name="connsiteX4" fmla="*/ 137644 w 2398864"/>
              <a:gd name="connsiteY4" fmla="*/ 0 h 5131152"/>
              <a:gd name="connsiteX0" fmla="*/ 137644 w 2398864"/>
              <a:gd name="connsiteY0" fmla="*/ 0 h 5131152"/>
              <a:gd name="connsiteX1" fmla="*/ 2398864 w 2398864"/>
              <a:gd name="connsiteY1" fmla="*/ 2771069 h 5131152"/>
              <a:gd name="connsiteX2" fmla="*/ 0 w 2398864"/>
              <a:gd name="connsiteY2" fmla="*/ 5131152 h 5131152"/>
              <a:gd name="connsiteX3" fmla="*/ 2113120 w 2398864"/>
              <a:gd name="connsiteY3" fmla="*/ 2765777 h 5131152"/>
              <a:gd name="connsiteX4" fmla="*/ 137644 w 2398864"/>
              <a:gd name="connsiteY4" fmla="*/ 0 h 5131152"/>
              <a:gd name="connsiteX0" fmla="*/ 137644 w 2446492"/>
              <a:gd name="connsiteY0" fmla="*/ 0 h 5131152"/>
              <a:gd name="connsiteX1" fmla="*/ 2446492 w 2446492"/>
              <a:gd name="connsiteY1" fmla="*/ 2786944 h 5131152"/>
              <a:gd name="connsiteX2" fmla="*/ 0 w 2446492"/>
              <a:gd name="connsiteY2" fmla="*/ 5131152 h 5131152"/>
              <a:gd name="connsiteX3" fmla="*/ 2113120 w 2446492"/>
              <a:gd name="connsiteY3" fmla="*/ 2765777 h 5131152"/>
              <a:gd name="connsiteX4" fmla="*/ 137644 w 2446492"/>
              <a:gd name="connsiteY4" fmla="*/ 0 h 5131152"/>
              <a:gd name="connsiteX0" fmla="*/ 74139 w 2446492"/>
              <a:gd name="connsiteY0" fmla="*/ 0 h 5131152"/>
              <a:gd name="connsiteX1" fmla="*/ 2446492 w 2446492"/>
              <a:gd name="connsiteY1" fmla="*/ 2786944 h 5131152"/>
              <a:gd name="connsiteX2" fmla="*/ 0 w 2446492"/>
              <a:gd name="connsiteY2" fmla="*/ 5131152 h 5131152"/>
              <a:gd name="connsiteX3" fmla="*/ 2113120 w 2446492"/>
              <a:gd name="connsiteY3" fmla="*/ 2765777 h 5131152"/>
              <a:gd name="connsiteX4" fmla="*/ 74139 w 2446492"/>
              <a:gd name="connsiteY4" fmla="*/ 0 h 5131152"/>
              <a:gd name="connsiteX0" fmla="*/ 58263 w 2430616"/>
              <a:gd name="connsiteY0" fmla="*/ 0 h 5051777"/>
              <a:gd name="connsiteX1" fmla="*/ 2430616 w 2430616"/>
              <a:gd name="connsiteY1" fmla="*/ 2786944 h 5051777"/>
              <a:gd name="connsiteX2" fmla="*/ 0 w 2430616"/>
              <a:gd name="connsiteY2" fmla="*/ 5051777 h 5051777"/>
              <a:gd name="connsiteX3" fmla="*/ 2097244 w 2430616"/>
              <a:gd name="connsiteY3" fmla="*/ 2765777 h 5051777"/>
              <a:gd name="connsiteX4" fmla="*/ 58263 w 2430616"/>
              <a:gd name="connsiteY4" fmla="*/ 0 h 5051777"/>
              <a:gd name="connsiteX0" fmla="*/ 58263 w 2430616"/>
              <a:gd name="connsiteY0" fmla="*/ 0 h 5051777"/>
              <a:gd name="connsiteX1" fmla="*/ 2430616 w 2430616"/>
              <a:gd name="connsiteY1" fmla="*/ 2786944 h 5051777"/>
              <a:gd name="connsiteX2" fmla="*/ 0 w 2430616"/>
              <a:gd name="connsiteY2" fmla="*/ 5051777 h 5051777"/>
              <a:gd name="connsiteX3" fmla="*/ 1002521 w 2430616"/>
              <a:gd name="connsiteY3" fmla="*/ 3887612 h 5051777"/>
              <a:gd name="connsiteX4" fmla="*/ 2097244 w 2430616"/>
              <a:gd name="connsiteY4" fmla="*/ 2765777 h 5051777"/>
              <a:gd name="connsiteX5" fmla="*/ 58263 w 2430616"/>
              <a:gd name="connsiteY5" fmla="*/ 0 h 5051777"/>
              <a:gd name="connsiteX0" fmla="*/ 280527 w 2652880"/>
              <a:gd name="connsiteY0" fmla="*/ 0 h 4861277"/>
              <a:gd name="connsiteX1" fmla="*/ 2652880 w 2652880"/>
              <a:gd name="connsiteY1" fmla="*/ 2786944 h 4861277"/>
              <a:gd name="connsiteX2" fmla="*/ 0 w 2652880"/>
              <a:gd name="connsiteY2" fmla="*/ 4861277 h 4861277"/>
              <a:gd name="connsiteX3" fmla="*/ 1224785 w 2652880"/>
              <a:gd name="connsiteY3" fmla="*/ 3887612 h 4861277"/>
              <a:gd name="connsiteX4" fmla="*/ 2319508 w 2652880"/>
              <a:gd name="connsiteY4" fmla="*/ 2765777 h 4861277"/>
              <a:gd name="connsiteX5" fmla="*/ 280527 w 2652880"/>
              <a:gd name="connsiteY5" fmla="*/ 0 h 4861277"/>
              <a:gd name="connsiteX0" fmla="*/ 280527 w 2652880"/>
              <a:gd name="connsiteY0" fmla="*/ 0 h 4861277"/>
              <a:gd name="connsiteX1" fmla="*/ 2652880 w 2652880"/>
              <a:gd name="connsiteY1" fmla="*/ 2786944 h 4861277"/>
              <a:gd name="connsiteX2" fmla="*/ 0 w 2652880"/>
              <a:gd name="connsiteY2" fmla="*/ 4861277 h 4861277"/>
              <a:gd name="connsiteX3" fmla="*/ 1224785 w 2652880"/>
              <a:gd name="connsiteY3" fmla="*/ 3887612 h 4861277"/>
              <a:gd name="connsiteX4" fmla="*/ 2319508 w 2652880"/>
              <a:gd name="connsiteY4" fmla="*/ 2765777 h 4861277"/>
              <a:gd name="connsiteX5" fmla="*/ 280527 w 2652880"/>
              <a:gd name="connsiteY5" fmla="*/ 0 h 4861277"/>
              <a:gd name="connsiteX0" fmla="*/ 280527 w 2652880"/>
              <a:gd name="connsiteY0" fmla="*/ 0 h 4861277"/>
              <a:gd name="connsiteX1" fmla="*/ 2652880 w 2652880"/>
              <a:gd name="connsiteY1" fmla="*/ 2786944 h 4861277"/>
              <a:gd name="connsiteX2" fmla="*/ 0 w 2652880"/>
              <a:gd name="connsiteY2" fmla="*/ 4861277 h 4861277"/>
              <a:gd name="connsiteX3" fmla="*/ 1224785 w 2652880"/>
              <a:gd name="connsiteY3" fmla="*/ 3887612 h 4861277"/>
              <a:gd name="connsiteX4" fmla="*/ 2319508 w 2652880"/>
              <a:gd name="connsiteY4" fmla="*/ 2765777 h 4861277"/>
              <a:gd name="connsiteX5" fmla="*/ 280527 w 2652880"/>
              <a:gd name="connsiteY5" fmla="*/ 0 h 4861277"/>
              <a:gd name="connsiteX0" fmla="*/ 280527 w 2652880"/>
              <a:gd name="connsiteY0" fmla="*/ 0 h 4861277"/>
              <a:gd name="connsiteX1" fmla="*/ 2652880 w 2652880"/>
              <a:gd name="connsiteY1" fmla="*/ 2786944 h 4861277"/>
              <a:gd name="connsiteX2" fmla="*/ 0 w 2652880"/>
              <a:gd name="connsiteY2" fmla="*/ 4861277 h 4861277"/>
              <a:gd name="connsiteX3" fmla="*/ 1194306 w 2652880"/>
              <a:gd name="connsiteY3" fmla="*/ 3846972 h 4861277"/>
              <a:gd name="connsiteX4" fmla="*/ 2319508 w 2652880"/>
              <a:gd name="connsiteY4" fmla="*/ 2765777 h 4861277"/>
              <a:gd name="connsiteX5" fmla="*/ 280527 w 2652880"/>
              <a:gd name="connsiteY5" fmla="*/ 0 h 4861277"/>
              <a:gd name="connsiteX0" fmla="*/ 280527 w 2652880"/>
              <a:gd name="connsiteY0" fmla="*/ 0 h 4861277"/>
              <a:gd name="connsiteX1" fmla="*/ 2652880 w 2652880"/>
              <a:gd name="connsiteY1" fmla="*/ 2786944 h 4861277"/>
              <a:gd name="connsiteX2" fmla="*/ 0 w 2652880"/>
              <a:gd name="connsiteY2" fmla="*/ 4861277 h 4861277"/>
              <a:gd name="connsiteX3" fmla="*/ 2319508 w 2652880"/>
              <a:gd name="connsiteY3" fmla="*/ 2765777 h 4861277"/>
              <a:gd name="connsiteX4" fmla="*/ 280527 w 2652880"/>
              <a:gd name="connsiteY4" fmla="*/ 0 h 4861277"/>
              <a:gd name="connsiteX0" fmla="*/ 72714 w 2445067"/>
              <a:gd name="connsiteY0" fmla="*/ 0 h 4699640"/>
              <a:gd name="connsiteX1" fmla="*/ 2445067 w 2445067"/>
              <a:gd name="connsiteY1" fmla="*/ 2786944 h 4699640"/>
              <a:gd name="connsiteX2" fmla="*/ 0 w 2445067"/>
              <a:gd name="connsiteY2" fmla="*/ 4699640 h 4699640"/>
              <a:gd name="connsiteX3" fmla="*/ 2111695 w 2445067"/>
              <a:gd name="connsiteY3" fmla="*/ 2765777 h 4699640"/>
              <a:gd name="connsiteX4" fmla="*/ 72714 w 2445067"/>
              <a:gd name="connsiteY4" fmla="*/ 0 h 4699640"/>
              <a:gd name="connsiteX0" fmla="*/ 245892 w 2618245"/>
              <a:gd name="connsiteY0" fmla="*/ 0 h 4838186"/>
              <a:gd name="connsiteX1" fmla="*/ 2618245 w 2618245"/>
              <a:gd name="connsiteY1" fmla="*/ 2786944 h 4838186"/>
              <a:gd name="connsiteX2" fmla="*/ 0 w 2618245"/>
              <a:gd name="connsiteY2" fmla="*/ 4838186 h 4838186"/>
              <a:gd name="connsiteX3" fmla="*/ 2284873 w 2618245"/>
              <a:gd name="connsiteY3" fmla="*/ 2765777 h 4838186"/>
              <a:gd name="connsiteX4" fmla="*/ 245892 w 2618245"/>
              <a:gd name="connsiteY4" fmla="*/ 0 h 48381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18245" h="4838186">
                <a:moveTo>
                  <a:pt x="245892" y="0"/>
                </a:moveTo>
                <a:lnTo>
                  <a:pt x="2618245" y="2786944"/>
                </a:lnTo>
                <a:cubicBezTo>
                  <a:pt x="1733952" y="3478388"/>
                  <a:pt x="1443064" y="3801302"/>
                  <a:pt x="0" y="4838186"/>
                </a:cubicBezTo>
                <a:lnTo>
                  <a:pt x="2284873" y="2765777"/>
                </a:lnTo>
                <a:lnTo>
                  <a:pt x="245892" y="0"/>
                </a:lnTo>
                <a:close/>
              </a:path>
            </a:pathLst>
          </a:cu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9" tIns="34295" rIns="68589" bIns="34295" numCol="1" spcCol="0" rtlCol="0" fromWordArt="0" anchor="ctr" anchorCtr="0" forceAA="0" compatLnSpc="1">
            <a:prstTxWarp prst="textNoShape">
              <a:avLst/>
            </a:prstTxWarp>
            <a:noAutofit/>
          </a:bodyPr>
          <a:lstStyle/>
          <a:p>
            <a:pPr algn="ctr" defTabSz="685891" fontAlgn="auto">
              <a:lnSpc>
                <a:spcPct val="90000"/>
              </a:lnSpc>
              <a:spcBef>
                <a:spcPts val="0"/>
              </a:spcBef>
              <a:spcAft>
                <a:spcPts val="0"/>
              </a:spcAft>
            </a:pPr>
            <a:endParaRPr lang="en-US" sz="1400">
              <a:solidFill>
                <a:srgbClr val="FFFFFF"/>
              </a:solidFill>
            </a:endParaRPr>
          </a:p>
        </p:txBody>
      </p:sp>
      <p:sp>
        <p:nvSpPr>
          <p:cNvPr id="4" name="Slide Number Placeholder 3"/>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grpSp>
        <p:nvGrpSpPr>
          <p:cNvPr id="3" name="Group 2"/>
          <p:cNvGrpSpPr/>
          <p:nvPr userDrawn="1"/>
        </p:nvGrpSpPr>
        <p:grpSpPr>
          <a:xfrm>
            <a:off x="0" y="0"/>
            <a:ext cx="9144430" cy="5143500"/>
            <a:chOff x="0" y="0"/>
            <a:chExt cx="12189398" cy="6858000"/>
          </a:xfrm>
          <a:solidFill>
            <a:srgbClr val="D8E1E6"/>
          </a:solidFill>
        </p:grpSpPr>
        <p:sp>
          <p:nvSpPr>
            <p:cNvPr id="5" name="Rectangle 4"/>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91" fontAlgn="auto">
                <a:spcBef>
                  <a:spcPts val="0"/>
                </a:spcBef>
                <a:spcAft>
                  <a:spcPts val="0"/>
                </a:spcAft>
              </a:pPr>
              <a:endParaRPr sz="1400" dirty="0">
                <a:solidFill>
                  <a:srgbClr val="FFFFFF"/>
                </a:solidFill>
              </a:endParaRPr>
            </a:p>
          </p:txBody>
        </p:sp>
        <p:sp>
          <p:nvSpPr>
            <p:cNvPr id="6" name="Rectangle 5"/>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91" fontAlgn="auto">
                <a:spcBef>
                  <a:spcPts val="0"/>
                </a:spcBef>
                <a:spcAft>
                  <a:spcPts val="0"/>
                </a:spcAft>
              </a:pPr>
              <a:endParaRPr sz="1400" dirty="0">
                <a:solidFill>
                  <a:srgbClr val="FFFFFF"/>
                </a:solidFill>
              </a:endParaRPr>
            </a:p>
          </p:txBody>
        </p:sp>
        <p:sp>
          <p:nvSpPr>
            <p:cNvPr id="7" name="Rectangle 6"/>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91" fontAlgn="auto">
                <a:spcBef>
                  <a:spcPts val="0"/>
                </a:spcBef>
                <a:spcAft>
                  <a:spcPts val="0"/>
                </a:spcAft>
              </a:pPr>
              <a:endParaRPr sz="1400" dirty="0">
                <a:solidFill>
                  <a:srgbClr val="FFFFFF"/>
                </a:solidFill>
              </a:endParaRPr>
            </a:p>
          </p:txBody>
        </p:sp>
        <p:sp>
          <p:nvSpPr>
            <p:cNvPr id="8" name="Rectangle 7"/>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91" fontAlgn="auto">
                <a:spcBef>
                  <a:spcPts val="0"/>
                </a:spcBef>
                <a:spcAft>
                  <a:spcPts val="0"/>
                </a:spcAft>
              </a:pPr>
              <a:endParaRPr sz="1400" dirty="0">
                <a:solidFill>
                  <a:srgbClr val="FFFFFF"/>
                </a:solidFill>
              </a:endParaRPr>
            </a:p>
          </p:txBody>
        </p:sp>
      </p:grpSp>
      <p:sp>
        <p:nvSpPr>
          <p:cNvPr id="9" name="Slide Number Placeholder 5"/>
          <p:cNvSpPr txBox="1">
            <a:spLocks/>
          </p:cNvSpPr>
          <p:nvPr userDrawn="1"/>
        </p:nvSpPr>
        <p:spPr>
          <a:xfrm>
            <a:off x="8459212" y="4917186"/>
            <a:ext cx="286320" cy="137160"/>
          </a:xfrm>
          <a:prstGeom prst="rect">
            <a:avLst/>
          </a:prstGeom>
        </p:spPr>
        <p:txBody>
          <a:bodyPr vert="horz" wrap="none" lIns="0" tIns="0" rIns="0" bIns="0" rtlCol="0" anchor="ctr" anchorCtr="0">
            <a:noAutofit/>
          </a:bodyPr>
          <a:lstStyle>
            <a:defPPr>
              <a:defRPr lang="en-US"/>
            </a:defPPr>
            <a:lvl1pPr marL="0" algn="r" defTabSz="914400" rtl="0" eaLnBrk="1" latinLnBrk="0" hangingPunct="1">
              <a:defRPr sz="8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pPr>
            <a:fld id="{C51EAA63-D034-42AE-91FA-B13B9518C7BE}" type="slidenum">
              <a:rPr lang="en-US" smtClean="0">
                <a:solidFill>
                  <a:srgbClr val="58595B"/>
                </a:solidFill>
              </a:rPr>
              <a:pPr fontAlgn="auto">
                <a:spcBef>
                  <a:spcPts val="0"/>
                </a:spcBef>
                <a:spcAft>
                  <a:spcPts val="0"/>
                </a:spcAft>
              </a:pPr>
              <a:t>‹#›</a:t>
            </a:fld>
            <a:endParaRPr lang="en-US" dirty="0">
              <a:solidFill>
                <a:srgbClr val="58595B"/>
              </a:solidFill>
            </a:endParaRPr>
          </a:p>
        </p:txBody>
      </p:sp>
      <p:sp>
        <p:nvSpPr>
          <p:cNvPr id="10" name="TextBox 9"/>
          <p:cNvSpPr txBox="1"/>
          <p:nvPr userDrawn="1"/>
        </p:nvSpPr>
        <p:spPr>
          <a:xfrm>
            <a:off x="3951892" y="4917186"/>
            <a:ext cx="2400925" cy="137160"/>
          </a:xfrm>
          <a:prstGeom prst="rect">
            <a:avLst/>
          </a:prstGeom>
          <a:noFill/>
        </p:spPr>
        <p:txBody>
          <a:bodyPr vert="horz" wrap="none" lIns="0" tIns="0" rIns="0" bIns="0" rtlCol="0" anchor="ctr" anchorCtr="0">
            <a:noAutofit/>
          </a:bodyPr>
          <a:lstStyle/>
          <a:p>
            <a:pPr algn="r" defTabSz="685891" fontAlgn="auto">
              <a:spcBef>
                <a:spcPts val="0"/>
              </a:spcBef>
              <a:spcAft>
                <a:spcPts val="0"/>
              </a:spcAft>
            </a:pPr>
            <a:r>
              <a:rPr sz="600" dirty="0">
                <a:solidFill>
                  <a:srgbClr val="58595B"/>
                </a:solidFill>
                <a:latin typeface="Calibri"/>
                <a:ea typeface="+mn-ea"/>
              </a:rPr>
              <a:t>Copyright © </a:t>
            </a:r>
            <a:r>
              <a:rPr lang="en-US" sz="600" dirty="0" smtClean="0">
                <a:solidFill>
                  <a:srgbClr val="58595B"/>
                </a:solidFill>
                <a:latin typeface="Calibri"/>
                <a:ea typeface="+mn-ea"/>
              </a:rPr>
              <a:t>2017,</a:t>
            </a:r>
            <a:r>
              <a:rPr sz="600" dirty="0" smtClean="0">
                <a:solidFill>
                  <a:srgbClr val="58595B"/>
                </a:solidFill>
                <a:latin typeface="Calibri"/>
                <a:ea typeface="+mn-ea"/>
              </a:rPr>
              <a:t> </a:t>
            </a:r>
            <a:r>
              <a:rPr sz="600" dirty="0">
                <a:solidFill>
                  <a:srgbClr val="58595B"/>
                </a:solidFill>
                <a:latin typeface="Calibri"/>
                <a:ea typeface="+mn-ea"/>
              </a:rPr>
              <a:t>Oracle and/or its affiliates. All rights reserved.  </a:t>
            </a:r>
          </a:p>
        </p:txBody>
      </p:sp>
      <p:pic>
        <p:nvPicPr>
          <p:cNvPr id="11" name="Picture 10" descr="Oracle logo in white on red staging background"/>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97868" y="4697730"/>
            <a:ext cx="1219171" cy="445770"/>
          </a:xfrm>
          <a:prstGeom prst="rect">
            <a:avLst/>
          </a:prstGeom>
        </p:spPr>
      </p:pic>
    </p:spTree>
    <p:extLst>
      <p:ext uri="{BB962C8B-B14F-4D97-AF65-F5344CB8AC3E}">
        <p14:creationId xmlns:p14="http://schemas.microsoft.com/office/powerpoint/2010/main" val="989938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9.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28620" y="144018"/>
            <a:ext cx="8870086" cy="4773168"/>
          </a:xfrm>
          <a:prstGeom prst="rect">
            <a:avLst/>
          </a:prstGeom>
        </p:spPr>
      </p:pic>
      <p:sp>
        <p:nvSpPr>
          <p:cNvPr id="19" name="Rectangle 18"/>
          <p:cNvSpPr/>
          <p:nvPr userDrawn="1"/>
        </p:nvSpPr>
        <p:spPr>
          <a:xfrm>
            <a:off x="80234" y="144018"/>
            <a:ext cx="8918473" cy="4910328"/>
          </a:xfrm>
          <a:prstGeom prst="rect">
            <a:avLst/>
          </a:prstGeom>
          <a:gradFill flip="none" rotWithShape="1">
            <a:gsLst>
              <a:gs pos="0">
                <a:schemeClr val="accent4">
                  <a:lumMod val="50000"/>
                </a:schemeClr>
              </a:gs>
              <a:gs pos="87000">
                <a:srgbClr val="FFFFFF">
                  <a:alpha val="0"/>
                </a:srgbClr>
              </a:gs>
            </a:gsLst>
            <a:lin ang="5100000" scaled="0"/>
            <a:tileRect/>
          </a:gra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9" tIns="34295" rIns="68589" bIns="34295" numCol="1" spcCol="0" rtlCol="0" fromWordArt="0" anchor="ctr" anchorCtr="0" forceAA="0" compatLnSpc="1">
            <a:prstTxWarp prst="textNoShape">
              <a:avLst/>
            </a:prstTxWarp>
            <a:noAutofit/>
          </a:bodyPr>
          <a:lstStyle/>
          <a:p>
            <a:pPr algn="ctr" defTabSz="685891" fontAlgn="auto">
              <a:lnSpc>
                <a:spcPct val="90000"/>
              </a:lnSpc>
              <a:spcBef>
                <a:spcPts val="0"/>
              </a:spcBef>
              <a:spcAft>
                <a:spcPts val="0"/>
              </a:spcAft>
            </a:pPr>
            <a:endParaRPr lang="en-US" sz="1400">
              <a:solidFill>
                <a:srgbClr val="FFFFFF"/>
              </a:solidFill>
            </a:endParaRPr>
          </a:p>
        </p:txBody>
      </p:sp>
      <p:sp>
        <p:nvSpPr>
          <p:cNvPr id="4" name="Slide Number Placeholder 3"/>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grpSp>
        <p:nvGrpSpPr>
          <p:cNvPr id="2" name="Group 2"/>
          <p:cNvGrpSpPr/>
          <p:nvPr userDrawn="1"/>
        </p:nvGrpSpPr>
        <p:grpSpPr>
          <a:xfrm>
            <a:off x="0" y="0"/>
            <a:ext cx="9144430" cy="5143500"/>
            <a:chOff x="0" y="0"/>
            <a:chExt cx="12189398" cy="6858000"/>
          </a:xfrm>
          <a:solidFill>
            <a:srgbClr val="D8E1E6"/>
          </a:solidFill>
        </p:grpSpPr>
        <p:sp>
          <p:nvSpPr>
            <p:cNvPr id="5" name="Rectangle 4"/>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91" fontAlgn="auto">
                <a:spcBef>
                  <a:spcPts val="0"/>
                </a:spcBef>
                <a:spcAft>
                  <a:spcPts val="0"/>
                </a:spcAft>
              </a:pPr>
              <a:endParaRPr sz="1400" dirty="0">
                <a:solidFill>
                  <a:srgbClr val="FFFFFF"/>
                </a:solidFill>
              </a:endParaRPr>
            </a:p>
          </p:txBody>
        </p:sp>
        <p:sp>
          <p:nvSpPr>
            <p:cNvPr id="6" name="Rectangle 5"/>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91" fontAlgn="auto">
                <a:spcBef>
                  <a:spcPts val="0"/>
                </a:spcBef>
                <a:spcAft>
                  <a:spcPts val="0"/>
                </a:spcAft>
              </a:pPr>
              <a:endParaRPr sz="1400" dirty="0">
                <a:solidFill>
                  <a:srgbClr val="FFFFFF"/>
                </a:solidFill>
              </a:endParaRPr>
            </a:p>
          </p:txBody>
        </p:sp>
        <p:sp>
          <p:nvSpPr>
            <p:cNvPr id="7" name="Rectangle 6"/>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91" fontAlgn="auto">
                <a:spcBef>
                  <a:spcPts val="0"/>
                </a:spcBef>
                <a:spcAft>
                  <a:spcPts val="0"/>
                </a:spcAft>
              </a:pPr>
              <a:endParaRPr sz="1400" dirty="0">
                <a:solidFill>
                  <a:srgbClr val="FFFFFF"/>
                </a:solidFill>
              </a:endParaRPr>
            </a:p>
          </p:txBody>
        </p:sp>
        <p:sp>
          <p:nvSpPr>
            <p:cNvPr id="8" name="Rectangle 7"/>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91" fontAlgn="auto">
                <a:spcBef>
                  <a:spcPts val="0"/>
                </a:spcBef>
                <a:spcAft>
                  <a:spcPts val="0"/>
                </a:spcAft>
              </a:pPr>
              <a:endParaRPr sz="1400" dirty="0">
                <a:solidFill>
                  <a:srgbClr val="FFFFFF"/>
                </a:solidFill>
              </a:endParaRPr>
            </a:p>
          </p:txBody>
        </p:sp>
      </p:grpSp>
      <p:sp>
        <p:nvSpPr>
          <p:cNvPr id="9" name="Slide Number Placeholder 5"/>
          <p:cNvSpPr txBox="1">
            <a:spLocks/>
          </p:cNvSpPr>
          <p:nvPr userDrawn="1"/>
        </p:nvSpPr>
        <p:spPr>
          <a:xfrm>
            <a:off x="8459212" y="4917186"/>
            <a:ext cx="286320" cy="137160"/>
          </a:xfrm>
          <a:prstGeom prst="rect">
            <a:avLst/>
          </a:prstGeom>
        </p:spPr>
        <p:txBody>
          <a:bodyPr vert="horz" wrap="none" lIns="0" tIns="0" rIns="0" bIns="0" rtlCol="0" anchor="ctr" anchorCtr="0">
            <a:noAutofit/>
          </a:bodyPr>
          <a:lstStyle>
            <a:defPPr>
              <a:defRPr lang="en-US"/>
            </a:defPPr>
            <a:lvl1pPr marL="0" algn="r" defTabSz="914400" rtl="0" eaLnBrk="1" latinLnBrk="0" hangingPunct="1">
              <a:defRPr sz="8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pPr>
            <a:fld id="{C51EAA63-D034-42AE-91FA-B13B9518C7BE}" type="slidenum">
              <a:rPr lang="en-US" smtClean="0">
                <a:solidFill>
                  <a:srgbClr val="58595B"/>
                </a:solidFill>
              </a:rPr>
              <a:pPr fontAlgn="auto">
                <a:spcBef>
                  <a:spcPts val="0"/>
                </a:spcBef>
                <a:spcAft>
                  <a:spcPts val="0"/>
                </a:spcAft>
              </a:pPr>
              <a:t>‹#›</a:t>
            </a:fld>
            <a:endParaRPr lang="en-US" dirty="0">
              <a:solidFill>
                <a:srgbClr val="58595B"/>
              </a:solidFill>
            </a:endParaRPr>
          </a:p>
        </p:txBody>
      </p:sp>
      <p:sp>
        <p:nvSpPr>
          <p:cNvPr id="10" name="TextBox 9"/>
          <p:cNvSpPr txBox="1"/>
          <p:nvPr userDrawn="1"/>
        </p:nvSpPr>
        <p:spPr>
          <a:xfrm>
            <a:off x="3951892" y="4917186"/>
            <a:ext cx="2400925" cy="137160"/>
          </a:xfrm>
          <a:prstGeom prst="rect">
            <a:avLst/>
          </a:prstGeom>
          <a:noFill/>
        </p:spPr>
        <p:txBody>
          <a:bodyPr vert="horz" wrap="none" lIns="0" tIns="0" rIns="0" bIns="0" rtlCol="0" anchor="ctr" anchorCtr="0">
            <a:noAutofit/>
          </a:bodyPr>
          <a:lstStyle/>
          <a:p>
            <a:pPr algn="r" defTabSz="685891" fontAlgn="auto">
              <a:spcBef>
                <a:spcPts val="0"/>
              </a:spcBef>
              <a:spcAft>
                <a:spcPts val="0"/>
              </a:spcAft>
            </a:pPr>
            <a:r>
              <a:rPr sz="600" dirty="0">
                <a:solidFill>
                  <a:srgbClr val="58595B"/>
                </a:solidFill>
                <a:latin typeface="Calibri"/>
                <a:ea typeface="+mn-ea"/>
              </a:rPr>
              <a:t>Copyright © </a:t>
            </a:r>
            <a:r>
              <a:rPr lang="en-US" sz="600" dirty="0" smtClean="0">
                <a:solidFill>
                  <a:srgbClr val="58595B"/>
                </a:solidFill>
                <a:latin typeface="Calibri"/>
                <a:ea typeface="+mn-ea"/>
              </a:rPr>
              <a:t>2017,</a:t>
            </a:r>
            <a:r>
              <a:rPr sz="600" dirty="0" smtClean="0">
                <a:solidFill>
                  <a:srgbClr val="58595B"/>
                </a:solidFill>
                <a:latin typeface="Calibri"/>
                <a:ea typeface="+mn-ea"/>
              </a:rPr>
              <a:t> </a:t>
            </a:r>
            <a:r>
              <a:rPr sz="600" dirty="0">
                <a:solidFill>
                  <a:srgbClr val="58595B"/>
                </a:solidFill>
                <a:latin typeface="Calibri"/>
                <a:ea typeface="+mn-ea"/>
              </a:rPr>
              <a:t>Oracle and/or its affiliates. All rights reserved.  </a:t>
            </a:r>
          </a:p>
        </p:txBody>
      </p:sp>
      <p:pic>
        <p:nvPicPr>
          <p:cNvPr id="11" name="Picture 10" descr="Oracle logo in white on red staging background"/>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97868" y="4697730"/>
            <a:ext cx="1219171" cy="445770"/>
          </a:xfrm>
          <a:prstGeom prst="rect">
            <a:avLst/>
          </a:prstGeom>
        </p:spPr>
      </p:pic>
    </p:spTree>
    <p:extLst>
      <p:ext uri="{BB962C8B-B14F-4D97-AF65-F5344CB8AC3E}">
        <p14:creationId xmlns:p14="http://schemas.microsoft.com/office/powerpoint/2010/main" val="1385037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28620" y="144018"/>
            <a:ext cx="8870086" cy="4773168"/>
          </a:xfrm>
          <a:prstGeom prst="rect">
            <a:avLst/>
          </a:prstGeom>
        </p:spPr>
      </p:pic>
      <p:sp>
        <p:nvSpPr>
          <p:cNvPr id="19" name="Rectangle 18"/>
          <p:cNvSpPr/>
          <p:nvPr userDrawn="1"/>
        </p:nvSpPr>
        <p:spPr>
          <a:xfrm>
            <a:off x="80239" y="144018"/>
            <a:ext cx="8918473" cy="4910328"/>
          </a:xfrm>
          <a:prstGeom prst="rect">
            <a:avLst/>
          </a:prstGeom>
          <a:gradFill flip="none" rotWithShape="1">
            <a:gsLst>
              <a:gs pos="0">
                <a:schemeClr val="accent4">
                  <a:lumMod val="50000"/>
                </a:schemeClr>
              </a:gs>
              <a:gs pos="87000">
                <a:srgbClr val="FFFFFF">
                  <a:alpha val="0"/>
                </a:srgbClr>
              </a:gs>
            </a:gsLst>
            <a:lin ang="5100000" scaled="0"/>
            <a:tileRect/>
          </a:gra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74" tIns="34288" rIns="68574" bIns="34288" numCol="1" spcCol="0" rtlCol="0" fromWordArt="0" anchor="ctr" anchorCtr="0" forceAA="0" compatLnSpc="1">
            <a:prstTxWarp prst="textNoShape">
              <a:avLst/>
            </a:prstTxWarp>
            <a:noAutofit/>
          </a:bodyPr>
          <a:lstStyle/>
          <a:p>
            <a:pPr algn="ctr" defTabSz="685748" fontAlgn="auto">
              <a:lnSpc>
                <a:spcPct val="90000"/>
              </a:lnSpc>
              <a:spcBef>
                <a:spcPts val="0"/>
              </a:spcBef>
              <a:spcAft>
                <a:spcPts val="0"/>
              </a:spcAft>
            </a:pPr>
            <a:endParaRPr lang="en-US" sz="1400" dirty="0">
              <a:solidFill>
                <a:srgbClr val="FFFFFF"/>
              </a:solidFill>
            </a:endParaRPr>
          </a:p>
        </p:txBody>
      </p:sp>
      <p:sp>
        <p:nvSpPr>
          <p:cNvPr id="4" name="Slide Number Placeholder 3"/>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grpSp>
        <p:nvGrpSpPr>
          <p:cNvPr id="2" name="Group 2"/>
          <p:cNvGrpSpPr/>
          <p:nvPr userDrawn="1"/>
        </p:nvGrpSpPr>
        <p:grpSpPr>
          <a:xfrm>
            <a:off x="0" y="0"/>
            <a:ext cx="9144430" cy="5143500"/>
            <a:chOff x="0" y="0"/>
            <a:chExt cx="12189398" cy="6858000"/>
          </a:xfrm>
          <a:solidFill>
            <a:srgbClr val="D8E1E6"/>
          </a:solidFill>
        </p:grpSpPr>
        <p:sp>
          <p:nvSpPr>
            <p:cNvPr id="5" name="Rectangle 4"/>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48" fontAlgn="auto">
                <a:spcBef>
                  <a:spcPts val="0"/>
                </a:spcBef>
                <a:spcAft>
                  <a:spcPts val="0"/>
                </a:spcAft>
              </a:pPr>
              <a:endParaRPr sz="1400" dirty="0">
                <a:solidFill>
                  <a:srgbClr val="FFFFFF"/>
                </a:solidFill>
              </a:endParaRPr>
            </a:p>
          </p:txBody>
        </p:sp>
        <p:sp>
          <p:nvSpPr>
            <p:cNvPr id="6" name="Rectangle 5"/>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48" fontAlgn="auto">
                <a:spcBef>
                  <a:spcPts val="0"/>
                </a:spcBef>
                <a:spcAft>
                  <a:spcPts val="0"/>
                </a:spcAft>
              </a:pPr>
              <a:endParaRPr sz="1400" dirty="0">
                <a:solidFill>
                  <a:srgbClr val="FFFFFF"/>
                </a:solidFill>
              </a:endParaRPr>
            </a:p>
          </p:txBody>
        </p:sp>
        <p:sp>
          <p:nvSpPr>
            <p:cNvPr id="7" name="Rectangle 6"/>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48" fontAlgn="auto">
                <a:spcBef>
                  <a:spcPts val="0"/>
                </a:spcBef>
                <a:spcAft>
                  <a:spcPts val="0"/>
                </a:spcAft>
              </a:pPr>
              <a:endParaRPr sz="1400" dirty="0">
                <a:solidFill>
                  <a:srgbClr val="FFFFFF"/>
                </a:solidFill>
              </a:endParaRPr>
            </a:p>
          </p:txBody>
        </p:sp>
        <p:sp>
          <p:nvSpPr>
            <p:cNvPr id="8" name="Rectangle 7"/>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48" fontAlgn="auto">
                <a:spcBef>
                  <a:spcPts val="0"/>
                </a:spcBef>
                <a:spcAft>
                  <a:spcPts val="0"/>
                </a:spcAft>
              </a:pPr>
              <a:endParaRPr sz="1400" dirty="0">
                <a:solidFill>
                  <a:srgbClr val="FFFFFF"/>
                </a:solidFill>
              </a:endParaRPr>
            </a:p>
          </p:txBody>
        </p:sp>
      </p:grpSp>
      <p:sp>
        <p:nvSpPr>
          <p:cNvPr id="9" name="Slide Number Placeholder 5"/>
          <p:cNvSpPr txBox="1">
            <a:spLocks/>
          </p:cNvSpPr>
          <p:nvPr userDrawn="1"/>
        </p:nvSpPr>
        <p:spPr>
          <a:xfrm>
            <a:off x="8459212" y="4917186"/>
            <a:ext cx="286320" cy="137160"/>
          </a:xfrm>
          <a:prstGeom prst="rect">
            <a:avLst/>
          </a:prstGeom>
        </p:spPr>
        <p:txBody>
          <a:bodyPr vert="horz" wrap="none" lIns="0" tIns="0" rIns="0" bIns="0" rtlCol="0" anchor="ctr" anchorCtr="0">
            <a:noAutofit/>
          </a:bodyPr>
          <a:lstStyle>
            <a:defPPr>
              <a:defRPr lang="en-US"/>
            </a:defPPr>
            <a:lvl1pPr marL="0" algn="r" defTabSz="914400" rtl="0" eaLnBrk="1" latinLnBrk="0" hangingPunct="1">
              <a:defRPr sz="8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pPr>
            <a:fld id="{C51EAA63-D034-42AE-91FA-B13B9518C7BE}" type="slidenum">
              <a:rPr lang="en-US" smtClean="0">
                <a:solidFill>
                  <a:srgbClr val="58595B"/>
                </a:solidFill>
              </a:rPr>
              <a:pPr fontAlgn="auto">
                <a:spcBef>
                  <a:spcPts val="0"/>
                </a:spcBef>
                <a:spcAft>
                  <a:spcPts val="0"/>
                </a:spcAft>
              </a:pPr>
              <a:t>‹#›</a:t>
            </a:fld>
            <a:endParaRPr lang="en-US" dirty="0">
              <a:solidFill>
                <a:srgbClr val="58595B"/>
              </a:solidFill>
            </a:endParaRPr>
          </a:p>
        </p:txBody>
      </p:sp>
      <p:sp>
        <p:nvSpPr>
          <p:cNvPr id="10" name="TextBox 9"/>
          <p:cNvSpPr txBox="1"/>
          <p:nvPr userDrawn="1"/>
        </p:nvSpPr>
        <p:spPr>
          <a:xfrm>
            <a:off x="3951894" y="4917186"/>
            <a:ext cx="2400925" cy="137160"/>
          </a:xfrm>
          <a:prstGeom prst="rect">
            <a:avLst/>
          </a:prstGeom>
          <a:noFill/>
        </p:spPr>
        <p:txBody>
          <a:bodyPr vert="horz" wrap="none" lIns="0" tIns="0" rIns="0" bIns="0" rtlCol="0" anchor="ctr" anchorCtr="0">
            <a:noAutofit/>
          </a:bodyPr>
          <a:lstStyle/>
          <a:p>
            <a:pPr algn="r" defTabSz="685748" fontAlgn="auto">
              <a:spcBef>
                <a:spcPts val="0"/>
              </a:spcBef>
              <a:spcAft>
                <a:spcPts val="0"/>
              </a:spcAft>
            </a:pPr>
            <a:r>
              <a:rPr sz="600" dirty="0">
                <a:solidFill>
                  <a:srgbClr val="58595B"/>
                </a:solidFill>
                <a:latin typeface="Calibri"/>
                <a:ea typeface="+mn-ea"/>
              </a:rPr>
              <a:t>Copyright © </a:t>
            </a:r>
            <a:r>
              <a:rPr lang="en-US" sz="600" dirty="0" smtClean="0">
                <a:solidFill>
                  <a:srgbClr val="58595B"/>
                </a:solidFill>
                <a:latin typeface="Calibri"/>
                <a:ea typeface="+mn-ea"/>
              </a:rPr>
              <a:t>2017,</a:t>
            </a:r>
            <a:r>
              <a:rPr sz="600" dirty="0" smtClean="0">
                <a:solidFill>
                  <a:srgbClr val="58595B"/>
                </a:solidFill>
                <a:latin typeface="Calibri"/>
                <a:ea typeface="+mn-ea"/>
              </a:rPr>
              <a:t> </a:t>
            </a:r>
            <a:r>
              <a:rPr sz="600" dirty="0">
                <a:solidFill>
                  <a:srgbClr val="58595B"/>
                </a:solidFill>
                <a:latin typeface="Calibri"/>
                <a:ea typeface="+mn-ea"/>
              </a:rPr>
              <a:t>Oracle and/or its affiliates. All rights reserved.  </a:t>
            </a:r>
          </a:p>
        </p:txBody>
      </p:sp>
      <p:pic>
        <p:nvPicPr>
          <p:cNvPr id="11" name="Picture 10" descr="Oracle logo in white on red staging background"/>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97868" y="4697730"/>
            <a:ext cx="1219171" cy="445770"/>
          </a:xfrm>
          <a:prstGeom prst="rect">
            <a:avLst/>
          </a:prstGeom>
        </p:spPr>
      </p:pic>
    </p:spTree>
    <p:extLst>
      <p:ext uri="{BB962C8B-B14F-4D97-AF65-F5344CB8AC3E}">
        <p14:creationId xmlns:p14="http://schemas.microsoft.com/office/powerpoint/2010/main" val="8040342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0.xml><?xml version="1.0" encoding="utf-8"?>
<p:sldLayout xmlns:a="http://schemas.openxmlformats.org/drawingml/2006/main" xmlns:r="http://schemas.openxmlformats.org/officeDocument/2006/relationships" xmlns:p="http://schemas.openxmlformats.org/presentationml/2006/main" type="blank" preserve="1">
  <p:cSld name="6_Blank">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cstate="screen">
            <a:extLst>
              <a:ext uri="{28A0092B-C50C-407E-A947-70E740481C1C}">
                <a14:useLocalDpi xmlns:a14="http://schemas.microsoft.com/office/drawing/2010/main"/>
              </a:ext>
            </a:extLst>
          </a:blip>
          <a:srcRect l="-9"/>
          <a:stretch/>
        </p:blipFill>
        <p:spPr>
          <a:xfrm flipH="1">
            <a:off x="-794" y="144018"/>
            <a:ext cx="9144794" cy="4791311"/>
          </a:xfrm>
          <a:prstGeom prst="rect">
            <a:avLst/>
          </a:prstGeom>
        </p:spPr>
      </p:pic>
      <p:sp>
        <p:nvSpPr>
          <p:cNvPr id="13" name="Rectangle 12"/>
          <p:cNvSpPr/>
          <p:nvPr userDrawn="1"/>
        </p:nvSpPr>
        <p:spPr>
          <a:xfrm flipH="1">
            <a:off x="80234" y="144018"/>
            <a:ext cx="8918473" cy="4910328"/>
          </a:xfrm>
          <a:prstGeom prst="rect">
            <a:avLst/>
          </a:prstGeom>
          <a:gradFill flip="none" rotWithShape="1">
            <a:gsLst>
              <a:gs pos="0">
                <a:schemeClr val="bg2">
                  <a:lumMod val="10000"/>
                </a:schemeClr>
              </a:gs>
              <a:gs pos="56000">
                <a:srgbClr val="FFFFFF">
                  <a:alpha val="0"/>
                </a:srgbClr>
              </a:gs>
            </a:gsLst>
            <a:lin ang="3960000" scaled="0"/>
            <a:tileRect/>
          </a:gra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9" tIns="34295" rIns="68589" bIns="34295" numCol="1" spcCol="0" rtlCol="0" fromWordArt="0" anchor="ctr" anchorCtr="0" forceAA="0" compatLnSpc="1">
            <a:prstTxWarp prst="textNoShape">
              <a:avLst/>
            </a:prstTxWarp>
            <a:noAutofit/>
          </a:bodyPr>
          <a:lstStyle/>
          <a:p>
            <a:pPr algn="ctr" defTabSz="685891" fontAlgn="auto">
              <a:lnSpc>
                <a:spcPct val="90000"/>
              </a:lnSpc>
              <a:spcBef>
                <a:spcPts val="0"/>
              </a:spcBef>
              <a:spcAft>
                <a:spcPts val="0"/>
              </a:spcAft>
            </a:pPr>
            <a:endParaRPr lang="en-US" sz="1400">
              <a:solidFill>
                <a:srgbClr val="FFFFFF"/>
              </a:solidFill>
            </a:endParaRPr>
          </a:p>
        </p:txBody>
      </p:sp>
      <p:sp>
        <p:nvSpPr>
          <p:cNvPr id="4" name="Slide Number Placeholder 3"/>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grpSp>
        <p:nvGrpSpPr>
          <p:cNvPr id="2" name="Group 2"/>
          <p:cNvGrpSpPr/>
          <p:nvPr userDrawn="1"/>
        </p:nvGrpSpPr>
        <p:grpSpPr>
          <a:xfrm>
            <a:off x="0" y="0"/>
            <a:ext cx="9144430" cy="5143500"/>
            <a:chOff x="0" y="0"/>
            <a:chExt cx="12189398" cy="6858000"/>
          </a:xfrm>
          <a:solidFill>
            <a:srgbClr val="D8E1E6"/>
          </a:solidFill>
        </p:grpSpPr>
        <p:sp>
          <p:nvSpPr>
            <p:cNvPr id="5" name="Rectangle 4"/>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91" fontAlgn="auto">
                <a:spcBef>
                  <a:spcPts val="0"/>
                </a:spcBef>
                <a:spcAft>
                  <a:spcPts val="0"/>
                </a:spcAft>
              </a:pPr>
              <a:endParaRPr sz="1400" dirty="0">
                <a:solidFill>
                  <a:srgbClr val="FFFFFF"/>
                </a:solidFill>
              </a:endParaRPr>
            </a:p>
          </p:txBody>
        </p:sp>
        <p:sp>
          <p:nvSpPr>
            <p:cNvPr id="6" name="Rectangle 5"/>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91" fontAlgn="auto">
                <a:spcBef>
                  <a:spcPts val="0"/>
                </a:spcBef>
                <a:spcAft>
                  <a:spcPts val="0"/>
                </a:spcAft>
              </a:pPr>
              <a:endParaRPr sz="1400" dirty="0">
                <a:solidFill>
                  <a:srgbClr val="FFFFFF"/>
                </a:solidFill>
              </a:endParaRPr>
            </a:p>
          </p:txBody>
        </p:sp>
        <p:sp>
          <p:nvSpPr>
            <p:cNvPr id="7" name="Rectangle 6"/>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91" fontAlgn="auto">
                <a:spcBef>
                  <a:spcPts val="0"/>
                </a:spcBef>
                <a:spcAft>
                  <a:spcPts val="0"/>
                </a:spcAft>
              </a:pPr>
              <a:endParaRPr sz="1400" dirty="0">
                <a:solidFill>
                  <a:srgbClr val="FFFFFF"/>
                </a:solidFill>
              </a:endParaRPr>
            </a:p>
          </p:txBody>
        </p:sp>
        <p:sp>
          <p:nvSpPr>
            <p:cNvPr id="8" name="Rectangle 7"/>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91" fontAlgn="auto">
                <a:spcBef>
                  <a:spcPts val="0"/>
                </a:spcBef>
                <a:spcAft>
                  <a:spcPts val="0"/>
                </a:spcAft>
              </a:pPr>
              <a:endParaRPr sz="1400" dirty="0">
                <a:solidFill>
                  <a:srgbClr val="FFFFFF"/>
                </a:solidFill>
              </a:endParaRPr>
            </a:p>
          </p:txBody>
        </p:sp>
      </p:grpSp>
      <p:sp>
        <p:nvSpPr>
          <p:cNvPr id="9" name="Slide Number Placeholder 5"/>
          <p:cNvSpPr txBox="1">
            <a:spLocks/>
          </p:cNvSpPr>
          <p:nvPr userDrawn="1"/>
        </p:nvSpPr>
        <p:spPr>
          <a:xfrm>
            <a:off x="8459212" y="4917186"/>
            <a:ext cx="286320" cy="137160"/>
          </a:xfrm>
          <a:prstGeom prst="rect">
            <a:avLst/>
          </a:prstGeom>
        </p:spPr>
        <p:txBody>
          <a:bodyPr vert="horz" wrap="none" lIns="0" tIns="0" rIns="0" bIns="0" rtlCol="0" anchor="ctr" anchorCtr="0">
            <a:noAutofit/>
          </a:bodyPr>
          <a:lstStyle>
            <a:defPPr>
              <a:defRPr lang="en-US"/>
            </a:defPPr>
            <a:lvl1pPr marL="0" algn="r" defTabSz="914400" rtl="0" eaLnBrk="1" latinLnBrk="0" hangingPunct="1">
              <a:defRPr sz="8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pPr>
            <a:fld id="{C51EAA63-D034-42AE-91FA-B13B9518C7BE}" type="slidenum">
              <a:rPr lang="en-US" smtClean="0">
                <a:solidFill>
                  <a:srgbClr val="58595B"/>
                </a:solidFill>
              </a:rPr>
              <a:pPr fontAlgn="auto">
                <a:spcBef>
                  <a:spcPts val="0"/>
                </a:spcBef>
                <a:spcAft>
                  <a:spcPts val="0"/>
                </a:spcAft>
              </a:pPr>
              <a:t>‹#›</a:t>
            </a:fld>
            <a:endParaRPr lang="en-US" dirty="0">
              <a:solidFill>
                <a:srgbClr val="58595B"/>
              </a:solidFill>
            </a:endParaRPr>
          </a:p>
        </p:txBody>
      </p:sp>
      <p:sp>
        <p:nvSpPr>
          <p:cNvPr id="10" name="TextBox 9"/>
          <p:cNvSpPr txBox="1"/>
          <p:nvPr userDrawn="1"/>
        </p:nvSpPr>
        <p:spPr>
          <a:xfrm>
            <a:off x="3951892" y="4917186"/>
            <a:ext cx="2400925" cy="137160"/>
          </a:xfrm>
          <a:prstGeom prst="rect">
            <a:avLst/>
          </a:prstGeom>
          <a:noFill/>
        </p:spPr>
        <p:txBody>
          <a:bodyPr vert="horz" wrap="none" lIns="0" tIns="0" rIns="0" bIns="0" rtlCol="0" anchor="ctr" anchorCtr="0">
            <a:noAutofit/>
          </a:bodyPr>
          <a:lstStyle/>
          <a:p>
            <a:pPr algn="r" defTabSz="685891" fontAlgn="auto">
              <a:spcBef>
                <a:spcPts val="0"/>
              </a:spcBef>
              <a:spcAft>
                <a:spcPts val="0"/>
              </a:spcAft>
            </a:pPr>
            <a:r>
              <a:rPr sz="600" dirty="0">
                <a:solidFill>
                  <a:srgbClr val="58595B"/>
                </a:solidFill>
                <a:latin typeface="Calibri"/>
                <a:ea typeface="+mn-ea"/>
              </a:rPr>
              <a:t>Copyright © </a:t>
            </a:r>
            <a:r>
              <a:rPr lang="en-US" sz="600" dirty="0" smtClean="0">
                <a:solidFill>
                  <a:srgbClr val="58595B"/>
                </a:solidFill>
                <a:latin typeface="Calibri"/>
                <a:ea typeface="+mn-ea"/>
              </a:rPr>
              <a:t>2017,</a:t>
            </a:r>
            <a:r>
              <a:rPr sz="600" dirty="0" smtClean="0">
                <a:solidFill>
                  <a:srgbClr val="58595B"/>
                </a:solidFill>
                <a:latin typeface="Calibri"/>
                <a:ea typeface="+mn-ea"/>
              </a:rPr>
              <a:t> </a:t>
            </a:r>
            <a:r>
              <a:rPr sz="600" dirty="0">
                <a:solidFill>
                  <a:srgbClr val="58595B"/>
                </a:solidFill>
                <a:latin typeface="Calibri"/>
                <a:ea typeface="+mn-ea"/>
              </a:rPr>
              <a:t>Oracle and/or its affiliates. All rights reserved.  </a:t>
            </a:r>
          </a:p>
        </p:txBody>
      </p:sp>
      <p:pic>
        <p:nvPicPr>
          <p:cNvPr id="11" name="Picture 10" descr="Oracle logo in white on red staging background"/>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97868" y="4697730"/>
            <a:ext cx="1219171" cy="445770"/>
          </a:xfrm>
          <a:prstGeom prst="rect">
            <a:avLst/>
          </a:prstGeom>
        </p:spPr>
      </p:pic>
    </p:spTree>
    <p:extLst>
      <p:ext uri="{BB962C8B-B14F-4D97-AF65-F5344CB8AC3E}">
        <p14:creationId xmlns:p14="http://schemas.microsoft.com/office/powerpoint/2010/main" val="18504695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1.xml><?xml version="1.0" encoding="utf-8"?>
<p:sldLayout xmlns:a="http://schemas.openxmlformats.org/drawingml/2006/main" xmlns:r="http://schemas.openxmlformats.org/officeDocument/2006/relationships" xmlns:p="http://schemas.openxmlformats.org/presentationml/2006/main" type="blank" preserve="1">
  <p:cSld name="2_Blank">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45510" y="88898"/>
            <a:ext cx="8865900" cy="4889498"/>
          </a:xfrm>
          <a:prstGeom prst="rect">
            <a:avLst/>
          </a:prstGeom>
        </p:spPr>
      </p:pic>
      <p:grpSp>
        <p:nvGrpSpPr>
          <p:cNvPr id="2" name="Group 1"/>
          <p:cNvGrpSpPr/>
          <p:nvPr userDrawn="1"/>
        </p:nvGrpSpPr>
        <p:grpSpPr>
          <a:xfrm flipH="1">
            <a:off x="4268997" y="1578429"/>
            <a:ext cx="4857285" cy="3338287"/>
            <a:chOff x="156707" y="1975555"/>
            <a:chExt cx="6732744" cy="4628446"/>
          </a:xfrm>
        </p:grpSpPr>
        <p:sp>
          <p:nvSpPr>
            <p:cNvPr id="16" name="Freeform 15"/>
            <p:cNvSpPr/>
            <p:nvPr userDrawn="1"/>
          </p:nvSpPr>
          <p:spPr>
            <a:xfrm>
              <a:off x="156707" y="2042583"/>
              <a:ext cx="6595167" cy="4561418"/>
            </a:xfrm>
            <a:custGeom>
              <a:avLst/>
              <a:gdLst>
                <a:gd name="connsiteX0" fmla="*/ 52914 w 6328559"/>
                <a:gd name="connsiteY0" fmla="*/ 0 h 4540250"/>
                <a:gd name="connsiteX1" fmla="*/ 4624716 w 6328559"/>
                <a:gd name="connsiteY1" fmla="*/ 211667 h 4540250"/>
                <a:gd name="connsiteX2" fmla="*/ 6328559 w 6328559"/>
                <a:gd name="connsiteY2" fmla="*/ 2127250 h 4540250"/>
                <a:gd name="connsiteX3" fmla="*/ 5683003 w 6328559"/>
                <a:gd name="connsiteY3" fmla="*/ 3672417 h 4540250"/>
                <a:gd name="connsiteX4" fmla="*/ 4053241 w 6328559"/>
                <a:gd name="connsiteY4" fmla="*/ 4476750 h 4540250"/>
                <a:gd name="connsiteX5" fmla="*/ 0 w 6328559"/>
                <a:gd name="connsiteY5" fmla="*/ 4540250 h 4540250"/>
                <a:gd name="connsiteX6" fmla="*/ 52914 w 6328559"/>
                <a:gd name="connsiteY6" fmla="*/ 0 h 4540250"/>
                <a:gd name="connsiteX0" fmla="*/ 52914 w 6328559"/>
                <a:gd name="connsiteY0" fmla="*/ 0 h 4540250"/>
                <a:gd name="connsiteX1" fmla="*/ 4624716 w 6328559"/>
                <a:gd name="connsiteY1" fmla="*/ 211667 h 4540250"/>
                <a:gd name="connsiteX2" fmla="*/ 6328559 w 6328559"/>
                <a:gd name="connsiteY2" fmla="*/ 2127250 h 4540250"/>
                <a:gd name="connsiteX3" fmla="*/ 4815207 w 6328559"/>
                <a:gd name="connsiteY3" fmla="*/ 3100917 h 4540250"/>
                <a:gd name="connsiteX4" fmla="*/ 4053241 w 6328559"/>
                <a:gd name="connsiteY4" fmla="*/ 4476750 h 4540250"/>
                <a:gd name="connsiteX5" fmla="*/ 0 w 6328559"/>
                <a:gd name="connsiteY5" fmla="*/ 4540250 h 4540250"/>
                <a:gd name="connsiteX6" fmla="*/ 52914 w 6328559"/>
                <a:gd name="connsiteY6" fmla="*/ 0 h 4540250"/>
                <a:gd name="connsiteX0" fmla="*/ 52914 w 6423804"/>
                <a:gd name="connsiteY0" fmla="*/ 0 h 4540250"/>
                <a:gd name="connsiteX1" fmla="*/ 4624716 w 6423804"/>
                <a:gd name="connsiteY1" fmla="*/ 211667 h 4540250"/>
                <a:gd name="connsiteX2" fmla="*/ 6328559 w 6423804"/>
                <a:gd name="connsiteY2" fmla="*/ 2127250 h 4540250"/>
                <a:gd name="connsiteX3" fmla="*/ 6423804 w 6423804"/>
                <a:gd name="connsiteY3" fmla="*/ 3841750 h 4540250"/>
                <a:gd name="connsiteX4" fmla="*/ 4053241 w 6423804"/>
                <a:gd name="connsiteY4" fmla="*/ 4476750 h 4540250"/>
                <a:gd name="connsiteX5" fmla="*/ 0 w 6423804"/>
                <a:gd name="connsiteY5" fmla="*/ 4540250 h 4540250"/>
                <a:gd name="connsiteX6" fmla="*/ 52914 w 6423804"/>
                <a:gd name="connsiteY6" fmla="*/ 0 h 4540250"/>
                <a:gd name="connsiteX0" fmla="*/ 52914 w 6328559"/>
                <a:gd name="connsiteY0" fmla="*/ 0 h 4540250"/>
                <a:gd name="connsiteX1" fmla="*/ 4624716 w 6328559"/>
                <a:gd name="connsiteY1" fmla="*/ 211667 h 4540250"/>
                <a:gd name="connsiteX2" fmla="*/ 6328559 w 6328559"/>
                <a:gd name="connsiteY2" fmla="*/ 2127250 h 4540250"/>
                <a:gd name="connsiteX3" fmla="*/ 6317975 w 6328559"/>
                <a:gd name="connsiteY3" fmla="*/ 3841750 h 4540250"/>
                <a:gd name="connsiteX4" fmla="*/ 4053241 w 6328559"/>
                <a:gd name="connsiteY4" fmla="*/ 4476750 h 4540250"/>
                <a:gd name="connsiteX5" fmla="*/ 0 w 6328559"/>
                <a:gd name="connsiteY5" fmla="*/ 4540250 h 4540250"/>
                <a:gd name="connsiteX6" fmla="*/ 52914 w 6328559"/>
                <a:gd name="connsiteY6" fmla="*/ 0 h 4540250"/>
                <a:gd name="connsiteX0" fmla="*/ 52914 w 6878867"/>
                <a:gd name="connsiteY0" fmla="*/ 0 h 4540250"/>
                <a:gd name="connsiteX1" fmla="*/ 4624716 w 6878867"/>
                <a:gd name="connsiteY1" fmla="*/ 211667 h 4540250"/>
                <a:gd name="connsiteX2" fmla="*/ 6328559 w 6878867"/>
                <a:gd name="connsiteY2" fmla="*/ 2127250 h 4540250"/>
                <a:gd name="connsiteX3" fmla="*/ 6878867 w 6878867"/>
                <a:gd name="connsiteY3" fmla="*/ 3757083 h 4540250"/>
                <a:gd name="connsiteX4" fmla="*/ 4053241 w 6878867"/>
                <a:gd name="connsiteY4" fmla="*/ 4476750 h 4540250"/>
                <a:gd name="connsiteX5" fmla="*/ 0 w 6878867"/>
                <a:gd name="connsiteY5" fmla="*/ 4540250 h 4540250"/>
                <a:gd name="connsiteX6" fmla="*/ 52914 w 6878867"/>
                <a:gd name="connsiteY6" fmla="*/ 0 h 4540250"/>
                <a:gd name="connsiteX0" fmla="*/ 52914 w 6900033"/>
                <a:gd name="connsiteY0" fmla="*/ 0 h 4540250"/>
                <a:gd name="connsiteX1" fmla="*/ 4624716 w 6900033"/>
                <a:gd name="connsiteY1" fmla="*/ 211667 h 4540250"/>
                <a:gd name="connsiteX2" fmla="*/ 6328559 w 6900033"/>
                <a:gd name="connsiteY2" fmla="*/ 2127250 h 4540250"/>
                <a:gd name="connsiteX3" fmla="*/ 6900033 w 6900033"/>
                <a:gd name="connsiteY3" fmla="*/ 3725333 h 4540250"/>
                <a:gd name="connsiteX4" fmla="*/ 4053241 w 6900033"/>
                <a:gd name="connsiteY4" fmla="*/ 4476750 h 4540250"/>
                <a:gd name="connsiteX5" fmla="*/ 0 w 6900033"/>
                <a:gd name="connsiteY5" fmla="*/ 4540250 h 4540250"/>
                <a:gd name="connsiteX6" fmla="*/ 52914 w 6900033"/>
                <a:gd name="connsiteY6" fmla="*/ 0 h 4540250"/>
                <a:gd name="connsiteX0" fmla="*/ 52914 w 6900033"/>
                <a:gd name="connsiteY0" fmla="*/ 0 h 4540250"/>
                <a:gd name="connsiteX1" fmla="*/ 4603550 w 6900033"/>
                <a:gd name="connsiteY1" fmla="*/ 285750 h 4540250"/>
                <a:gd name="connsiteX2" fmla="*/ 6328559 w 6900033"/>
                <a:gd name="connsiteY2" fmla="*/ 2127250 h 4540250"/>
                <a:gd name="connsiteX3" fmla="*/ 6900033 w 6900033"/>
                <a:gd name="connsiteY3" fmla="*/ 3725333 h 4540250"/>
                <a:gd name="connsiteX4" fmla="*/ 4053241 w 6900033"/>
                <a:gd name="connsiteY4" fmla="*/ 4476750 h 4540250"/>
                <a:gd name="connsiteX5" fmla="*/ 0 w 6900033"/>
                <a:gd name="connsiteY5" fmla="*/ 4540250 h 4540250"/>
                <a:gd name="connsiteX6" fmla="*/ 52914 w 6900033"/>
                <a:gd name="connsiteY6" fmla="*/ 0 h 4540250"/>
                <a:gd name="connsiteX0" fmla="*/ 52914 w 6900033"/>
                <a:gd name="connsiteY0" fmla="*/ 0 h 4540250"/>
                <a:gd name="connsiteX1" fmla="*/ 4603550 w 6900033"/>
                <a:gd name="connsiteY1" fmla="*/ 285750 h 4540250"/>
                <a:gd name="connsiteX2" fmla="*/ 6328559 w 6900033"/>
                <a:gd name="connsiteY2" fmla="*/ 2127250 h 4540250"/>
                <a:gd name="connsiteX3" fmla="*/ 6900033 w 6900033"/>
                <a:gd name="connsiteY3" fmla="*/ 3725333 h 4540250"/>
                <a:gd name="connsiteX4" fmla="*/ 5598340 w 6900033"/>
                <a:gd name="connsiteY4" fmla="*/ 4053417 h 4540250"/>
                <a:gd name="connsiteX5" fmla="*/ 4053241 w 6900033"/>
                <a:gd name="connsiteY5" fmla="*/ 4476750 h 4540250"/>
                <a:gd name="connsiteX6" fmla="*/ 0 w 6900033"/>
                <a:gd name="connsiteY6" fmla="*/ 4540250 h 4540250"/>
                <a:gd name="connsiteX7" fmla="*/ 52914 w 6900033"/>
                <a:gd name="connsiteY7" fmla="*/ 0 h 4540250"/>
                <a:gd name="connsiteX0" fmla="*/ 52914 w 6900033"/>
                <a:gd name="connsiteY0" fmla="*/ 0 h 4540250"/>
                <a:gd name="connsiteX1" fmla="*/ 4603550 w 6900033"/>
                <a:gd name="connsiteY1" fmla="*/ 285750 h 4540250"/>
                <a:gd name="connsiteX2" fmla="*/ 6328559 w 6900033"/>
                <a:gd name="connsiteY2" fmla="*/ 2127250 h 4540250"/>
                <a:gd name="connsiteX3" fmla="*/ 6900033 w 6900033"/>
                <a:gd name="connsiteY3" fmla="*/ 3725333 h 4540250"/>
                <a:gd name="connsiteX4" fmla="*/ 5608923 w 6900033"/>
                <a:gd name="connsiteY4" fmla="*/ 4243917 h 4540250"/>
                <a:gd name="connsiteX5" fmla="*/ 4053241 w 6900033"/>
                <a:gd name="connsiteY5" fmla="*/ 4476750 h 4540250"/>
                <a:gd name="connsiteX6" fmla="*/ 0 w 6900033"/>
                <a:gd name="connsiteY6" fmla="*/ 4540250 h 4540250"/>
                <a:gd name="connsiteX7" fmla="*/ 52914 w 6900033"/>
                <a:gd name="connsiteY7" fmla="*/ 0 h 4540250"/>
                <a:gd name="connsiteX0" fmla="*/ 52914 w 6900033"/>
                <a:gd name="connsiteY0" fmla="*/ 0 h 4540250"/>
                <a:gd name="connsiteX1" fmla="*/ 4603550 w 6900033"/>
                <a:gd name="connsiteY1" fmla="*/ 285750 h 4540250"/>
                <a:gd name="connsiteX2" fmla="*/ 6328559 w 6900033"/>
                <a:gd name="connsiteY2" fmla="*/ 2127250 h 4540250"/>
                <a:gd name="connsiteX3" fmla="*/ 6900033 w 6900033"/>
                <a:gd name="connsiteY3" fmla="*/ 3725333 h 4540250"/>
                <a:gd name="connsiteX4" fmla="*/ 5735918 w 6900033"/>
                <a:gd name="connsiteY4" fmla="*/ 4360334 h 4540250"/>
                <a:gd name="connsiteX5" fmla="*/ 4053241 w 6900033"/>
                <a:gd name="connsiteY5" fmla="*/ 4476750 h 4540250"/>
                <a:gd name="connsiteX6" fmla="*/ 0 w 6900033"/>
                <a:gd name="connsiteY6" fmla="*/ 4540250 h 4540250"/>
                <a:gd name="connsiteX7" fmla="*/ 52914 w 6900033"/>
                <a:gd name="connsiteY7" fmla="*/ 0 h 4540250"/>
                <a:gd name="connsiteX0" fmla="*/ 52914 w 6783621"/>
                <a:gd name="connsiteY0" fmla="*/ 0 h 4540250"/>
                <a:gd name="connsiteX1" fmla="*/ 4603550 w 6783621"/>
                <a:gd name="connsiteY1" fmla="*/ 285750 h 4540250"/>
                <a:gd name="connsiteX2" fmla="*/ 6328559 w 6783621"/>
                <a:gd name="connsiteY2" fmla="*/ 2127250 h 4540250"/>
                <a:gd name="connsiteX3" fmla="*/ 6783621 w 6783621"/>
                <a:gd name="connsiteY3" fmla="*/ 3365500 h 4540250"/>
                <a:gd name="connsiteX4" fmla="*/ 5735918 w 6783621"/>
                <a:gd name="connsiteY4" fmla="*/ 4360334 h 4540250"/>
                <a:gd name="connsiteX5" fmla="*/ 4053241 w 6783621"/>
                <a:gd name="connsiteY5" fmla="*/ 4476750 h 4540250"/>
                <a:gd name="connsiteX6" fmla="*/ 0 w 6783621"/>
                <a:gd name="connsiteY6" fmla="*/ 4540250 h 4540250"/>
                <a:gd name="connsiteX7" fmla="*/ 52914 w 6783621"/>
                <a:gd name="connsiteY7" fmla="*/ 0 h 4540250"/>
                <a:gd name="connsiteX0" fmla="*/ 52914 w 6783621"/>
                <a:gd name="connsiteY0" fmla="*/ 0 h 4540250"/>
                <a:gd name="connsiteX1" fmla="*/ 4603550 w 6783621"/>
                <a:gd name="connsiteY1" fmla="*/ 285750 h 4540250"/>
                <a:gd name="connsiteX2" fmla="*/ 6328559 w 6783621"/>
                <a:gd name="connsiteY2" fmla="*/ 2127250 h 4540250"/>
                <a:gd name="connsiteX3" fmla="*/ 6783621 w 6783621"/>
                <a:gd name="connsiteY3" fmla="*/ 3365500 h 4540250"/>
                <a:gd name="connsiteX4" fmla="*/ 5683003 w 6783621"/>
                <a:gd name="connsiteY4" fmla="*/ 4275668 h 4540250"/>
                <a:gd name="connsiteX5" fmla="*/ 4053241 w 6783621"/>
                <a:gd name="connsiteY5" fmla="*/ 4476750 h 4540250"/>
                <a:gd name="connsiteX6" fmla="*/ 0 w 6783621"/>
                <a:gd name="connsiteY6" fmla="*/ 4540250 h 4540250"/>
                <a:gd name="connsiteX7" fmla="*/ 52914 w 6783621"/>
                <a:gd name="connsiteY7" fmla="*/ 0 h 4540250"/>
                <a:gd name="connsiteX0" fmla="*/ 52914 w 6783621"/>
                <a:gd name="connsiteY0" fmla="*/ 0 h 4540250"/>
                <a:gd name="connsiteX1" fmla="*/ 4603550 w 6783621"/>
                <a:gd name="connsiteY1" fmla="*/ 285750 h 4540250"/>
                <a:gd name="connsiteX2" fmla="*/ 6317976 w 6783621"/>
                <a:gd name="connsiteY2" fmla="*/ 1608667 h 4540250"/>
                <a:gd name="connsiteX3" fmla="*/ 6783621 w 6783621"/>
                <a:gd name="connsiteY3" fmla="*/ 3365500 h 4540250"/>
                <a:gd name="connsiteX4" fmla="*/ 5683003 w 6783621"/>
                <a:gd name="connsiteY4" fmla="*/ 4275668 h 4540250"/>
                <a:gd name="connsiteX5" fmla="*/ 4053241 w 6783621"/>
                <a:gd name="connsiteY5" fmla="*/ 4476750 h 4540250"/>
                <a:gd name="connsiteX6" fmla="*/ 0 w 6783621"/>
                <a:gd name="connsiteY6" fmla="*/ 4540250 h 4540250"/>
                <a:gd name="connsiteX7" fmla="*/ 52914 w 6783621"/>
                <a:gd name="connsiteY7" fmla="*/ 0 h 4540250"/>
                <a:gd name="connsiteX0" fmla="*/ 52914 w 6317976"/>
                <a:gd name="connsiteY0" fmla="*/ 0 h 4540250"/>
                <a:gd name="connsiteX1" fmla="*/ 4603550 w 6317976"/>
                <a:gd name="connsiteY1" fmla="*/ 285750 h 4540250"/>
                <a:gd name="connsiteX2" fmla="*/ 6317976 w 6317976"/>
                <a:gd name="connsiteY2" fmla="*/ 1608667 h 4540250"/>
                <a:gd name="connsiteX3" fmla="*/ 5185607 w 6317976"/>
                <a:gd name="connsiteY3" fmla="*/ 4529667 h 4540250"/>
                <a:gd name="connsiteX4" fmla="*/ 5683003 w 6317976"/>
                <a:gd name="connsiteY4" fmla="*/ 4275668 h 4540250"/>
                <a:gd name="connsiteX5" fmla="*/ 4053241 w 6317976"/>
                <a:gd name="connsiteY5" fmla="*/ 4476750 h 4540250"/>
                <a:gd name="connsiteX6" fmla="*/ 0 w 6317976"/>
                <a:gd name="connsiteY6" fmla="*/ 4540250 h 4540250"/>
                <a:gd name="connsiteX7" fmla="*/ 52914 w 6317976"/>
                <a:gd name="connsiteY7" fmla="*/ 0 h 4540250"/>
                <a:gd name="connsiteX0" fmla="*/ 52914 w 6317976"/>
                <a:gd name="connsiteY0" fmla="*/ 0 h 4635501"/>
                <a:gd name="connsiteX1" fmla="*/ 4603550 w 6317976"/>
                <a:gd name="connsiteY1" fmla="*/ 285750 h 4635501"/>
                <a:gd name="connsiteX2" fmla="*/ 6317976 w 6317976"/>
                <a:gd name="connsiteY2" fmla="*/ 1608667 h 4635501"/>
                <a:gd name="connsiteX3" fmla="*/ 5185607 w 6317976"/>
                <a:gd name="connsiteY3" fmla="*/ 4529667 h 4635501"/>
                <a:gd name="connsiteX4" fmla="*/ 4603549 w 6317976"/>
                <a:gd name="connsiteY4" fmla="*/ 4635501 h 4635501"/>
                <a:gd name="connsiteX5" fmla="*/ 4053241 w 6317976"/>
                <a:gd name="connsiteY5" fmla="*/ 4476750 h 4635501"/>
                <a:gd name="connsiteX6" fmla="*/ 0 w 6317976"/>
                <a:gd name="connsiteY6" fmla="*/ 4540250 h 4635501"/>
                <a:gd name="connsiteX7" fmla="*/ 52914 w 6317976"/>
                <a:gd name="connsiteY7" fmla="*/ 0 h 4635501"/>
                <a:gd name="connsiteX0" fmla="*/ 52914 w 6730708"/>
                <a:gd name="connsiteY0" fmla="*/ 0 h 4635501"/>
                <a:gd name="connsiteX1" fmla="*/ 4603550 w 6730708"/>
                <a:gd name="connsiteY1" fmla="*/ 285750 h 4635501"/>
                <a:gd name="connsiteX2" fmla="*/ 6730708 w 6730708"/>
                <a:gd name="connsiteY2" fmla="*/ 2434167 h 4635501"/>
                <a:gd name="connsiteX3" fmla="*/ 5185607 w 6730708"/>
                <a:gd name="connsiteY3" fmla="*/ 4529667 h 4635501"/>
                <a:gd name="connsiteX4" fmla="*/ 4603549 w 6730708"/>
                <a:gd name="connsiteY4" fmla="*/ 4635501 h 4635501"/>
                <a:gd name="connsiteX5" fmla="*/ 4053241 w 6730708"/>
                <a:gd name="connsiteY5" fmla="*/ 4476750 h 4635501"/>
                <a:gd name="connsiteX6" fmla="*/ 0 w 6730708"/>
                <a:gd name="connsiteY6" fmla="*/ 4540250 h 4635501"/>
                <a:gd name="connsiteX7" fmla="*/ 52914 w 6730708"/>
                <a:gd name="connsiteY7" fmla="*/ 0 h 4635501"/>
                <a:gd name="connsiteX0" fmla="*/ 52914 w 6836537"/>
                <a:gd name="connsiteY0" fmla="*/ 0 h 4635501"/>
                <a:gd name="connsiteX1" fmla="*/ 4603550 w 6836537"/>
                <a:gd name="connsiteY1" fmla="*/ 285750 h 4635501"/>
                <a:gd name="connsiteX2" fmla="*/ 6836537 w 6836537"/>
                <a:gd name="connsiteY2" fmla="*/ 3270251 h 4635501"/>
                <a:gd name="connsiteX3" fmla="*/ 5185607 w 6836537"/>
                <a:gd name="connsiteY3" fmla="*/ 4529667 h 4635501"/>
                <a:gd name="connsiteX4" fmla="*/ 4603549 w 6836537"/>
                <a:gd name="connsiteY4" fmla="*/ 4635501 h 4635501"/>
                <a:gd name="connsiteX5" fmla="*/ 4053241 w 6836537"/>
                <a:gd name="connsiteY5" fmla="*/ 4476750 h 4635501"/>
                <a:gd name="connsiteX6" fmla="*/ 0 w 6836537"/>
                <a:gd name="connsiteY6" fmla="*/ 4540250 h 4635501"/>
                <a:gd name="connsiteX7" fmla="*/ 52914 w 6836537"/>
                <a:gd name="connsiteY7" fmla="*/ 0 h 4635501"/>
                <a:gd name="connsiteX0" fmla="*/ 52914 w 6836537"/>
                <a:gd name="connsiteY0" fmla="*/ 0 h 4635501"/>
                <a:gd name="connsiteX1" fmla="*/ 4815207 w 6836537"/>
                <a:gd name="connsiteY1" fmla="*/ 285750 h 4635501"/>
                <a:gd name="connsiteX2" fmla="*/ 6836537 w 6836537"/>
                <a:gd name="connsiteY2" fmla="*/ 3270251 h 4635501"/>
                <a:gd name="connsiteX3" fmla="*/ 5185607 w 6836537"/>
                <a:gd name="connsiteY3" fmla="*/ 4529667 h 4635501"/>
                <a:gd name="connsiteX4" fmla="*/ 4603549 w 6836537"/>
                <a:gd name="connsiteY4" fmla="*/ 4635501 h 4635501"/>
                <a:gd name="connsiteX5" fmla="*/ 4053241 w 6836537"/>
                <a:gd name="connsiteY5" fmla="*/ 4476750 h 4635501"/>
                <a:gd name="connsiteX6" fmla="*/ 0 w 6836537"/>
                <a:gd name="connsiteY6" fmla="*/ 4540250 h 4635501"/>
                <a:gd name="connsiteX7" fmla="*/ 52914 w 6836537"/>
                <a:gd name="connsiteY7" fmla="*/ 0 h 4635501"/>
                <a:gd name="connsiteX0" fmla="*/ 0 w 6857703"/>
                <a:gd name="connsiteY0" fmla="*/ 0 h 4635501"/>
                <a:gd name="connsiteX1" fmla="*/ 4836373 w 6857703"/>
                <a:gd name="connsiteY1" fmla="*/ 285750 h 4635501"/>
                <a:gd name="connsiteX2" fmla="*/ 6857703 w 6857703"/>
                <a:gd name="connsiteY2" fmla="*/ 3270251 h 4635501"/>
                <a:gd name="connsiteX3" fmla="*/ 5206773 w 6857703"/>
                <a:gd name="connsiteY3" fmla="*/ 4529667 h 4635501"/>
                <a:gd name="connsiteX4" fmla="*/ 4624715 w 6857703"/>
                <a:gd name="connsiteY4" fmla="*/ 4635501 h 4635501"/>
                <a:gd name="connsiteX5" fmla="*/ 4074407 w 6857703"/>
                <a:gd name="connsiteY5" fmla="*/ 4476750 h 4635501"/>
                <a:gd name="connsiteX6" fmla="*/ 21166 w 6857703"/>
                <a:gd name="connsiteY6" fmla="*/ 4540250 h 4635501"/>
                <a:gd name="connsiteX7" fmla="*/ 0 w 6857703"/>
                <a:gd name="connsiteY7" fmla="*/ 0 h 4635501"/>
                <a:gd name="connsiteX0" fmla="*/ 0 w 6857703"/>
                <a:gd name="connsiteY0" fmla="*/ 0 h 4635501"/>
                <a:gd name="connsiteX1" fmla="*/ 4836373 w 6857703"/>
                <a:gd name="connsiteY1" fmla="*/ 285750 h 4635501"/>
                <a:gd name="connsiteX2" fmla="*/ 5333769 w 6857703"/>
                <a:gd name="connsiteY2" fmla="*/ 1016000 h 4635501"/>
                <a:gd name="connsiteX3" fmla="*/ 6857703 w 6857703"/>
                <a:gd name="connsiteY3" fmla="*/ 3270251 h 4635501"/>
                <a:gd name="connsiteX4" fmla="*/ 5206773 w 6857703"/>
                <a:gd name="connsiteY4" fmla="*/ 4529667 h 4635501"/>
                <a:gd name="connsiteX5" fmla="*/ 4624715 w 6857703"/>
                <a:gd name="connsiteY5" fmla="*/ 4635501 h 4635501"/>
                <a:gd name="connsiteX6" fmla="*/ 4074407 w 6857703"/>
                <a:gd name="connsiteY6" fmla="*/ 4476750 h 4635501"/>
                <a:gd name="connsiteX7" fmla="*/ 21166 w 6857703"/>
                <a:gd name="connsiteY7" fmla="*/ 4540250 h 4635501"/>
                <a:gd name="connsiteX8" fmla="*/ 0 w 6857703"/>
                <a:gd name="connsiteY8" fmla="*/ 0 h 4635501"/>
                <a:gd name="connsiteX0" fmla="*/ 0 w 6857703"/>
                <a:gd name="connsiteY0" fmla="*/ 0 h 4635501"/>
                <a:gd name="connsiteX1" fmla="*/ 4836373 w 6857703"/>
                <a:gd name="connsiteY1" fmla="*/ 285750 h 4635501"/>
                <a:gd name="connsiteX2" fmla="*/ 5926410 w 6857703"/>
                <a:gd name="connsiteY2" fmla="*/ 1111250 h 4635501"/>
                <a:gd name="connsiteX3" fmla="*/ 6857703 w 6857703"/>
                <a:gd name="connsiteY3" fmla="*/ 3270251 h 4635501"/>
                <a:gd name="connsiteX4" fmla="*/ 5206773 w 6857703"/>
                <a:gd name="connsiteY4" fmla="*/ 4529667 h 4635501"/>
                <a:gd name="connsiteX5" fmla="*/ 4624715 w 6857703"/>
                <a:gd name="connsiteY5" fmla="*/ 4635501 h 4635501"/>
                <a:gd name="connsiteX6" fmla="*/ 4074407 w 6857703"/>
                <a:gd name="connsiteY6" fmla="*/ 4476750 h 4635501"/>
                <a:gd name="connsiteX7" fmla="*/ 21166 w 6857703"/>
                <a:gd name="connsiteY7" fmla="*/ 4540250 h 4635501"/>
                <a:gd name="connsiteX8" fmla="*/ 0 w 6857703"/>
                <a:gd name="connsiteY8" fmla="*/ 0 h 4635501"/>
                <a:gd name="connsiteX0" fmla="*/ 0 w 6857703"/>
                <a:gd name="connsiteY0" fmla="*/ 0 h 4635501"/>
                <a:gd name="connsiteX1" fmla="*/ 4836373 w 6857703"/>
                <a:gd name="connsiteY1" fmla="*/ 285750 h 4635501"/>
                <a:gd name="connsiteX2" fmla="*/ 6857703 w 6857703"/>
                <a:gd name="connsiteY2" fmla="*/ 3270251 h 4635501"/>
                <a:gd name="connsiteX3" fmla="*/ 5206773 w 6857703"/>
                <a:gd name="connsiteY3" fmla="*/ 4529667 h 4635501"/>
                <a:gd name="connsiteX4" fmla="*/ 4624715 w 6857703"/>
                <a:gd name="connsiteY4" fmla="*/ 4635501 h 4635501"/>
                <a:gd name="connsiteX5" fmla="*/ 4074407 w 6857703"/>
                <a:gd name="connsiteY5" fmla="*/ 4476750 h 4635501"/>
                <a:gd name="connsiteX6" fmla="*/ 21166 w 6857703"/>
                <a:gd name="connsiteY6" fmla="*/ 4540250 h 4635501"/>
                <a:gd name="connsiteX7" fmla="*/ 0 w 6857703"/>
                <a:gd name="connsiteY7" fmla="*/ 0 h 4635501"/>
                <a:gd name="connsiteX0" fmla="*/ 0 w 6836537"/>
                <a:gd name="connsiteY0" fmla="*/ 0 h 4635501"/>
                <a:gd name="connsiteX1" fmla="*/ 4836373 w 6836537"/>
                <a:gd name="connsiteY1" fmla="*/ 285750 h 4635501"/>
                <a:gd name="connsiteX2" fmla="*/ 6836537 w 6836537"/>
                <a:gd name="connsiteY2" fmla="*/ 2592917 h 4635501"/>
                <a:gd name="connsiteX3" fmla="*/ 5206773 w 6836537"/>
                <a:gd name="connsiteY3" fmla="*/ 4529667 h 4635501"/>
                <a:gd name="connsiteX4" fmla="*/ 4624715 w 6836537"/>
                <a:gd name="connsiteY4" fmla="*/ 4635501 h 4635501"/>
                <a:gd name="connsiteX5" fmla="*/ 4074407 w 6836537"/>
                <a:gd name="connsiteY5" fmla="*/ 4476750 h 4635501"/>
                <a:gd name="connsiteX6" fmla="*/ 21166 w 6836537"/>
                <a:gd name="connsiteY6" fmla="*/ 4540250 h 4635501"/>
                <a:gd name="connsiteX7" fmla="*/ 0 w 6836537"/>
                <a:gd name="connsiteY7" fmla="*/ 0 h 4635501"/>
                <a:gd name="connsiteX0" fmla="*/ 2036 w 6817408"/>
                <a:gd name="connsiteY0" fmla="*/ 179917 h 4349751"/>
                <a:gd name="connsiteX1" fmla="*/ 4817244 w 6817408"/>
                <a:gd name="connsiteY1" fmla="*/ 0 h 4349751"/>
                <a:gd name="connsiteX2" fmla="*/ 6817408 w 6817408"/>
                <a:gd name="connsiteY2" fmla="*/ 2307167 h 4349751"/>
                <a:gd name="connsiteX3" fmla="*/ 5187644 w 6817408"/>
                <a:gd name="connsiteY3" fmla="*/ 4243917 h 4349751"/>
                <a:gd name="connsiteX4" fmla="*/ 4605586 w 6817408"/>
                <a:gd name="connsiteY4" fmla="*/ 4349751 h 4349751"/>
                <a:gd name="connsiteX5" fmla="*/ 4055278 w 6817408"/>
                <a:gd name="connsiteY5" fmla="*/ 4191000 h 4349751"/>
                <a:gd name="connsiteX6" fmla="*/ 2037 w 6817408"/>
                <a:gd name="connsiteY6" fmla="*/ 4254500 h 4349751"/>
                <a:gd name="connsiteX7" fmla="*/ 2036 w 6817408"/>
                <a:gd name="connsiteY7" fmla="*/ 179917 h 4349751"/>
                <a:gd name="connsiteX0" fmla="*/ 2036 w 6817408"/>
                <a:gd name="connsiteY0" fmla="*/ 391584 h 4561418"/>
                <a:gd name="connsiteX1" fmla="*/ 4785495 w 6817408"/>
                <a:gd name="connsiteY1" fmla="*/ 0 h 4561418"/>
                <a:gd name="connsiteX2" fmla="*/ 6817408 w 6817408"/>
                <a:gd name="connsiteY2" fmla="*/ 2518834 h 4561418"/>
                <a:gd name="connsiteX3" fmla="*/ 5187644 w 6817408"/>
                <a:gd name="connsiteY3" fmla="*/ 4455584 h 4561418"/>
                <a:gd name="connsiteX4" fmla="*/ 4605586 w 6817408"/>
                <a:gd name="connsiteY4" fmla="*/ 4561418 h 4561418"/>
                <a:gd name="connsiteX5" fmla="*/ 4055278 w 6817408"/>
                <a:gd name="connsiteY5" fmla="*/ 4402667 h 4561418"/>
                <a:gd name="connsiteX6" fmla="*/ 2037 w 6817408"/>
                <a:gd name="connsiteY6" fmla="*/ 4466167 h 4561418"/>
                <a:gd name="connsiteX7" fmla="*/ 2036 w 6817408"/>
                <a:gd name="connsiteY7" fmla="*/ 391584 h 4561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17408" h="4561418">
                  <a:moveTo>
                    <a:pt x="2036" y="391584"/>
                  </a:moveTo>
                  <a:lnTo>
                    <a:pt x="4785495" y="0"/>
                  </a:lnTo>
                  <a:lnTo>
                    <a:pt x="6817408" y="2518834"/>
                  </a:lnTo>
                  <a:lnTo>
                    <a:pt x="5187644" y="4455584"/>
                  </a:lnTo>
                  <a:lnTo>
                    <a:pt x="4605586" y="4561418"/>
                  </a:lnTo>
                  <a:lnTo>
                    <a:pt x="4055278" y="4402667"/>
                  </a:lnTo>
                  <a:lnTo>
                    <a:pt x="2037" y="4466167"/>
                  </a:lnTo>
                  <a:cubicBezTo>
                    <a:pt x="-5018" y="2952750"/>
                    <a:pt x="9091" y="1905001"/>
                    <a:pt x="2036" y="391584"/>
                  </a:cubicBezTo>
                  <a:close/>
                </a:path>
              </a:pathLst>
            </a:custGeom>
            <a:solidFill>
              <a:schemeClr val="accent4">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685891" fontAlgn="auto">
                <a:lnSpc>
                  <a:spcPct val="90000"/>
                </a:lnSpc>
                <a:spcBef>
                  <a:spcPts val="0"/>
                </a:spcBef>
                <a:spcAft>
                  <a:spcPts val="0"/>
                </a:spcAft>
              </a:pPr>
              <a:endParaRPr lang="en-US" sz="1400">
                <a:solidFill>
                  <a:srgbClr val="007395"/>
                </a:solidFill>
              </a:endParaRPr>
            </a:p>
          </p:txBody>
        </p:sp>
        <p:sp>
          <p:nvSpPr>
            <p:cNvPr id="17" name="Freeform 16"/>
            <p:cNvSpPr/>
            <p:nvPr userDrawn="1"/>
          </p:nvSpPr>
          <p:spPr>
            <a:xfrm>
              <a:off x="4723487" y="1975555"/>
              <a:ext cx="2165964" cy="4480277"/>
            </a:xfrm>
            <a:custGeom>
              <a:avLst/>
              <a:gdLst>
                <a:gd name="connsiteX0" fmla="*/ 0 w 2137741"/>
                <a:gd name="connsiteY0" fmla="*/ 0 h 4423833"/>
                <a:gd name="connsiteX1" fmla="*/ 2137741 w 2137741"/>
                <a:gd name="connsiteY1" fmla="*/ 2476500 h 4423833"/>
                <a:gd name="connsiteX2" fmla="*/ 476230 w 2137741"/>
                <a:gd name="connsiteY2" fmla="*/ 4423833 h 4423833"/>
                <a:gd name="connsiteX3" fmla="*/ 1915501 w 2137741"/>
                <a:gd name="connsiteY3" fmla="*/ 2518833 h 4423833"/>
                <a:gd name="connsiteX4" fmla="*/ 0 w 2137741"/>
                <a:gd name="connsiteY4" fmla="*/ 0 h 4423833"/>
                <a:gd name="connsiteX0" fmla="*/ 0 w 2158908"/>
                <a:gd name="connsiteY0" fmla="*/ 0 h 4409721"/>
                <a:gd name="connsiteX1" fmla="*/ 2158908 w 2158908"/>
                <a:gd name="connsiteY1" fmla="*/ 2462388 h 4409721"/>
                <a:gd name="connsiteX2" fmla="*/ 497397 w 2158908"/>
                <a:gd name="connsiteY2" fmla="*/ 4409721 h 4409721"/>
                <a:gd name="connsiteX3" fmla="*/ 1936668 w 2158908"/>
                <a:gd name="connsiteY3" fmla="*/ 2504721 h 4409721"/>
                <a:gd name="connsiteX4" fmla="*/ 0 w 2158908"/>
                <a:gd name="connsiteY4" fmla="*/ 0 h 4409721"/>
                <a:gd name="connsiteX0" fmla="*/ 0 w 2158908"/>
                <a:gd name="connsiteY0" fmla="*/ 0 h 4409721"/>
                <a:gd name="connsiteX1" fmla="*/ 2158908 w 2158908"/>
                <a:gd name="connsiteY1" fmla="*/ 2462388 h 4409721"/>
                <a:gd name="connsiteX2" fmla="*/ 490341 w 2158908"/>
                <a:gd name="connsiteY2" fmla="*/ 4409721 h 4409721"/>
                <a:gd name="connsiteX3" fmla="*/ 1936668 w 2158908"/>
                <a:gd name="connsiteY3" fmla="*/ 2504721 h 4409721"/>
                <a:gd name="connsiteX4" fmla="*/ 0 w 2158908"/>
                <a:gd name="connsiteY4" fmla="*/ 0 h 4409721"/>
                <a:gd name="connsiteX0" fmla="*/ 0 w 2130685"/>
                <a:gd name="connsiteY0" fmla="*/ 0 h 4430888"/>
                <a:gd name="connsiteX1" fmla="*/ 2130685 w 2130685"/>
                <a:gd name="connsiteY1" fmla="*/ 2483555 h 4430888"/>
                <a:gd name="connsiteX2" fmla="*/ 462118 w 2130685"/>
                <a:gd name="connsiteY2" fmla="*/ 4430888 h 4430888"/>
                <a:gd name="connsiteX3" fmla="*/ 1908445 w 2130685"/>
                <a:gd name="connsiteY3" fmla="*/ 2525888 h 4430888"/>
                <a:gd name="connsiteX4" fmla="*/ 0 w 2130685"/>
                <a:gd name="connsiteY4" fmla="*/ 0 h 4430888"/>
                <a:gd name="connsiteX0" fmla="*/ 0 w 2165964"/>
                <a:gd name="connsiteY0" fmla="*/ 0 h 4480277"/>
                <a:gd name="connsiteX1" fmla="*/ 2165964 w 2165964"/>
                <a:gd name="connsiteY1" fmla="*/ 2532944 h 4480277"/>
                <a:gd name="connsiteX2" fmla="*/ 497397 w 2165964"/>
                <a:gd name="connsiteY2" fmla="*/ 4480277 h 4480277"/>
                <a:gd name="connsiteX3" fmla="*/ 1943724 w 2165964"/>
                <a:gd name="connsiteY3" fmla="*/ 2575277 h 4480277"/>
                <a:gd name="connsiteX4" fmla="*/ 0 w 2165964"/>
                <a:gd name="connsiteY4" fmla="*/ 0 h 44802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5964" h="4480277">
                  <a:moveTo>
                    <a:pt x="0" y="0"/>
                  </a:moveTo>
                  <a:lnTo>
                    <a:pt x="2165964" y="2532944"/>
                  </a:lnTo>
                  <a:lnTo>
                    <a:pt x="497397" y="4480277"/>
                  </a:lnTo>
                  <a:lnTo>
                    <a:pt x="1943724" y="2575277"/>
                  </a:lnTo>
                  <a:lnTo>
                    <a:pt x="0" y="0"/>
                  </a:lnTo>
                  <a:close/>
                </a:path>
              </a:pathLst>
            </a:cu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685891" fontAlgn="auto">
                <a:lnSpc>
                  <a:spcPct val="90000"/>
                </a:lnSpc>
                <a:spcBef>
                  <a:spcPts val="0"/>
                </a:spcBef>
                <a:spcAft>
                  <a:spcPts val="0"/>
                </a:spcAft>
              </a:pPr>
              <a:endParaRPr lang="en-US" sz="1400">
                <a:solidFill>
                  <a:srgbClr val="FFFFFF"/>
                </a:solidFill>
              </a:endParaRPr>
            </a:p>
          </p:txBody>
        </p:sp>
      </p:grpSp>
      <p:sp>
        <p:nvSpPr>
          <p:cNvPr id="4" name="Slide Number Placeholder 3"/>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grpSp>
        <p:nvGrpSpPr>
          <p:cNvPr id="3" name="Group 2"/>
          <p:cNvGrpSpPr/>
          <p:nvPr userDrawn="1"/>
        </p:nvGrpSpPr>
        <p:grpSpPr>
          <a:xfrm>
            <a:off x="0" y="0"/>
            <a:ext cx="9144430" cy="5143500"/>
            <a:chOff x="0" y="0"/>
            <a:chExt cx="12189398" cy="6858000"/>
          </a:xfrm>
          <a:solidFill>
            <a:srgbClr val="D8E1E6"/>
          </a:solidFill>
        </p:grpSpPr>
        <p:sp>
          <p:nvSpPr>
            <p:cNvPr id="5" name="Rectangle 4"/>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91" fontAlgn="auto">
                <a:spcBef>
                  <a:spcPts val="0"/>
                </a:spcBef>
                <a:spcAft>
                  <a:spcPts val="0"/>
                </a:spcAft>
              </a:pPr>
              <a:endParaRPr sz="1400" dirty="0">
                <a:solidFill>
                  <a:srgbClr val="FFFFFF"/>
                </a:solidFill>
              </a:endParaRPr>
            </a:p>
          </p:txBody>
        </p:sp>
        <p:sp>
          <p:nvSpPr>
            <p:cNvPr id="6" name="Rectangle 5"/>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91" fontAlgn="auto">
                <a:spcBef>
                  <a:spcPts val="0"/>
                </a:spcBef>
                <a:spcAft>
                  <a:spcPts val="0"/>
                </a:spcAft>
              </a:pPr>
              <a:endParaRPr sz="1400" dirty="0">
                <a:solidFill>
                  <a:srgbClr val="FFFFFF"/>
                </a:solidFill>
              </a:endParaRPr>
            </a:p>
          </p:txBody>
        </p:sp>
        <p:sp>
          <p:nvSpPr>
            <p:cNvPr id="7" name="Rectangle 6"/>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91" fontAlgn="auto">
                <a:spcBef>
                  <a:spcPts val="0"/>
                </a:spcBef>
                <a:spcAft>
                  <a:spcPts val="0"/>
                </a:spcAft>
              </a:pPr>
              <a:endParaRPr sz="1400" dirty="0">
                <a:solidFill>
                  <a:srgbClr val="FFFFFF"/>
                </a:solidFill>
              </a:endParaRPr>
            </a:p>
          </p:txBody>
        </p:sp>
        <p:sp>
          <p:nvSpPr>
            <p:cNvPr id="8" name="Rectangle 7"/>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91" fontAlgn="auto">
                <a:spcBef>
                  <a:spcPts val="0"/>
                </a:spcBef>
                <a:spcAft>
                  <a:spcPts val="0"/>
                </a:spcAft>
              </a:pPr>
              <a:endParaRPr sz="1400" dirty="0">
                <a:solidFill>
                  <a:srgbClr val="FFFFFF"/>
                </a:solidFill>
              </a:endParaRPr>
            </a:p>
          </p:txBody>
        </p:sp>
      </p:grpSp>
      <p:sp>
        <p:nvSpPr>
          <p:cNvPr id="9" name="Slide Number Placeholder 5"/>
          <p:cNvSpPr txBox="1">
            <a:spLocks/>
          </p:cNvSpPr>
          <p:nvPr userDrawn="1"/>
        </p:nvSpPr>
        <p:spPr>
          <a:xfrm>
            <a:off x="8459212" y="4917186"/>
            <a:ext cx="286320" cy="137160"/>
          </a:xfrm>
          <a:prstGeom prst="rect">
            <a:avLst/>
          </a:prstGeom>
        </p:spPr>
        <p:txBody>
          <a:bodyPr vert="horz" wrap="none" lIns="0" tIns="0" rIns="0" bIns="0" rtlCol="0" anchor="ctr" anchorCtr="0">
            <a:noAutofit/>
          </a:bodyPr>
          <a:lstStyle>
            <a:defPPr>
              <a:defRPr lang="en-US"/>
            </a:defPPr>
            <a:lvl1pPr marL="0" algn="r" defTabSz="914400" rtl="0" eaLnBrk="1" latinLnBrk="0" hangingPunct="1">
              <a:defRPr sz="8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pPr>
            <a:fld id="{C51EAA63-D034-42AE-91FA-B13B9518C7BE}" type="slidenum">
              <a:rPr lang="en-US" smtClean="0">
                <a:solidFill>
                  <a:srgbClr val="58595B"/>
                </a:solidFill>
              </a:rPr>
              <a:pPr fontAlgn="auto">
                <a:spcBef>
                  <a:spcPts val="0"/>
                </a:spcBef>
                <a:spcAft>
                  <a:spcPts val="0"/>
                </a:spcAft>
              </a:pPr>
              <a:t>‹#›</a:t>
            </a:fld>
            <a:endParaRPr lang="en-US" dirty="0">
              <a:solidFill>
                <a:srgbClr val="58595B"/>
              </a:solidFill>
            </a:endParaRPr>
          </a:p>
        </p:txBody>
      </p:sp>
      <p:sp>
        <p:nvSpPr>
          <p:cNvPr id="10" name="TextBox 9"/>
          <p:cNvSpPr txBox="1"/>
          <p:nvPr userDrawn="1"/>
        </p:nvSpPr>
        <p:spPr>
          <a:xfrm>
            <a:off x="3951892" y="4917186"/>
            <a:ext cx="2400925" cy="137160"/>
          </a:xfrm>
          <a:prstGeom prst="rect">
            <a:avLst/>
          </a:prstGeom>
          <a:noFill/>
        </p:spPr>
        <p:txBody>
          <a:bodyPr vert="horz" wrap="none" lIns="0" tIns="0" rIns="0" bIns="0" rtlCol="0" anchor="ctr" anchorCtr="0">
            <a:noAutofit/>
          </a:bodyPr>
          <a:lstStyle/>
          <a:p>
            <a:pPr algn="r" defTabSz="685891" fontAlgn="auto">
              <a:spcBef>
                <a:spcPts val="0"/>
              </a:spcBef>
              <a:spcAft>
                <a:spcPts val="0"/>
              </a:spcAft>
            </a:pPr>
            <a:r>
              <a:rPr sz="600" dirty="0">
                <a:solidFill>
                  <a:srgbClr val="58595B"/>
                </a:solidFill>
                <a:latin typeface="Calibri"/>
                <a:ea typeface="+mn-ea"/>
              </a:rPr>
              <a:t>Copyright © </a:t>
            </a:r>
            <a:r>
              <a:rPr lang="en-US" sz="600" dirty="0" smtClean="0">
                <a:solidFill>
                  <a:srgbClr val="58595B"/>
                </a:solidFill>
                <a:latin typeface="Calibri"/>
                <a:ea typeface="+mn-ea"/>
              </a:rPr>
              <a:t>2017,</a:t>
            </a:r>
            <a:r>
              <a:rPr sz="600" dirty="0" smtClean="0">
                <a:solidFill>
                  <a:srgbClr val="58595B"/>
                </a:solidFill>
                <a:latin typeface="Calibri"/>
                <a:ea typeface="+mn-ea"/>
              </a:rPr>
              <a:t> </a:t>
            </a:r>
            <a:r>
              <a:rPr sz="600" dirty="0">
                <a:solidFill>
                  <a:srgbClr val="58595B"/>
                </a:solidFill>
                <a:latin typeface="Calibri"/>
                <a:ea typeface="+mn-ea"/>
              </a:rPr>
              <a:t>Oracle and/or its affiliates. All rights reserved.  </a:t>
            </a:r>
          </a:p>
        </p:txBody>
      </p:sp>
      <p:pic>
        <p:nvPicPr>
          <p:cNvPr id="11" name="Picture 10" descr="Oracle logo in white on red staging background"/>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97868" y="4697730"/>
            <a:ext cx="1219171" cy="445770"/>
          </a:xfrm>
          <a:prstGeom prst="rect">
            <a:avLst/>
          </a:prstGeom>
        </p:spPr>
      </p:pic>
    </p:spTree>
    <p:extLst>
      <p:ext uri="{BB962C8B-B14F-4D97-AF65-F5344CB8AC3E}">
        <p14:creationId xmlns:p14="http://schemas.microsoft.com/office/powerpoint/2010/main" val="26228942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2.xml><?xml version="1.0" encoding="utf-8"?>
<p:sldLayout xmlns:a="http://schemas.openxmlformats.org/drawingml/2006/main" xmlns:r="http://schemas.openxmlformats.org/officeDocument/2006/relationships" xmlns:p="http://schemas.openxmlformats.org/presentationml/2006/main" type="blank" preserve="1">
  <p:cSld name="3_Blank">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cstate="screen">
            <a:extLst>
              <a:ext uri="{28A0092B-C50C-407E-A947-70E740481C1C}">
                <a14:useLocalDpi xmlns:a14="http://schemas.microsoft.com/office/drawing/2010/main"/>
              </a:ext>
            </a:extLst>
          </a:blip>
          <a:srcRect b="-1"/>
          <a:stretch/>
        </p:blipFill>
        <p:spPr>
          <a:xfrm>
            <a:off x="145510" y="144019"/>
            <a:ext cx="8853197" cy="4900802"/>
          </a:xfrm>
          <a:prstGeom prst="rect">
            <a:avLst/>
          </a:prstGeom>
        </p:spPr>
      </p:pic>
      <p:grpSp>
        <p:nvGrpSpPr>
          <p:cNvPr id="2" name="Group 12"/>
          <p:cNvGrpSpPr/>
          <p:nvPr userDrawn="1"/>
        </p:nvGrpSpPr>
        <p:grpSpPr>
          <a:xfrm>
            <a:off x="117561" y="1481666"/>
            <a:ext cx="5050873" cy="3471335"/>
            <a:chOff x="156707" y="1975555"/>
            <a:chExt cx="6732744" cy="4628446"/>
          </a:xfrm>
        </p:grpSpPr>
        <p:sp>
          <p:nvSpPr>
            <p:cNvPr id="15" name="Freeform 14"/>
            <p:cNvSpPr/>
            <p:nvPr userDrawn="1"/>
          </p:nvSpPr>
          <p:spPr>
            <a:xfrm>
              <a:off x="156707" y="2042583"/>
              <a:ext cx="6595167" cy="4561418"/>
            </a:xfrm>
            <a:custGeom>
              <a:avLst/>
              <a:gdLst>
                <a:gd name="connsiteX0" fmla="*/ 52914 w 6328559"/>
                <a:gd name="connsiteY0" fmla="*/ 0 h 4540250"/>
                <a:gd name="connsiteX1" fmla="*/ 4624716 w 6328559"/>
                <a:gd name="connsiteY1" fmla="*/ 211667 h 4540250"/>
                <a:gd name="connsiteX2" fmla="*/ 6328559 w 6328559"/>
                <a:gd name="connsiteY2" fmla="*/ 2127250 h 4540250"/>
                <a:gd name="connsiteX3" fmla="*/ 5683003 w 6328559"/>
                <a:gd name="connsiteY3" fmla="*/ 3672417 h 4540250"/>
                <a:gd name="connsiteX4" fmla="*/ 4053241 w 6328559"/>
                <a:gd name="connsiteY4" fmla="*/ 4476750 h 4540250"/>
                <a:gd name="connsiteX5" fmla="*/ 0 w 6328559"/>
                <a:gd name="connsiteY5" fmla="*/ 4540250 h 4540250"/>
                <a:gd name="connsiteX6" fmla="*/ 52914 w 6328559"/>
                <a:gd name="connsiteY6" fmla="*/ 0 h 4540250"/>
                <a:gd name="connsiteX0" fmla="*/ 52914 w 6328559"/>
                <a:gd name="connsiteY0" fmla="*/ 0 h 4540250"/>
                <a:gd name="connsiteX1" fmla="*/ 4624716 w 6328559"/>
                <a:gd name="connsiteY1" fmla="*/ 211667 h 4540250"/>
                <a:gd name="connsiteX2" fmla="*/ 6328559 w 6328559"/>
                <a:gd name="connsiteY2" fmla="*/ 2127250 h 4540250"/>
                <a:gd name="connsiteX3" fmla="*/ 4815207 w 6328559"/>
                <a:gd name="connsiteY3" fmla="*/ 3100917 h 4540250"/>
                <a:gd name="connsiteX4" fmla="*/ 4053241 w 6328559"/>
                <a:gd name="connsiteY4" fmla="*/ 4476750 h 4540250"/>
                <a:gd name="connsiteX5" fmla="*/ 0 w 6328559"/>
                <a:gd name="connsiteY5" fmla="*/ 4540250 h 4540250"/>
                <a:gd name="connsiteX6" fmla="*/ 52914 w 6328559"/>
                <a:gd name="connsiteY6" fmla="*/ 0 h 4540250"/>
                <a:gd name="connsiteX0" fmla="*/ 52914 w 6423804"/>
                <a:gd name="connsiteY0" fmla="*/ 0 h 4540250"/>
                <a:gd name="connsiteX1" fmla="*/ 4624716 w 6423804"/>
                <a:gd name="connsiteY1" fmla="*/ 211667 h 4540250"/>
                <a:gd name="connsiteX2" fmla="*/ 6328559 w 6423804"/>
                <a:gd name="connsiteY2" fmla="*/ 2127250 h 4540250"/>
                <a:gd name="connsiteX3" fmla="*/ 6423804 w 6423804"/>
                <a:gd name="connsiteY3" fmla="*/ 3841750 h 4540250"/>
                <a:gd name="connsiteX4" fmla="*/ 4053241 w 6423804"/>
                <a:gd name="connsiteY4" fmla="*/ 4476750 h 4540250"/>
                <a:gd name="connsiteX5" fmla="*/ 0 w 6423804"/>
                <a:gd name="connsiteY5" fmla="*/ 4540250 h 4540250"/>
                <a:gd name="connsiteX6" fmla="*/ 52914 w 6423804"/>
                <a:gd name="connsiteY6" fmla="*/ 0 h 4540250"/>
                <a:gd name="connsiteX0" fmla="*/ 52914 w 6328559"/>
                <a:gd name="connsiteY0" fmla="*/ 0 h 4540250"/>
                <a:gd name="connsiteX1" fmla="*/ 4624716 w 6328559"/>
                <a:gd name="connsiteY1" fmla="*/ 211667 h 4540250"/>
                <a:gd name="connsiteX2" fmla="*/ 6328559 w 6328559"/>
                <a:gd name="connsiteY2" fmla="*/ 2127250 h 4540250"/>
                <a:gd name="connsiteX3" fmla="*/ 6317975 w 6328559"/>
                <a:gd name="connsiteY3" fmla="*/ 3841750 h 4540250"/>
                <a:gd name="connsiteX4" fmla="*/ 4053241 w 6328559"/>
                <a:gd name="connsiteY4" fmla="*/ 4476750 h 4540250"/>
                <a:gd name="connsiteX5" fmla="*/ 0 w 6328559"/>
                <a:gd name="connsiteY5" fmla="*/ 4540250 h 4540250"/>
                <a:gd name="connsiteX6" fmla="*/ 52914 w 6328559"/>
                <a:gd name="connsiteY6" fmla="*/ 0 h 4540250"/>
                <a:gd name="connsiteX0" fmla="*/ 52914 w 6878867"/>
                <a:gd name="connsiteY0" fmla="*/ 0 h 4540250"/>
                <a:gd name="connsiteX1" fmla="*/ 4624716 w 6878867"/>
                <a:gd name="connsiteY1" fmla="*/ 211667 h 4540250"/>
                <a:gd name="connsiteX2" fmla="*/ 6328559 w 6878867"/>
                <a:gd name="connsiteY2" fmla="*/ 2127250 h 4540250"/>
                <a:gd name="connsiteX3" fmla="*/ 6878867 w 6878867"/>
                <a:gd name="connsiteY3" fmla="*/ 3757083 h 4540250"/>
                <a:gd name="connsiteX4" fmla="*/ 4053241 w 6878867"/>
                <a:gd name="connsiteY4" fmla="*/ 4476750 h 4540250"/>
                <a:gd name="connsiteX5" fmla="*/ 0 w 6878867"/>
                <a:gd name="connsiteY5" fmla="*/ 4540250 h 4540250"/>
                <a:gd name="connsiteX6" fmla="*/ 52914 w 6878867"/>
                <a:gd name="connsiteY6" fmla="*/ 0 h 4540250"/>
                <a:gd name="connsiteX0" fmla="*/ 52914 w 6900033"/>
                <a:gd name="connsiteY0" fmla="*/ 0 h 4540250"/>
                <a:gd name="connsiteX1" fmla="*/ 4624716 w 6900033"/>
                <a:gd name="connsiteY1" fmla="*/ 211667 h 4540250"/>
                <a:gd name="connsiteX2" fmla="*/ 6328559 w 6900033"/>
                <a:gd name="connsiteY2" fmla="*/ 2127250 h 4540250"/>
                <a:gd name="connsiteX3" fmla="*/ 6900033 w 6900033"/>
                <a:gd name="connsiteY3" fmla="*/ 3725333 h 4540250"/>
                <a:gd name="connsiteX4" fmla="*/ 4053241 w 6900033"/>
                <a:gd name="connsiteY4" fmla="*/ 4476750 h 4540250"/>
                <a:gd name="connsiteX5" fmla="*/ 0 w 6900033"/>
                <a:gd name="connsiteY5" fmla="*/ 4540250 h 4540250"/>
                <a:gd name="connsiteX6" fmla="*/ 52914 w 6900033"/>
                <a:gd name="connsiteY6" fmla="*/ 0 h 4540250"/>
                <a:gd name="connsiteX0" fmla="*/ 52914 w 6900033"/>
                <a:gd name="connsiteY0" fmla="*/ 0 h 4540250"/>
                <a:gd name="connsiteX1" fmla="*/ 4603550 w 6900033"/>
                <a:gd name="connsiteY1" fmla="*/ 285750 h 4540250"/>
                <a:gd name="connsiteX2" fmla="*/ 6328559 w 6900033"/>
                <a:gd name="connsiteY2" fmla="*/ 2127250 h 4540250"/>
                <a:gd name="connsiteX3" fmla="*/ 6900033 w 6900033"/>
                <a:gd name="connsiteY3" fmla="*/ 3725333 h 4540250"/>
                <a:gd name="connsiteX4" fmla="*/ 4053241 w 6900033"/>
                <a:gd name="connsiteY4" fmla="*/ 4476750 h 4540250"/>
                <a:gd name="connsiteX5" fmla="*/ 0 w 6900033"/>
                <a:gd name="connsiteY5" fmla="*/ 4540250 h 4540250"/>
                <a:gd name="connsiteX6" fmla="*/ 52914 w 6900033"/>
                <a:gd name="connsiteY6" fmla="*/ 0 h 4540250"/>
                <a:gd name="connsiteX0" fmla="*/ 52914 w 6900033"/>
                <a:gd name="connsiteY0" fmla="*/ 0 h 4540250"/>
                <a:gd name="connsiteX1" fmla="*/ 4603550 w 6900033"/>
                <a:gd name="connsiteY1" fmla="*/ 285750 h 4540250"/>
                <a:gd name="connsiteX2" fmla="*/ 6328559 w 6900033"/>
                <a:gd name="connsiteY2" fmla="*/ 2127250 h 4540250"/>
                <a:gd name="connsiteX3" fmla="*/ 6900033 w 6900033"/>
                <a:gd name="connsiteY3" fmla="*/ 3725333 h 4540250"/>
                <a:gd name="connsiteX4" fmla="*/ 5598340 w 6900033"/>
                <a:gd name="connsiteY4" fmla="*/ 4053417 h 4540250"/>
                <a:gd name="connsiteX5" fmla="*/ 4053241 w 6900033"/>
                <a:gd name="connsiteY5" fmla="*/ 4476750 h 4540250"/>
                <a:gd name="connsiteX6" fmla="*/ 0 w 6900033"/>
                <a:gd name="connsiteY6" fmla="*/ 4540250 h 4540250"/>
                <a:gd name="connsiteX7" fmla="*/ 52914 w 6900033"/>
                <a:gd name="connsiteY7" fmla="*/ 0 h 4540250"/>
                <a:gd name="connsiteX0" fmla="*/ 52914 w 6900033"/>
                <a:gd name="connsiteY0" fmla="*/ 0 h 4540250"/>
                <a:gd name="connsiteX1" fmla="*/ 4603550 w 6900033"/>
                <a:gd name="connsiteY1" fmla="*/ 285750 h 4540250"/>
                <a:gd name="connsiteX2" fmla="*/ 6328559 w 6900033"/>
                <a:gd name="connsiteY2" fmla="*/ 2127250 h 4540250"/>
                <a:gd name="connsiteX3" fmla="*/ 6900033 w 6900033"/>
                <a:gd name="connsiteY3" fmla="*/ 3725333 h 4540250"/>
                <a:gd name="connsiteX4" fmla="*/ 5608923 w 6900033"/>
                <a:gd name="connsiteY4" fmla="*/ 4243917 h 4540250"/>
                <a:gd name="connsiteX5" fmla="*/ 4053241 w 6900033"/>
                <a:gd name="connsiteY5" fmla="*/ 4476750 h 4540250"/>
                <a:gd name="connsiteX6" fmla="*/ 0 w 6900033"/>
                <a:gd name="connsiteY6" fmla="*/ 4540250 h 4540250"/>
                <a:gd name="connsiteX7" fmla="*/ 52914 w 6900033"/>
                <a:gd name="connsiteY7" fmla="*/ 0 h 4540250"/>
                <a:gd name="connsiteX0" fmla="*/ 52914 w 6900033"/>
                <a:gd name="connsiteY0" fmla="*/ 0 h 4540250"/>
                <a:gd name="connsiteX1" fmla="*/ 4603550 w 6900033"/>
                <a:gd name="connsiteY1" fmla="*/ 285750 h 4540250"/>
                <a:gd name="connsiteX2" fmla="*/ 6328559 w 6900033"/>
                <a:gd name="connsiteY2" fmla="*/ 2127250 h 4540250"/>
                <a:gd name="connsiteX3" fmla="*/ 6900033 w 6900033"/>
                <a:gd name="connsiteY3" fmla="*/ 3725333 h 4540250"/>
                <a:gd name="connsiteX4" fmla="*/ 5735918 w 6900033"/>
                <a:gd name="connsiteY4" fmla="*/ 4360334 h 4540250"/>
                <a:gd name="connsiteX5" fmla="*/ 4053241 w 6900033"/>
                <a:gd name="connsiteY5" fmla="*/ 4476750 h 4540250"/>
                <a:gd name="connsiteX6" fmla="*/ 0 w 6900033"/>
                <a:gd name="connsiteY6" fmla="*/ 4540250 h 4540250"/>
                <a:gd name="connsiteX7" fmla="*/ 52914 w 6900033"/>
                <a:gd name="connsiteY7" fmla="*/ 0 h 4540250"/>
                <a:gd name="connsiteX0" fmla="*/ 52914 w 6783621"/>
                <a:gd name="connsiteY0" fmla="*/ 0 h 4540250"/>
                <a:gd name="connsiteX1" fmla="*/ 4603550 w 6783621"/>
                <a:gd name="connsiteY1" fmla="*/ 285750 h 4540250"/>
                <a:gd name="connsiteX2" fmla="*/ 6328559 w 6783621"/>
                <a:gd name="connsiteY2" fmla="*/ 2127250 h 4540250"/>
                <a:gd name="connsiteX3" fmla="*/ 6783621 w 6783621"/>
                <a:gd name="connsiteY3" fmla="*/ 3365500 h 4540250"/>
                <a:gd name="connsiteX4" fmla="*/ 5735918 w 6783621"/>
                <a:gd name="connsiteY4" fmla="*/ 4360334 h 4540250"/>
                <a:gd name="connsiteX5" fmla="*/ 4053241 w 6783621"/>
                <a:gd name="connsiteY5" fmla="*/ 4476750 h 4540250"/>
                <a:gd name="connsiteX6" fmla="*/ 0 w 6783621"/>
                <a:gd name="connsiteY6" fmla="*/ 4540250 h 4540250"/>
                <a:gd name="connsiteX7" fmla="*/ 52914 w 6783621"/>
                <a:gd name="connsiteY7" fmla="*/ 0 h 4540250"/>
                <a:gd name="connsiteX0" fmla="*/ 52914 w 6783621"/>
                <a:gd name="connsiteY0" fmla="*/ 0 h 4540250"/>
                <a:gd name="connsiteX1" fmla="*/ 4603550 w 6783621"/>
                <a:gd name="connsiteY1" fmla="*/ 285750 h 4540250"/>
                <a:gd name="connsiteX2" fmla="*/ 6328559 w 6783621"/>
                <a:gd name="connsiteY2" fmla="*/ 2127250 h 4540250"/>
                <a:gd name="connsiteX3" fmla="*/ 6783621 w 6783621"/>
                <a:gd name="connsiteY3" fmla="*/ 3365500 h 4540250"/>
                <a:gd name="connsiteX4" fmla="*/ 5683003 w 6783621"/>
                <a:gd name="connsiteY4" fmla="*/ 4275668 h 4540250"/>
                <a:gd name="connsiteX5" fmla="*/ 4053241 w 6783621"/>
                <a:gd name="connsiteY5" fmla="*/ 4476750 h 4540250"/>
                <a:gd name="connsiteX6" fmla="*/ 0 w 6783621"/>
                <a:gd name="connsiteY6" fmla="*/ 4540250 h 4540250"/>
                <a:gd name="connsiteX7" fmla="*/ 52914 w 6783621"/>
                <a:gd name="connsiteY7" fmla="*/ 0 h 4540250"/>
                <a:gd name="connsiteX0" fmla="*/ 52914 w 6783621"/>
                <a:gd name="connsiteY0" fmla="*/ 0 h 4540250"/>
                <a:gd name="connsiteX1" fmla="*/ 4603550 w 6783621"/>
                <a:gd name="connsiteY1" fmla="*/ 285750 h 4540250"/>
                <a:gd name="connsiteX2" fmla="*/ 6317976 w 6783621"/>
                <a:gd name="connsiteY2" fmla="*/ 1608667 h 4540250"/>
                <a:gd name="connsiteX3" fmla="*/ 6783621 w 6783621"/>
                <a:gd name="connsiteY3" fmla="*/ 3365500 h 4540250"/>
                <a:gd name="connsiteX4" fmla="*/ 5683003 w 6783621"/>
                <a:gd name="connsiteY4" fmla="*/ 4275668 h 4540250"/>
                <a:gd name="connsiteX5" fmla="*/ 4053241 w 6783621"/>
                <a:gd name="connsiteY5" fmla="*/ 4476750 h 4540250"/>
                <a:gd name="connsiteX6" fmla="*/ 0 w 6783621"/>
                <a:gd name="connsiteY6" fmla="*/ 4540250 h 4540250"/>
                <a:gd name="connsiteX7" fmla="*/ 52914 w 6783621"/>
                <a:gd name="connsiteY7" fmla="*/ 0 h 4540250"/>
                <a:gd name="connsiteX0" fmla="*/ 52914 w 6317976"/>
                <a:gd name="connsiteY0" fmla="*/ 0 h 4540250"/>
                <a:gd name="connsiteX1" fmla="*/ 4603550 w 6317976"/>
                <a:gd name="connsiteY1" fmla="*/ 285750 h 4540250"/>
                <a:gd name="connsiteX2" fmla="*/ 6317976 w 6317976"/>
                <a:gd name="connsiteY2" fmla="*/ 1608667 h 4540250"/>
                <a:gd name="connsiteX3" fmla="*/ 5185607 w 6317976"/>
                <a:gd name="connsiteY3" fmla="*/ 4529667 h 4540250"/>
                <a:gd name="connsiteX4" fmla="*/ 5683003 w 6317976"/>
                <a:gd name="connsiteY4" fmla="*/ 4275668 h 4540250"/>
                <a:gd name="connsiteX5" fmla="*/ 4053241 w 6317976"/>
                <a:gd name="connsiteY5" fmla="*/ 4476750 h 4540250"/>
                <a:gd name="connsiteX6" fmla="*/ 0 w 6317976"/>
                <a:gd name="connsiteY6" fmla="*/ 4540250 h 4540250"/>
                <a:gd name="connsiteX7" fmla="*/ 52914 w 6317976"/>
                <a:gd name="connsiteY7" fmla="*/ 0 h 4540250"/>
                <a:gd name="connsiteX0" fmla="*/ 52914 w 6317976"/>
                <a:gd name="connsiteY0" fmla="*/ 0 h 4635501"/>
                <a:gd name="connsiteX1" fmla="*/ 4603550 w 6317976"/>
                <a:gd name="connsiteY1" fmla="*/ 285750 h 4635501"/>
                <a:gd name="connsiteX2" fmla="*/ 6317976 w 6317976"/>
                <a:gd name="connsiteY2" fmla="*/ 1608667 h 4635501"/>
                <a:gd name="connsiteX3" fmla="*/ 5185607 w 6317976"/>
                <a:gd name="connsiteY3" fmla="*/ 4529667 h 4635501"/>
                <a:gd name="connsiteX4" fmla="*/ 4603549 w 6317976"/>
                <a:gd name="connsiteY4" fmla="*/ 4635501 h 4635501"/>
                <a:gd name="connsiteX5" fmla="*/ 4053241 w 6317976"/>
                <a:gd name="connsiteY5" fmla="*/ 4476750 h 4635501"/>
                <a:gd name="connsiteX6" fmla="*/ 0 w 6317976"/>
                <a:gd name="connsiteY6" fmla="*/ 4540250 h 4635501"/>
                <a:gd name="connsiteX7" fmla="*/ 52914 w 6317976"/>
                <a:gd name="connsiteY7" fmla="*/ 0 h 4635501"/>
                <a:gd name="connsiteX0" fmla="*/ 52914 w 6730708"/>
                <a:gd name="connsiteY0" fmla="*/ 0 h 4635501"/>
                <a:gd name="connsiteX1" fmla="*/ 4603550 w 6730708"/>
                <a:gd name="connsiteY1" fmla="*/ 285750 h 4635501"/>
                <a:gd name="connsiteX2" fmla="*/ 6730708 w 6730708"/>
                <a:gd name="connsiteY2" fmla="*/ 2434167 h 4635501"/>
                <a:gd name="connsiteX3" fmla="*/ 5185607 w 6730708"/>
                <a:gd name="connsiteY3" fmla="*/ 4529667 h 4635501"/>
                <a:gd name="connsiteX4" fmla="*/ 4603549 w 6730708"/>
                <a:gd name="connsiteY4" fmla="*/ 4635501 h 4635501"/>
                <a:gd name="connsiteX5" fmla="*/ 4053241 w 6730708"/>
                <a:gd name="connsiteY5" fmla="*/ 4476750 h 4635501"/>
                <a:gd name="connsiteX6" fmla="*/ 0 w 6730708"/>
                <a:gd name="connsiteY6" fmla="*/ 4540250 h 4635501"/>
                <a:gd name="connsiteX7" fmla="*/ 52914 w 6730708"/>
                <a:gd name="connsiteY7" fmla="*/ 0 h 4635501"/>
                <a:gd name="connsiteX0" fmla="*/ 52914 w 6836537"/>
                <a:gd name="connsiteY0" fmla="*/ 0 h 4635501"/>
                <a:gd name="connsiteX1" fmla="*/ 4603550 w 6836537"/>
                <a:gd name="connsiteY1" fmla="*/ 285750 h 4635501"/>
                <a:gd name="connsiteX2" fmla="*/ 6836537 w 6836537"/>
                <a:gd name="connsiteY2" fmla="*/ 3270251 h 4635501"/>
                <a:gd name="connsiteX3" fmla="*/ 5185607 w 6836537"/>
                <a:gd name="connsiteY3" fmla="*/ 4529667 h 4635501"/>
                <a:gd name="connsiteX4" fmla="*/ 4603549 w 6836537"/>
                <a:gd name="connsiteY4" fmla="*/ 4635501 h 4635501"/>
                <a:gd name="connsiteX5" fmla="*/ 4053241 w 6836537"/>
                <a:gd name="connsiteY5" fmla="*/ 4476750 h 4635501"/>
                <a:gd name="connsiteX6" fmla="*/ 0 w 6836537"/>
                <a:gd name="connsiteY6" fmla="*/ 4540250 h 4635501"/>
                <a:gd name="connsiteX7" fmla="*/ 52914 w 6836537"/>
                <a:gd name="connsiteY7" fmla="*/ 0 h 4635501"/>
                <a:gd name="connsiteX0" fmla="*/ 52914 w 6836537"/>
                <a:gd name="connsiteY0" fmla="*/ 0 h 4635501"/>
                <a:gd name="connsiteX1" fmla="*/ 4815207 w 6836537"/>
                <a:gd name="connsiteY1" fmla="*/ 285750 h 4635501"/>
                <a:gd name="connsiteX2" fmla="*/ 6836537 w 6836537"/>
                <a:gd name="connsiteY2" fmla="*/ 3270251 h 4635501"/>
                <a:gd name="connsiteX3" fmla="*/ 5185607 w 6836537"/>
                <a:gd name="connsiteY3" fmla="*/ 4529667 h 4635501"/>
                <a:gd name="connsiteX4" fmla="*/ 4603549 w 6836537"/>
                <a:gd name="connsiteY4" fmla="*/ 4635501 h 4635501"/>
                <a:gd name="connsiteX5" fmla="*/ 4053241 w 6836537"/>
                <a:gd name="connsiteY5" fmla="*/ 4476750 h 4635501"/>
                <a:gd name="connsiteX6" fmla="*/ 0 w 6836537"/>
                <a:gd name="connsiteY6" fmla="*/ 4540250 h 4635501"/>
                <a:gd name="connsiteX7" fmla="*/ 52914 w 6836537"/>
                <a:gd name="connsiteY7" fmla="*/ 0 h 4635501"/>
                <a:gd name="connsiteX0" fmla="*/ 0 w 6857703"/>
                <a:gd name="connsiteY0" fmla="*/ 0 h 4635501"/>
                <a:gd name="connsiteX1" fmla="*/ 4836373 w 6857703"/>
                <a:gd name="connsiteY1" fmla="*/ 285750 h 4635501"/>
                <a:gd name="connsiteX2" fmla="*/ 6857703 w 6857703"/>
                <a:gd name="connsiteY2" fmla="*/ 3270251 h 4635501"/>
                <a:gd name="connsiteX3" fmla="*/ 5206773 w 6857703"/>
                <a:gd name="connsiteY3" fmla="*/ 4529667 h 4635501"/>
                <a:gd name="connsiteX4" fmla="*/ 4624715 w 6857703"/>
                <a:gd name="connsiteY4" fmla="*/ 4635501 h 4635501"/>
                <a:gd name="connsiteX5" fmla="*/ 4074407 w 6857703"/>
                <a:gd name="connsiteY5" fmla="*/ 4476750 h 4635501"/>
                <a:gd name="connsiteX6" fmla="*/ 21166 w 6857703"/>
                <a:gd name="connsiteY6" fmla="*/ 4540250 h 4635501"/>
                <a:gd name="connsiteX7" fmla="*/ 0 w 6857703"/>
                <a:gd name="connsiteY7" fmla="*/ 0 h 4635501"/>
                <a:gd name="connsiteX0" fmla="*/ 0 w 6857703"/>
                <a:gd name="connsiteY0" fmla="*/ 0 h 4635501"/>
                <a:gd name="connsiteX1" fmla="*/ 4836373 w 6857703"/>
                <a:gd name="connsiteY1" fmla="*/ 285750 h 4635501"/>
                <a:gd name="connsiteX2" fmla="*/ 5333769 w 6857703"/>
                <a:gd name="connsiteY2" fmla="*/ 1016000 h 4635501"/>
                <a:gd name="connsiteX3" fmla="*/ 6857703 w 6857703"/>
                <a:gd name="connsiteY3" fmla="*/ 3270251 h 4635501"/>
                <a:gd name="connsiteX4" fmla="*/ 5206773 w 6857703"/>
                <a:gd name="connsiteY4" fmla="*/ 4529667 h 4635501"/>
                <a:gd name="connsiteX5" fmla="*/ 4624715 w 6857703"/>
                <a:gd name="connsiteY5" fmla="*/ 4635501 h 4635501"/>
                <a:gd name="connsiteX6" fmla="*/ 4074407 w 6857703"/>
                <a:gd name="connsiteY6" fmla="*/ 4476750 h 4635501"/>
                <a:gd name="connsiteX7" fmla="*/ 21166 w 6857703"/>
                <a:gd name="connsiteY7" fmla="*/ 4540250 h 4635501"/>
                <a:gd name="connsiteX8" fmla="*/ 0 w 6857703"/>
                <a:gd name="connsiteY8" fmla="*/ 0 h 4635501"/>
                <a:gd name="connsiteX0" fmla="*/ 0 w 6857703"/>
                <a:gd name="connsiteY0" fmla="*/ 0 h 4635501"/>
                <a:gd name="connsiteX1" fmla="*/ 4836373 w 6857703"/>
                <a:gd name="connsiteY1" fmla="*/ 285750 h 4635501"/>
                <a:gd name="connsiteX2" fmla="*/ 5926410 w 6857703"/>
                <a:gd name="connsiteY2" fmla="*/ 1111250 h 4635501"/>
                <a:gd name="connsiteX3" fmla="*/ 6857703 w 6857703"/>
                <a:gd name="connsiteY3" fmla="*/ 3270251 h 4635501"/>
                <a:gd name="connsiteX4" fmla="*/ 5206773 w 6857703"/>
                <a:gd name="connsiteY4" fmla="*/ 4529667 h 4635501"/>
                <a:gd name="connsiteX5" fmla="*/ 4624715 w 6857703"/>
                <a:gd name="connsiteY5" fmla="*/ 4635501 h 4635501"/>
                <a:gd name="connsiteX6" fmla="*/ 4074407 w 6857703"/>
                <a:gd name="connsiteY6" fmla="*/ 4476750 h 4635501"/>
                <a:gd name="connsiteX7" fmla="*/ 21166 w 6857703"/>
                <a:gd name="connsiteY7" fmla="*/ 4540250 h 4635501"/>
                <a:gd name="connsiteX8" fmla="*/ 0 w 6857703"/>
                <a:gd name="connsiteY8" fmla="*/ 0 h 4635501"/>
                <a:gd name="connsiteX0" fmla="*/ 0 w 6857703"/>
                <a:gd name="connsiteY0" fmla="*/ 0 h 4635501"/>
                <a:gd name="connsiteX1" fmla="*/ 4836373 w 6857703"/>
                <a:gd name="connsiteY1" fmla="*/ 285750 h 4635501"/>
                <a:gd name="connsiteX2" fmla="*/ 6857703 w 6857703"/>
                <a:gd name="connsiteY2" fmla="*/ 3270251 h 4635501"/>
                <a:gd name="connsiteX3" fmla="*/ 5206773 w 6857703"/>
                <a:gd name="connsiteY3" fmla="*/ 4529667 h 4635501"/>
                <a:gd name="connsiteX4" fmla="*/ 4624715 w 6857703"/>
                <a:gd name="connsiteY4" fmla="*/ 4635501 h 4635501"/>
                <a:gd name="connsiteX5" fmla="*/ 4074407 w 6857703"/>
                <a:gd name="connsiteY5" fmla="*/ 4476750 h 4635501"/>
                <a:gd name="connsiteX6" fmla="*/ 21166 w 6857703"/>
                <a:gd name="connsiteY6" fmla="*/ 4540250 h 4635501"/>
                <a:gd name="connsiteX7" fmla="*/ 0 w 6857703"/>
                <a:gd name="connsiteY7" fmla="*/ 0 h 4635501"/>
                <a:gd name="connsiteX0" fmla="*/ 0 w 6836537"/>
                <a:gd name="connsiteY0" fmla="*/ 0 h 4635501"/>
                <a:gd name="connsiteX1" fmla="*/ 4836373 w 6836537"/>
                <a:gd name="connsiteY1" fmla="*/ 285750 h 4635501"/>
                <a:gd name="connsiteX2" fmla="*/ 6836537 w 6836537"/>
                <a:gd name="connsiteY2" fmla="*/ 2592917 h 4635501"/>
                <a:gd name="connsiteX3" fmla="*/ 5206773 w 6836537"/>
                <a:gd name="connsiteY3" fmla="*/ 4529667 h 4635501"/>
                <a:gd name="connsiteX4" fmla="*/ 4624715 w 6836537"/>
                <a:gd name="connsiteY4" fmla="*/ 4635501 h 4635501"/>
                <a:gd name="connsiteX5" fmla="*/ 4074407 w 6836537"/>
                <a:gd name="connsiteY5" fmla="*/ 4476750 h 4635501"/>
                <a:gd name="connsiteX6" fmla="*/ 21166 w 6836537"/>
                <a:gd name="connsiteY6" fmla="*/ 4540250 h 4635501"/>
                <a:gd name="connsiteX7" fmla="*/ 0 w 6836537"/>
                <a:gd name="connsiteY7" fmla="*/ 0 h 4635501"/>
                <a:gd name="connsiteX0" fmla="*/ 2036 w 6817408"/>
                <a:gd name="connsiteY0" fmla="*/ 179917 h 4349751"/>
                <a:gd name="connsiteX1" fmla="*/ 4817244 w 6817408"/>
                <a:gd name="connsiteY1" fmla="*/ 0 h 4349751"/>
                <a:gd name="connsiteX2" fmla="*/ 6817408 w 6817408"/>
                <a:gd name="connsiteY2" fmla="*/ 2307167 h 4349751"/>
                <a:gd name="connsiteX3" fmla="*/ 5187644 w 6817408"/>
                <a:gd name="connsiteY3" fmla="*/ 4243917 h 4349751"/>
                <a:gd name="connsiteX4" fmla="*/ 4605586 w 6817408"/>
                <a:gd name="connsiteY4" fmla="*/ 4349751 h 4349751"/>
                <a:gd name="connsiteX5" fmla="*/ 4055278 w 6817408"/>
                <a:gd name="connsiteY5" fmla="*/ 4191000 h 4349751"/>
                <a:gd name="connsiteX6" fmla="*/ 2037 w 6817408"/>
                <a:gd name="connsiteY6" fmla="*/ 4254500 h 4349751"/>
                <a:gd name="connsiteX7" fmla="*/ 2036 w 6817408"/>
                <a:gd name="connsiteY7" fmla="*/ 179917 h 4349751"/>
                <a:gd name="connsiteX0" fmla="*/ 2036 w 6817408"/>
                <a:gd name="connsiteY0" fmla="*/ 391584 h 4561418"/>
                <a:gd name="connsiteX1" fmla="*/ 4785495 w 6817408"/>
                <a:gd name="connsiteY1" fmla="*/ 0 h 4561418"/>
                <a:gd name="connsiteX2" fmla="*/ 6817408 w 6817408"/>
                <a:gd name="connsiteY2" fmla="*/ 2518834 h 4561418"/>
                <a:gd name="connsiteX3" fmla="*/ 5187644 w 6817408"/>
                <a:gd name="connsiteY3" fmla="*/ 4455584 h 4561418"/>
                <a:gd name="connsiteX4" fmla="*/ 4605586 w 6817408"/>
                <a:gd name="connsiteY4" fmla="*/ 4561418 h 4561418"/>
                <a:gd name="connsiteX5" fmla="*/ 4055278 w 6817408"/>
                <a:gd name="connsiteY5" fmla="*/ 4402667 h 4561418"/>
                <a:gd name="connsiteX6" fmla="*/ 2037 w 6817408"/>
                <a:gd name="connsiteY6" fmla="*/ 4466167 h 4561418"/>
                <a:gd name="connsiteX7" fmla="*/ 2036 w 6817408"/>
                <a:gd name="connsiteY7" fmla="*/ 391584 h 4561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17408" h="4561418">
                  <a:moveTo>
                    <a:pt x="2036" y="391584"/>
                  </a:moveTo>
                  <a:lnTo>
                    <a:pt x="4785495" y="0"/>
                  </a:lnTo>
                  <a:lnTo>
                    <a:pt x="6817408" y="2518834"/>
                  </a:lnTo>
                  <a:lnTo>
                    <a:pt x="5187644" y="4455584"/>
                  </a:lnTo>
                  <a:lnTo>
                    <a:pt x="4605586" y="4561418"/>
                  </a:lnTo>
                  <a:lnTo>
                    <a:pt x="4055278" y="4402667"/>
                  </a:lnTo>
                  <a:lnTo>
                    <a:pt x="2037" y="4466167"/>
                  </a:lnTo>
                  <a:cubicBezTo>
                    <a:pt x="-5018" y="2952750"/>
                    <a:pt x="9091" y="1905001"/>
                    <a:pt x="2036" y="391584"/>
                  </a:cubicBezTo>
                  <a:close/>
                </a:path>
              </a:pathLst>
            </a:custGeom>
            <a:solidFill>
              <a:schemeClr val="accent4">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685891" fontAlgn="auto">
                <a:lnSpc>
                  <a:spcPct val="90000"/>
                </a:lnSpc>
                <a:spcBef>
                  <a:spcPts val="0"/>
                </a:spcBef>
                <a:spcAft>
                  <a:spcPts val="0"/>
                </a:spcAft>
              </a:pPr>
              <a:endParaRPr lang="en-US" sz="1400">
                <a:solidFill>
                  <a:srgbClr val="007395"/>
                </a:solidFill>
              </a:endParaRPr>
            </a:p>
          </p:txBody>
        </p:sp>
        <p:sp>
          <p:nvSpPr>
            <p:cNvPr id="18" name="Freeform 17"/>
            <p:cNvSpPr/>
            <p:nvPr userDrawn="1"/>
          </p:nvSpPr>
          <p:spPr>
            <a:xfrm>
              <a:off x="4723487" y="1975555"/>
              <a:ext cx="2165964" cy="4480277"/>
            </a:xfrm>
            <a:custGeom>
              <a:avLst/>
              <a:gdLst>
                <a:gd name="connsiteX0" fmla="*/ 0 w 2137741"/>
                <a:gd name="connsiteY0" fmla="*/ 0 h 4423833"/>
                <a:gd name="connsiteX1" fmla="*/ 2137741 w 2137741"/>
                <a:gd name="connsiteY1" fmla="*/ 2476500 h 4423833"/>
                <a:gd name="connsiteX2" fmla="*/ 476230 w 2137741"/>
                <a:gd name="connsiteY2" fmla="*/ 4423833 h 4423833"/>
                <a:gd name="connsiteX3" fmla="*/ 1915501 w 2137741"/>
                <a:gd name="connsiteY3" fmla="*/ 2518833 h 4423833"/>
                <a:gd name="connsiteX4" fmla="*/ 0 w 2137741"/>
                <a:gd name="connsiteY4" fmla="*/ 0 h 4423833"/>
                <a:gd name="connsiteX0" fmla="*/ 0 w 2158908"/>
                <a:gd name="connsiteY0" fmla="*/ 0 h 4409721"/>
                <a:gd name="connsiteX1" fmla="*/ 2158908 w 2158908"/>
                <a:gd name="connsiteY1" fmla="*/ 2462388 h 4409721"/>
                <a:gd name="connsiteX2" fmla="*/ 497397 w 2158908"/>
                <a:gd name="connsiteY2" fmla="*/ 4409721 h 4409721"/>
                <a:gd name="connsiteX3" fmla="*/ 1936668 w 2158908"/>
                <a:gd name="connsiteY3" fmla="*/ 2504721 h 4409721"/>
                <a:gd name="connsiteX4" fmla="*/ 0 w 2158908"/>
                <a:gd name="connsiteY4" fmla="*/ 0 h 4409721"/>
                <a:gd name="connsiteX0" fmla="*/ 0 w 2158908"/>
                <a:gd name="connsiteY0" fmla="*/ 0 h 4409721"/>
                <a:gd name="connsiteX1" fmla="*/ 2158908 w 2158908"/>
                <a:gd name="connsiteY1" fmla="*/ 2462388 h 4409721"/>
                <a:gd name="connsiteX2" fmla="*/ 490341 w 2158908"/>
                <a:gd name="connsiteY2" fmla="*/ 4409721 h 4409721"/>
                <a:gd name="connsiteX3" fmla="*/ 1936668 w 2158908"/>
                <a:gd name="connsiteY3" fmla="*/ 2504721 h 4409721"/>
                <a:gd name="connsiteX4" fmla="*/ 0 w 2158908"/>
                <a:gd name="connsiteY4" fmla="*/ 0 h 4409721"/>
                <a:gd name="connsiteX0" fmla="*/ 0 w 2130685"/>
                <a:gd name="connsiteY0" fmla="*/ 0 h 4430888"/>
                <a:gd name="connsiteX1" fmla="*/ 2130685 w 2130685"/>
                <a:gd name="connsiteY1" fmla="*/ 2483555 h 4430888"/>
                <a:gd name="connsiteX2" fmla="*/ 462118 w 2130685"/>
                <a:gd name="connsiteY2" fmla="*/ 4430888 h 4430888"/>
                <a:gd name="connsiteX3" fmla="*/ 1908445 w 2130685"/>
                <a:gd name="connsiteY3" fmla="*/ 2525888 h 4430888"/>
                <a:gd name="connsiteX4" fmla="*/ 0 w 2130685"/>
                <a:gd name="connsiteY4" fmla="*/ 0 h 4430888"/>
                <a:gd name="connsiteX0" fmla="*/ 0 w 2165964"/>
                <a:gd name="connsiteY0" fmla="*/ 0 h 4480277"/>
                <a:gd name="connsiteX1" fmla="*/ 2165964 w 2165964"/>
                <a:gd name="connsiteY1" fmla="*/ 2532944 h 4480277"/>
                <a:gd name="connsiteX2" fmla="*/ 497397 w 2165964"/>
                <a:gd name="connsiteY2" fmla="*/ 4480277 h 4480277"/>
                <a:gd name="connsiteX3" fmla="*/ 1943724 w 2165964"/>
                <a:gd name="connsiteY3" fmla="*/ 2575277 h 4480277"/>
                <a:gd name="connsiteX4" fmla="*/ 0 w 2165964"/>
                <a:gd name="connsiteY4" fmla="*/ 0 h 44802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5964" h="4480277">
                  <a:moveTo>
                    <a:pt x="0" y="0"/>
                  </a:moveTo>
                  <a:lnTo>
                    <a:pt x="2165964" y="2532944"/>
                  </a:lnTo>
                  <a:lnTo>
                    <a:pt x="497397" y="4480277"/>
                  </a:lnTo>
                  <a:lnTo>
                    <a:pt x="1943724" y="2575277"/>
                  </a:lnTo>
                  <a:lnTo>
                    <a:pt x="0" y="0"/>
                  </a:lnTo>
                  <a:close/>
                </a:path>
              </a:pathLst>
            </a:cu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685891" fontAlgn="auto">
                <a:lnSpc>
                  <a:spcPct val="90000"/>
                </a:lnSpc>
                <a:spcBef>
                  <a:spcPts val="0"/>
                </a:spcBef>
                <a:spcAft>
                  <a:spcPts val="0"/>
                </a:spcAft>
              </a:pPr>
              <a:endParaRPr lang="en-US" sz="1400">
                <a:solidFill>
                  <a:srgbClr val="FFFFFF"/>
                </a:solidFill>
              </a:endParaRPr>
            </a:p>
          </p:txBody>
        </p:sp>
      </p:grpSp>
      <p:sp>
        <p:nvSpPr>
          <p:cNvPr id="4" name="Slide Number Placeholder 3"/>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grpSp>
        <p:nvGrpSpPr>
          <p:cNvPr id="3" name="Group 2"/>
          <p:cNvGrpSpPr/>
          <p:nvPr userDrawn="1"/>
        </p:nvGrpSpPr>
        <p:grpSpPr>
          <a:xfrm>
            <a:off x="0" y="0"/>
            <a:ext cx="9144430" cy="5143500"/>
            <a:chOff x="0" y="0"/>
            <a:chExt cx="12189398" cy="6858000"/>
          </a:xfrm>
          <a:solidFill>
            <a:srgbClr val="D8E1E6"/>
          </a:solidFill>
        </p:grpSpPr>
        <p:sp>
          <p:nvSpPr>
            <p:cNvPr id="5" name="Rectangle 4"/>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91" fontAlgn="auto">
                <a:spcBef>
                  <a:spcPts val="0"/>
                </a:spcBef>
                <a:spcAft>
                  <a:spcPts val="0"/>
                </a:spcAft>
              </a:pPr>
              <a:endParaRPr sz="1400" dirty="0">
                <a:solidFill>
                  <a:srgbClr val="FFFFFF"/>
                </a:solidFill>
              </a:endParaRPr>
            </a:p>
          </p:txBody>
        </p:sp>
        <p:sp>
          <p:nvSpPr>
            <p:cNvPr id="6" name="Rectangle 5"/>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91" fontAlgn="auto">
                <a:spcBef>
                  <a:spcPts val="0"/>
                </a:spcBef>
                <a:spcAft>
                  <a:spcPts val="0"/>
                </a:spcAft>
              </a:pPr>
              <a:endParaRPr sz="1400" dirty="0">
                <a:solidFill>
                  <a:srgbClr val="FFFFFF"/>
                </a:solidFill>
              </a:endParaRPr>
            </a:p>
          </p:txBody>
        </p:sp>
        <p:sp>
          <p:nvSpPr>
            <p:cNvPr id="7" name="Rectangle 6"/>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91" fontAlgn="auto">
                <a:spcBef>
                  <a:spcPts val="0"/>
                </a:spcBef>
                <a:spcAft>
                  <a:spcPts val="0"/>
                </a:spcAft>
              </a:pPr>
              <a:endParaRPr sz="1400" dirty="0">
                <a:solidFill>
                  <a:srgbClr val="FFFFFF"/>
                </a:solidFill>
              </a:endParaRPr>
            </a:p>
          </p:txBody>
        </p:sp>
        <p:sp>
          <p:nvSpPr>
            <p:cNvPr id="8" name="Rectangle 7"/>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91" fontAlgn="auto">
                <a:spcBef>
                  <a:spcPts val="0"/>
                </a:spcBef>
                <a:spcAft>
                  <a:spcPts val="0"/>
                </a:spcAft>
              </a:pPr>
              <a:endParaRPr sz="1400" dirty="0">
                <a:solidFill>
                  <a:srgbClr val="FFFFFF"/>
                </a:solidFill>
              </a:endParaRPr>
            </a:p>
          </p:txBody>
        </p:sp>
      </p:grpSp>
      <p:sp>
        <p:nvSpPr>
          <p:cNvPr id="9" name="Slide Number Placeholder 5"/>
          <p:cNvSpPr txBox="1">
            <a:spLocks/>
          </p:cNvSpPr>
          <p:nvPr userDrawn="1"/>
        </p:nvSpPr>
        <p:spPr>
          <a:xfrm>
            <a:off x="8459212" y="4917186"/>
            <a:ext cx="286320" cy="137160"/>
          </a:xfrm>
          <a:prstGeom prst="rect">
            <a:avLst/>
          </a:prstGeom>
        </p:spPr>
        <p:txBody>
          <a:bodyPr vert="horz" wrap="none" lIns="0" tIns="0" rIns="0" bIns="0" rtlCol="0" anchor="ctr" anchorCtr="0">
            <a:noAutofit/>
          </a:bodyPr>
          <a:lstStyle>
            <a:defPPr>
              <a:defRPr lang="en-US"/>
            </a:defPPr>
            <a:lvl1pPr marL="0" algn="r" defTabSz="914400" rtl="0" eaLnBrk="1" latinLnBrk="0" hangingPunct="1">
              <a:defRPr sz="8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pPr>
            <a:fld id="{C51EAA63-D034-42AE-91FA-B13B9518C7BE}" type="slidenum">
              <a:rPr lang="en-US" smtClean="0">
                <a:solidFill>
                  <a:srgbClr val="58595B"/>
                </a:solidFill>
              </a:rPr>
              <a:pPr fontAlgn="auto">
                <a:spcBef>
                  <a:spcPts val="0"/>
                </a:spcBef>
                <a:spcAft>
                  <a:spcPts val="0"/>
                </a:spcAft>
              </a:pPr>
              <a:t>‹#›</a:t>
            </a:fld>
            <a:endParaRPr lang="en-US" dirty="0">
              <a:solidFill>
                <a:srgbClr val="58595B"/>
              </a:solidFill>
            </a:endParaRPr>
          </a:p>
        </p:txBody>
      </p:sp>
      <p:sp>
        <p:nvSpPr>
          <p:cNvPr id="10" name="TextBox 9"/>
          <p:cNvSpPr txBox="1"/>
          <p:nvPr userDrawn="1"/>
        </p:nvSpPr>
        <p:spPr>
          <a:xfrm>
            <a:off x="3951892" y="4917186"/>
            <a:ext cx="2400925" cy="137160"/>
          </a:xfrm>
          <a:prstGeom prst="rect">
            <a:avLst/>
          </a:prstGeom>
          <a:noFill/>
        </p:spPr>
        <p:txBody>
          <a:bodyPr vert="horz" wrap="none" lIns="0" tIns="0" rIns="0" bIns="0" rtlCol="0" anchor="ctr" anchorCtr="0">
            <a:noAutofit/>
          </a:bodyPr>
          <a:lstStyle/>
          <a:p>
            <a:pPr algn="r" defTabSz="685891" fontAlgn="auto">
              <a:spcBef>
                <a:spcPts val="0"/>
              </a:spcBef>
              <a:spcAft>
                <a:spcPts val="0"/>
              </a:spcAft>
            </a:pPr>
            <a:r>
              <a:rPr sz="600" dirty="0">
                <a:solidFill>
                  <a:srgbClr val="58595B"/>
                </a:solidFill>
                <a:latin typeface="Calibri"/>
                <a:ea typeface="+mn-ea"/>
              </a:rPr>
              <a:t>Copyright © </a:t>
            </a:r>
            <a:r>
              <a:rPr lang="en-US" sz="600" dirty="0" smtClean="0">
                <a:solidFill>
                  <a:srgbClr val="58595B"/>
                </a:solidFill>
                <a:latin typeface="Calibri"/>
                <a:ea typeface="+mn-ea"/>
              </a:rPr>
              <a:t>2017,</a:t>
            </a:r>
            <a:r>
              <a:rPr sz="600" dirty="0" smtClean="0">
                <a:solidFill>
                  <a:srgbClr val="58595B"/>
                </a:solidFill>
                <a:latin typeface="Calibri"/>
                <a:ea typeface="+mn-ea"/>
              </a:rPr>
              <a:t> </a:t>
            </a:r>
            <a:r>
              <a:rPr sz="600" dirty="0">
                <a:solidFill>
                  <a:srgbClr val="58595B"/>
                </a:solidFill>
                <a:latin typeface="Calibri"/>
                <a:ea typeface="+mn-ea"/>
              </a:rPr>
              <a:t>Oracle and/or its affiliates. All rights reserved.  </a:t>
            </a:r>
          </a:p>
        </p:txBody>
      </p:sp>
      <p:pic>
        <p:nvPicPr>
          <p:cNvPr id="11" name="Picture 10" descr="Oracle logo in white on red staging background"/>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97868" y="4697730"/>
            <a:ext cx="1219171" cy="445770"/>
          </a:xfrm>
          <a:prstGeom prst="rect">
            <a:avLst/>
          </a:prstGeom>
        </p:spPr>
      </p:pic>
    </p:spTree>
    <p:extLst>
      <p:ext uri="{BB962C8B-B14F-4D97-AF65-F5344CB8AC3E}">
        <p14:creationId xmlns:p14="http://schemas.microsoft.com/office/powerpoint/2010/main" val="266247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3.xml><?xml version="1.0" encoding="utf-8"?>
<p:sldLayout xmlns:a="http://schemas.openxmlformats.org/drawingml/2006/main" xmlns:r="http://schemas.openxmlformats.org/officeDocument/2006/relationships" xmlns:p="http://schemas.openxmlformats.org/presentationml/2006/main" type="blank" preserve="1">
  <p:cSld name="5_Blank">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14195" y="144018"/>
            <a:ext cx="8889745" cy="4822407"/>
          </a:xfrm>
          <a:prstGeom prst="rect">
            <a:avLst/>
          </a:prstGeom>
        </p:spPr>
      </p:pic>
      <p:sp>
        <p:nvSpPr>
          <p:cNvPr id="23" name="Freeform 22"/>
          <p:cNvSpPr/>
          <p:nvPr userDrawn="1"/>
        </p:nvSpPr>
        <p:spPr>
          <a:xfrm>
            <a:off x="3721888" y="80311"/>
            <a:ext cx="5350661" cy="1169910"/>
          </a:xfrm>
          <a:custGeom>
            <a:avLst/>
            <a:gdLst>
              <a:gd name="connsiteX0" fmla="*/ 273522 w 5607201"/>
              <a:gd name="connsiteY0" fmla="*/ 39077 h 1582616"/>
              <a:gd name="connsiteX1" fmla="*/ 0 w 5607201"/>
              <a:gd name="connsiteY1" fmla="*/ 762000 h 1582616"/>
              <a:gd name="connsiteX2" fmla="*/ 801029 w 5607201"/>
              <a:gd name="connsiteY2" fmla="*/ 1582616 h 1582616"/>
              <a:gd name="connsiteX3" fmla="*/ 5607201 w 5607201"/>
              <a:gd name="connsiteY3" fmla="*/ 1289539 h 1582616"/>
              <a:gd name="connsiteX4" fmla="*/ 5607201 w 5607201"/>
              <a:gd name="connsiteY4" fmla="*/ 19539 h 1582616"/>
              <a:gd name="connsiteX5" fmla="*/ 312596 w 5607201"/>
              <a:gd name="connsiteY5" fmla="*/ 0 h 1582616"/>
              <a:gd name="connsiteX6" fmla="*/ 312596 w 5607201"/>
              <a:gd name="connsiteY6" fmla="*/ 0 h 1582616"/>
              <a:gd name="connsiteX7" fmla="*/ 273522 w 5607201"/>
              <a:gd name="connsiteY7" fmla="*/ 39077 h 1582616"/>
              <a:gd name="connsiteX0" fmla="*/ 273522 w 5607201"/>
              <a:gd name="connsiteY0" fmla="*/ 39077 h 1445847"/>
              <a:gd name="connsiteX1" fmla="*/ 0 w 5607201"/>
              <a:gd name="connsiteY1" fmla="*/ 762000 h 1445847"/>
              <a:gd name="connsiteX2" fmla="*/ 742417 w 5607201"/>
              <a:gd name="connsiteY2" fmla="*/ 1445847 h 1445847"/>
              <a:gd name="connsiteX3" fmla="*/ 5607201 w 5607201"/>
              <a:gd name="connsiteY3" fmla="*/ 1289539 h 1445847"/>
              <a:gd name="connsiteX4" fmla="*/ 5607201 w 5607201"/>
              <a:gd name="connsiteY4" fmla="*/ 19539 h 1445847"/>
              <a:gd name="connsiteX5" fmla="*/ 312596 w 5607201"/>
              <a:gd name="connsiteY5" fmla="*/ 0 h 1445847"/>
              <a:gd name="connsiteX6" fmla="*/ 312596 w 5607201"/>
              <a:gd name="connsiteY6" fmla="*/ 0 h 1445847"/>
              <a:gd name="connsiteX7" fmla="*/ 273522 w 5607201"/>
              <a:gd name="connsiteY7" fmla="*/ 39077 h 1445847"/>
              <a:gd name="connsiteX0" fmla="*/ 273522 w 5607201"/>
              <a:gd name="connsiteY0" fmla="*/ 39077 h 1445847"/>
              <a:gd name="connsiteX1" fmla="*/ 0 w 5607201"/>
              <a:gd name="connsiteY1" fmla="*/ 762000 h 1445847"/>
              <a:gd name="connsiteX2" fmla="*/ 742417 w 5607201"/>
              <a:gd name="connsiteY2" fmla="*/ 1445847 h 1445847"/>
              <a:gd name="connsiteX3" fmla="*/ 5587664 w 5607201"/>
              <a:gd name="connsiteY3" fmla="*/ 1250462 h 1445847"/>
              <a:gd name="connsiteX4" fmla="*/ 5607201 w 5607201"/>
              <a:gd name="connsiteY4" fmla="*/ 19539 h 1445847"/>
              <a:gd name="connsiteX5" fmla="*/ 312596 w 5607201"/>
              <a:gd name="connsiteY5" fmla="*/ 0 h 1445847"/>
              <a:gd name="connsiteX6" fmla="*/ 312596 w 5607201"/>
              <a:gd name="connsiteY6" fmla="*/ 0 h 1445847"/>
              <a:gd name="connsiteX7" fmla="*/ 273522 w 5607201"/>
              <a:gd name="connsiteY7" fmla="*/ 39077 h 1445847"/>
              <a:gd name="connsiteX0" fmla="*/ 273522 w 5607201"/>
              <a:gd name="connsiteY0" fmla="*/ 39077 h 1445847"/>
              <a:gd name="connsiteX1" fmla="*/ 0 w 5607201"/>
              <a:gd name="connsiteY1" fmla="*/ 762000 h 1445847"/>
              <a:gd name="connsiteX2" fmla="*/ 742417 w 5607201"/>
              <a:gd name="connsiteY2" fmla="*/ 1445847 h 1445847"/>
              <a:gd name="connsiteX3" fmla="*/ 5551842 w 5607201"/>
              <a:gd name="connsiteY3" fmla="*/ 1024655 h 1445847"/>
              <a:gd name="connsiteX4" fmla="*/ 5607201 w 5607201"/>
              <a:gd name="connsiteY4" fmla="*/ 19539 h 1445847"/>
              <a:gd name="connsiteX5" fmla="*/ 312596 w 5607201"/>
              <a:gd name="connsiteY5" fmla="*/ 0 h 1445847"/>
              <a:gd name="connsiteX6" fmla="*/ 312596 w 5607201"/>
              <a:gd name="connsiteY6" fmla="*/ 0 h 1445847"/>
              <a:gd name="connsiteX7" fmla="*/ 273522 w 5607201"/>
              <a:gd name="connsiteY7" fmla="*/ 39077 h 1445847"/>
              <a:gd name="connsiteX0" fmla="*/ 219790 w 5553469"/>
              <a:gd name="connsiteY0" fmla="*/ 39077 h 1445847"/>
              <a:gd name="connsiteX1" fmla="*/ 0 w 5553469"/>
              <a:gd name="connsiteY1" fmla="*/ 968991 h 1445847"/>
              <a:gd name="connsiteX2" fmla="*/ 688685 w 5553469"/>
              <a:gd name="connsiteY2" fmla="*/ 1445847 h 1445847"/>
              <a:gd name="connsiteX3" fmla="*/ 5498110 w 5553469"/>
              <a:gd name="connsiteY3" fmla="*/ 1024655 h 1445847"/>
              <a:gd name="connsiteX4" fmla="*/ 5553469 w 5553469"/>
              <a:gd name="connsiteY4" fmla="*/ 19539 h 1445847"/>
              <a:gd name="connsiteX5" fmla="*/ 258864 w 5553469"/>
              <a:gd name="connsiteY5" fmla="*/ 0 h 1445847"/>
              <a:gd name="connsiteX6" fmla="*/ 258864 w 5553469"/>
              <a:gd name="connsiteY6" fmla="*/ 0 h 1445847"/>
              <a:gd name="connsiteX7" fmla="*/ 219790 w 5553469"/>
              <a:gd name="connsiteY7" fmla="*/ 39077 h 1445847"/>
              <a:gd name="connsiteX0" fmla="*/ 273522 w 5607201"/>
              <a:gd name="connsiteY0" fmla="*/ 39077 h 1445847"/>
              <a:gd name="connsiteX1" fmla="*/ 0 w 5607201"/>
              <a:gd name="connsiteY1" fmla="*/ 968991 h 1445847"/>
              <a:gd name="connsiteX2" fmla="*/ 742417 w 5607201"/>
              <a:gd name="connsiteY2" fmla="*/ 1445847 h 1445847"/>
              <a:gd name="connsiteX3" fmla="*/ 5551842 w 5607201"/>
              <a:gd name="connsiteY3" fmla="*/ 1024655 h 1445847"/>
              <a:gd name="connsiteX4" fmla="*/ 5607201 w 5607201"/>
              <a:gd name="connsiteY4" fmla="*/ 19539 h 1445847"/>
              <a:gd name="connsiteX5" fmla="*/ 312596 w 5607201"/>
              <a:gd name="connsiteY5" fmla="*/ 0 h 1445847"/>
              <a:gd name="connsiteX6" fmla="*/ 312596 w 5607201"/>
              <a:gd name="connsiteY6" fmla="*/ 0 h 1445847"/>
              <a:gd name="connsiteX7" fmla="*/ 273522 w 5607201"/>
              <a:gd name="connsiteY7" fmla="*/ 39077 h 1445847"/>
              <a:gd name="connsiteX0" fmla="*/ 273522 w 6484827"/>
              <a:gd name="connsiteY0" fmla="*/ 39077 h 1445847"/>
              <a:gd name="connsiteX1" fmla="*/ 0 w 6484827"/>
              <a:gd name="connsiteY1" fmla="*/ 968991 h 1445847"/>
              <a:gd name="connsiteX2" fmla="*/ 742417 w 6484827"/>
              <a:gd name="connsiteY2" fmla="*/ 1445847 h 1445847"/>
              <a:gd name="connsiteX3" fmla="*/ 5551842 w 6484827"/>
              <a:gd name="connsiteY3" fmla="*/ 1024655 h 1445847"/>
              <a:gd name="connsiteX4" fmla="*/ 6484827 w 6484827"/>
              <a:gd name="connsiteY4" fmla="*/ 57174 h 1445847"/>
              <a:gd name="connsiteX5" fmla="*/ 312596 w 6484827"/>
              <a:gd name="connsiteY5" fmla="*/ 0 h 1445847"/>
              <a:gd name="connsiteX6" fmla="*/ 312596 w 6484827"/>
              <a:gd name="connsiteY6" fmla="*/ 0 h 1445847"/>
              <a:gd name="connsiteX7" fmla="*/ 273522 w 6484827"/>
              <a:gd name="connsiteY7" fmla="*/ 39077 h 1445847"/>
              <a:gd name="connsiteX0" fmla="*/ 273522 w 6484827"/>
              <a:gd name="connsiteY0" fmla="*/ 39077 h 1445847"/>
              <a:gd name="connsiteX1" fmla="*/ 0 w 6484827"/>
              <a:gd name="connsiteY1" fmla="*/ 968991 h 1445847"/>
              <a:gd name="connsiteX2" fmla="*/ 742417 w 6484827"/>
              <a:gd name="connsiteY2" fmla="*/ 1445847 h 1445847"/>
              <a:gd name="connsiteX3" fmla="*/ 6465288 w 6484827"/>
              <a:gd name="connsiteY3" fmla="*/ 1005839 h 1445847"/>
              <a:gd name="connsiteX4" fmla="*/ 6484827 w 6484827"/>
              <a:gd name="connsiteY4" fmla="*/ 57174 h 1445847"/>
              <a:gd name="connsiteX5" fmla="*/ 312596 w 6484827"/>
              <a:gd name="connsiteY5" fmla="*/ 0 h 1445847"/>
              <a:gd name="connsiteX6" fmla="*/ 312596 w 6484827"/>
              <a:gd name="connsiteY6" fmla="*/ 0 h 1445847"/>
              <a:gd name="connsiteX7" fmla="*/ 273522 w 6484827"/>
              <a:gd name="connsiteY7" fmla="*/ 39077 h 1445847"/>
              <a:gd name="connsiteX0" fmla="*/ 273522 w 6484827"/>
              <a:gd name="connsiteY0" fmla="*/ 39077 h 1615203"/>
              <a:gd name="connsiteX1" fmla="*/ 0 w 6484827"/>
              <a:gd name="connsiteY1" fmla="*/ 968991 h 1615203"/>
              <a:gd name="connsiteX2" fmla="*/ 742417 w 6484827"/>
              <a:gd name="connsiteY2" fmla="*/ 1615203 h 1615203"/>
              <a:gd name="connsiteX3" fmla="*/ 6465288 w 6484827"/>
              <a:gd name="connsiteY3" fmla="*/ 1005839 h 1615203"/>
              <a:gd name="connsiteX4" fmla="*/ 6484827 w 6484827"/>
              <a:gd name="connsiteY4" fmla="*/ 57174 h 1615203"/>
              <a:gd name="connsiteX5" fmla="*/ 312596 w 6484827"/>
              <a:gd name="connsiteY5" fmla="*/ 0 h 1615203"/>
              <a:gd name="connsiteX6" fmla="*/ 312596 w 6484827"/>
              <a:gd name="connsiteY6" fmla="*/ 0 h 1615203"/>
              <a:gd name="connsiteX7" fmla="*/ 273522 w 6484827"/>
              <a:gd name="connsiteY7" fmla="*/ 39077 h 1615203"/>
              <a:gd name="connsiteX0" fmla="*/ 273522 w 6484827"/>
              <a:gd name="connsiteY0" fmla="*/ 39077 h 1483483"/>
              <a:gd name="connsiteX1" fmla="*/ 0 w 6484827"/>
              <a:gd name="connsiteY1" fmla="*/ 968991 h 1483483"/>
              <a:gd name="connsiteX2" fmla="*/ 760327 w 6484827"/>
              <a:gd name="connsiteY2" fmla="*/ 1483483 h 1483483"/>
              <a:gd name="connsiteX3" fmla="*/ 6465288 w 6484827"/>
              <a:gd name="connsiteY3" fmla="*/ 1005839 h 1483483"/>
              <a:gd name="connsiteX4" fmla="*/ 6484827 w 6484827"/>
              <a:gd name="connsiteY4" fmla="*/ 57174 h 1483483"/>
              <a:gd name="connsiteX5" fmla="*/ 312596 w 6484827"/>
              <a:gd name="connsiteY5" fmla="*/ 0 h 1483483"/>
              <a:gd name="connsiteX6" fmla="*/ 312596 w 6484827"/>
              <a:gd name="connsiteY6" fmla="*/ 0 h 1483483"/>
              <a:gd name="connsiteX7" fmla="*/ 273522 w 6484827"/>
              <a:gd name="connsiteY7" fmla="*/ 39077 h 1483483"/>
              <a:gd name="connsiteX0" fmla="*/ 273522 w 6484827"/>
              <a:gd name="connsiteY0" fmla="*/ 39077 h 1483483"/>
              <a:gd name="connsiteX1" fmla="*/ 0 w 6484827"/>
              <a:gd name="connsiteY1" fmla="*/ 968991 h 1483483"/>
              <a:gd name="connsiteX2" fmla="*/ 742417 w 6484827"/>
              <a:gd name="connsiteY2" fmla="*/ 1483483 h 1483483"/>
              <a:gd name="connsiteX3" fmla="*/ 6465288 w 6484827"/>
              <a:gd name="connsiteY3" fmla="*/ 1005839 h 1483483"/>
              <a:gd name="connsiteX4" fmla="*/ 6484827 w 6484827"/>
              <a:gd name="connsiteY4" fmla="*/ 57174 h 1483483"/>
              <a:gd name="connsiteX5" fmla="*/ 312596 w 6484827"/>
              <a:gd name="connsiteY5" fmla="*/ 0 h 1483483"/>
              <a:gd name="connsiteX6" fmla="*/ 312596 w 6484827"/>
              <a:gd name="connsiteY6" fmla="*/ 0 h 1483483"/>
              <a:gd name="connsiteX7" fmla="*/ 273522 w 6484827"/>
              <a:gd name="connsiteY7" fmla="*/ 39077 h 1483483"/>
              <a:gd name="connsiteX0" fmla="*/ 273522 w 6484827"/>
              <a:gd name="connsiteY0" fmla="*/ 39077 h 1483483"/>
              <a:gd name="connsiteX1" fmla="*/ 0 w 6484827"/>
              <a:gd name="connsiteY1" fmla="*/ 968991 h 1483483"/>
              <a:gd name="connsiteX2" fmla="*/ 742417 w 6484827"/>
              <a:gd name="connsiteY2" fmla="*/ 1483483 h 1483483"/>
              <a:gd name="connsiteX3" fmla="*/ 6483200 w 6484827"/>
              <a:gd name="connsiteY3" fmla="*/ 1081108 h 1483483"/>
              <a:gd name="connsiteX4" fmla="*/ 6484827 w 6484827"/>
              <a:gd name="connsiteY4" fmla="*/ 57174 h 1483483"/>
              <a:gd name="connsiteX5" fmla="*/ 312596 w 6484827"/>
              <a:gd name="connsiteY5" fmla="*/ 0 h 1483483"/>
              <a:gd name="connsiteX6" fmla="*/ 312596 w 6484827"/>
              <a:gd name="connsiteY6" fmla="*/ 0 h 1483483"/>
              <a:gd name="connsiteX7" fmla="*/ 273522 w 6484827"/>
              <a:gd name="connsiteY7" fmla="*/ 39077 h 1483483"/>
              <a:gd name="connsiteX0" fmla="*/ 327254 w 6538559"/>
              <a:gd name="connsiteY0" fmla="*/ 39077 h 1483483"/>
              <a:gd name="connsiteX1" fmla="*/ 0 w 6538559"/>
              <a:gd name="connsiteY1" fmla="*/ 987809 h 1483483"/>
              <a:gd name="connsiteX2" fmla="*/ 796149 w 6538559"/>
              <a:gd name="connsiteY2" fmla="*/ 1483483 h 1483483"/>
              <a:gd name="connsiteX3" fmla="*/ 6536932 w 6538559"/>
              <a:gd name="connsiteY3" fmla="*/ 1081108 h 1483483"/>
              <a:gd name="connsiteX4" fmla="*/ 6538559 w 6538559"/>
              <a:gd name="connsiteY4" fmla="*/ 57174 h 1483483"/>
              <a:gd name="connsiteX5" fmla="*/ 366328 w 6538559"/>
              <a:gd name="connsiteY5" fmla="*/ 0 h 1483483"/>
              <a:gd name="connsiteX6" fmla="*/ 366328 w 6538559"/>
              <a:gd name="connsiteY6" fmla="*/ 0 h 1483483"/>
              <a:gd name="connsiteX7" fmla="*/ 327254 w 6538559"/>
              <a:gd name="connsiteY7" fmla="*/ 39077 h 1483483"/>
              <a:gd name="connsiteX0" fmla="*/ 327254 w 6538559"/>
              <a:gd name="connsiteY0" fmla="*/ 39077 h 1502301"/>
              <a:gd name="connsiteX1" fmla="*/ 0 w 6538559"/>
              <a:gd name="connsiteY1" fmla="*/ 987809 h 1502301"/>
              <a:gd name="connsiteX2" fmla="*/ 724506 w 6538559"/>
              <a:gd name="connsiteY2" fmla="*/ 1502301 h 1502301"/>
              <a:gd name="connsiteX3" fmla="*/ 6536932 w 6538559"/>
              <a:gd name="connsiteY3" fmla="*/ 1081108 h 1502301"/>
              <a:gd name="connsiteX4" fmla="*/ 6538559 w 6538559"/>
              <a:gd name="connsiteY4" fmla="*/ 57174 h 1502301"/>
              <a:gd name="connsiteX5" fmla="*/ 366328 w 6538559"/>
              <a:gd name="connsiteY5" fmla="*/ 0 h 1502301"/>
              <a:gd name="connsiteX6" fmla="*/ 366328 w 6538559"/>
              <a:gd name="connsiteY6" fmla="*/ 0 h 1502301"/>
              <a:gd name="connsiteX7" fmla="*/ 327254 w 6538559"/>
              <a:gd name="connsiteY7" fmla="*/ 39077 h 1502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38559" h="1502301">
                <a:moveTo>
                  <a:pt x="327254" y="39077"/>
                </a:moveTo>
                <a:lnTo>
                  <a:pt x="0" y="987809"/>
                </a:lnTo>
                <a:lnTo>
                  <a:pt x="724506" y="1502301"/>
                </a:lnTo>
                <a:lnTo>
                  <a:pt x="6536932" y="1081108"/>
                </a:lnTo>
                <a:cubicBezTo>
                  <a:pt x="6537474" y="739797"/>
                  <a:pt x="6538017" y="398485"/>
                  <a:pt x="6538559" y="57174"/>
                </a:cubicBezTo>
                <a:lnTo>
                  <a:pt x="366328" y="0"/>
                </a:lnTo>
                <a:lnTo>
                  <a:pt x="366328" y="0"/>
                </a:lnTo>
                <a:lnTo>
                  <a:pt x="327254" y="39077"/>
                </a:lnTo>
                <a:close/>
              </a:path>
            </a:pathLst>
          </a:custGeom>
          <a:solidFill>
            <a:schemeClr val="accent4">
              <a:lumMod val="50000"/>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9" tIns="34295" rIns="68589" bIns="34295" numCol="1" spcCol="0" rtlCol="0" fromWordArt="0" anchor="ctr" anchorCtr="0" forceAA="0" compatLnSpc="1">
            <a:prstTxWarp prst="textNoShape">
              <a:avLst/>
            </a:prstTxWarp>
            <a:noAutofit/>
          </a:bodyPr>
          <a:lstStyle/>
          <a:p>
            <a:pPr algn="ctr" defTabSz="685891" fontAlgn="auto">
              <a:lnSpc>
                <a:spcPct val="90000"/>
              </a:lnSpc>
              <a:spcBef>
                <a:spcPts val="0"/>
              </a:spcBef>
              <a:spcAft>
                <a:spcPts val="0"/>
              </a:spcAft>
            </a:pPr>
            <a:endParaRPr lang="en-US" sz="1400">
              <a:solidFill>
                <a:srgbClr val="FFFFFF"/>
              </a:solidFill>
            </a:endParaRPr>
          </a:p>
        </p:txBody>
      </p:sp>
      <p:grpSp>
        <p:nvGrpSpPr>
          <p:cNvPr id="2" name="Group 18"/>
          <p:cNvGrpSpPr/>
          <p:nvPr userDrawn="1"/>
        </p:nvGrpSpPr>
        <p:grpSpPr>
          <a:xfrm flipH="1">
            <a:off x="4454768" y="1290327"/>
            <a:ext cx="4649333" cy="2827839"/>
            <a:chOff x="-544368" y="1975555"/>
            <a:chExt cx="7433819" cy="4522611"/>
          </a:xfrm>
        </p:grpSpPr>
        <p:sp>
          <p:nvSpPr>
            <p:cNvPr id="20" name="Freeform 19"/>
            <p:cNvSpPr/>
            <p:nvPr userDrawn="1"/>
          </p:nvSpPr>
          <p:spPr>
            <a:xfrm>
              <a:off x="-544368" y="2042582"/>
              <a:ext cx="7296240" cy="4455584"/>
            </a:xfrm>
            <a:custGeom>
              <a:avLst/>
              <a:gdLst>
                <a:gd name="connsiteX0" fmla="*/ 52914 w 6328559"/>
                <a:gd name="connsiteY0" fmla="*/ 0 h 4540250"/>
                <a:gd name="connsiteX1" fmla="*/ 4624716 w 6328559"/>
                <a:gd name="connsiteY1" fmla="*/ 211667 h 4540250"/>
                <a:gd name="connsiteX2" fmla="*/ 6328559 w 6328559"/>
                <a:gd name="connsiteY2" fmla="*/ 2127250 h 4540250"/>
                <a:gd name="connsiteX3" fmla="*/ 5683003 w 6328559"/>
                <a:gd name="connsiteY3" fmla="*/ 3672417 h 4540250"/>
                <a:gd name="connsiteX4" fmla="*/ 4053241 w 6328559"/>
                <a:gd name="connsiteY4" fmla="*/ 4476750 h 4540250"/>
                <a:gd name="connsiteX5" fmla="*/ 0 w 6328559"/>
                <a:gd name="connsiteY5" fmla="*/ 4540250 h 4540250"/>
                <a:gd name="connsiteX6" fmla="*/ 52914 w 6328559"/>
                <a:gd name="connsiteY6" fmla="*/ 0 h 4540250"/>
                <a:gd name="connsiteX0" fmla="*/ 52914 w 6328559"/>
                <a:gd name="connsiteY0" fmla="*/ 0 h 4540250"/>
                <a:gd name="connsiteX1" fmla="*/ 4624716 w 6328559"/>
                <a:gd name="connsiteY1" fmla="*/ 211667 h 4540250"/>
                <a:gd name="connsiteX2" fmla="*/ 6328559 w 6328559"/>
                <a:gd name="connsiteY2" fmla="*/ 2127250 h 4540250"/>
                <a:gd name="connsiteX3" fmla="*/ 4815207 w 6328559"/>
                <a:gd name="connsiteY3" fmla="*/ 3100917 h 4540250"/>
                <a:gd name="connsiteX4" fmla="*/ 4053241 w 6328559"/>
                <a:gd name="connsiteY4" fmla="*/ 4476750 h 4540250"/>
                <a:gd name="connsiteX5" fmla="*/ 0 w 6328559"/>
                <a:gd name="connsiteY5" fmla="*/ 4540250 h 4540250"/>
                <a:gd name="connsiteX6" fmla="*/ 52914 w 6328559"/>
                <a:gd name="connsiteY6" fmla="*/ 0 h 4540250"/>
                <a:gd name="connsiteX0" fmla="*/ 52914 w 6423804"/>
                <a:gd name="connsiteY0" fmla="*/ 0 h 4540250"/>
                <a:gd name="connsiteX1" fmla="*/ 4624716 w 6423804"/>
                <a:gd name="connsiteY1" fmla="*/ 211667 h 4540250"/>
                <a:gd name="connsiteX2" fmla="*/ 6328559 w 6423804"/>
                <a:gd name="connsiteY2" fmla="*/ 2127250 h 4540250"/>
                <a:gd name="connsiteX3" fmla="*/ 6423804 w 6423804"/>
                <a:gd name="connsiteY3" fmla="*/ 3841750 h 4540250"/>
                <a:gd name="connsiteX4" fmla="*/ 4053241 w 6423804"/>
                <a:gd name="connsiteY4" fmla="*/ 4476750 h 4540250"/>
                <a:gd name="connsiteX5" fmla="*/ 0 w 6423804"/>
                <a:gd name="connsiteY5" fmla="*/ 4540250 h 4540250"/>
                <a:gd name="connsiteX6" fmla="*/ 52914 w 6423804"/>
                <a:gd name="connsiteY6" fmla="*/ 0 h 4540250"/>
                <a:gd name="connsiteX0" fmla="*/ 52914 w 6328559"/>
                <a:gd name="connsiteY0" fmla="*/ 0 h 4540250"/>
                <a:gd name="connsiteX1" fmla="*/ 4624716 w 6328559"/>
                <a:gd name="connsiteY1" fmla="*/ 211667 h 4540250"/>
                <a:gd name="connsiteX2" fmla="*/ 6328559 w 6328559"/>
                <a:gd name="connsiteY2" fmla="*/ 2127250 h 4540250"/>
                <a:gd name="connsiteX3" fmla="*/ 6317975 w 6328559"/>
                <a:gd name="connsiteY3" fmla="*/ 3841750 h 4540250"/>
                <a:gd name="connsiteX4" fmla="*/ 4053241 w 6328559"/>
                <a:gd name="connsiteY4" fmla="*/ 4476750 h 4540250"/>
                <a:gd name="connsiteX5" fmla="*/ 0 w 6328559"/>
                <a:gd name="connsiteY5" fmla="*/ 4540250 h 4540250"/>
                <a:gd name="connsiteX6" fmla="*/ 52914 w 6328559"/>
                <a:gd name="connsiteY6" fmla="*/ 0 h 4540250"/>
                <a:gd name="connsiteX0" fmla="*/ 52914 w 6878867"/>
                <a:gd name="connsiteY0" fmla="*/ 0 h 4540250"/>
                <a:gd name="connsiteX1" fmla="*/ 4624716 w 6878867"/>
                <a:gd name="connsiteY1" fmla="*/ 211667 h 4540250"/>
                <a:gd name="connsiteX2" fmla="*/ 6328559 w 6878867"/>
                <a:gd name="connsiteY2" fmla="*/ 2127250 h 4540250"/>
                <a:gd name="connsiteX3" fmla="*/ 6878867 w 6878867"/>
                <a:gd name="connsiteY3" fmla="*/ 3757083 h 4540250"/>
                <a:gd name="connsiteX4" fmla="*/ 4053241 w 6878867"/>
                <a:gd name="connsiteY4" fmla="*/ 4476750 h 4540250"/>
                <a:gd name="connsiteX5" fmla="*/ 0 w 6878867"/>
                <a:gd name="connsiteY5" fmla="*/ 4540250 h 4540250"/>
                <a:gd name="connsiteX6" fmla="*/ 52914 w 6878867"/>
                <a:gd name="connsiteY6" fmla="*/ 0 h 4540250"/>
                <a:gd name="connsiteX0" fmla="*/ 52914 w 6900033"/>
                <a:gd name="connsiteY0" fmla="*/ 0 h 4540250"/>
                <a:gd name="connsiteX1" fmla="*/ 4624716 w 6900033"/>
                <a:gd name="connsiteY1" fmla="*/ 211667 h 4540250"/>
                <a:gd name="connsiteX2" fmla="*/ 6328559 w 6900033"/>
                <a:gd name="connsiteY2" fmla="*/ 2127250 h 4540250"/>
                <a:gd name="connsiteX3" fmla="*/ 6900033 w 6900033"/>
                <a:gd name="connsiteY3" fmla="*/ 3725333 h 4540250"/>
                <a:gd name="connsiteX4" fmla="*/ 4053241 w 6900033"/>
                <a:gd name="connsiteY4" fmla="*/ 4476750 h 4540250"/>
                <a:gd name="connsiteX5" fmla="*/ 0 w 6900033"/>
                <a:gd name="connsiteY5" fmla="*/ 4540250 h 4540250"/>
                <a:gd name="connsiteX6" fmla="*/ 52914 w 6900033"/>
                <a:gd name="connsiteY6" fmla="*/ 0 h 4540250"/>
                <a:gd name="connsiteX0" fmla="*/ 52914 w 6900033"/>
                <a:gd name="connsiteY0" fmla="*/ 0 h 4540250"/>
                <a:gd name="connsiteX1" fmla="*/ 4603550 w 6900033"/>
                <a:gd name="connsiteY1" fmla="*/ 285750 h 4540250"/>
                <a:gd name="connsiteX2" fmla="*/ 6328559 w 6900033"/>
                <a:gd name="connsiteY2" fmla="*/ 2127250 h 4540250"/>
                <a:gd name="connsiteX3" fmla="*/ 6900033 w 6900033"/>
                <a:gd name="connsiteY3" fmla="*/ 3725333 h 4540250"/>
                <a:gd name="connsiteX4" fmla="*/ 4053241 w 6900033"/>
                <a:gd name="connsiteY4" fmla="*/ 4476750 h 4540250"/>
                <a:gd name="connsiteX5" fmla="*/ 0 w 6900033"/>
                <a:gd name="connsiteY5" fmla="*/ 4540250 h 4540250"/>
                <a:gd name="connsiteX6" fmla="*/ 52914 w 6900033"/>
                <a:gd name="connsiteY6" fmla="*/ 0 h 4540250"/>
                <a:gd name="connsiteX0" fmla="*/ 52914 w 6900033"/>
                <a:gd name="connsiteY0" fmla="*/ 0 h 4540250"/>
                <a:gd name="connsiteX1" fmla="*/ 4603550 w 6900033"/>
                <a:gd name="connsiteY1" fmla="*/ 285750 h 4540250"/>
                <a:gd name="connsiteX2" fmla="*/ 6328559 w 6900033"/>
                <a:gd name="connsiteY2" fmla="*/ 2127250 h 4540250"/>
                <a:gd name="connsiteX3" fmla="*/ 6900033 w 6900033"/>
                <a:gd name="connsiteY3" fmla="*/ 3725333 h 4540250"/>
                <a:gd name="connsiteX4" fmla="*/ 5598340 w 6900033"/>
                <a:gd name="connsiteY4" fmla="*/ 4053417 h 4540250"/>
                <a:gd name="connsiteX5" fmla="*/ 4053241 w 6900033"/>
                <a:gd name="connsiteY5" fmla="*/ 4476750 h 4540250"/>
                <a:gd name="connsiteX6" fmla="*/ 0 w 6900033"/>
                <a:gd name="connsiteY6" fmla="*/ 4540250 h 4540250"/>
                <a:gd name="connsiteX7" fmla="*/ 52914 w 6900033"/>
                <a:gd name="connsiteY7" fmla="*/ 0 h 4540250"/>
                <a:gd name="connsiteX0" fmla="*/ 52914 w 6900033"/>
                <a:gd name="connsiteY0" fmla="*/ 0 h 4540250"/>
                <a:gd name="connsiteX1" fmla="*/ 4603550 w 6900033"/>
                <a:gd name="connsiteY1" fmla="*/ 285750 h 4540250"/>
                <a:gd name="connsiteX2" fmla="*/ 6328559 w 6900033"/>
                <a:gd name="connsiteY2" fmla="*/ 2127250 h 4540250"/>
                <a:gd name="connsiteX3" fmla="*/ 6900033 w 6900033"/>
                <a:gd name="connsiteY3" fmla="*/ 3725333 h 4540250"/>
                <a:gd name="connsiteX4" fmla="*/ 5608923 w 6900033"/>
                <a:gd name="connsiteY4" fmla="*/ 4243917 h 4540250"/>
                <a:gd name="connsiteX5" fmla="*/ 4053241 w 6900033"/>
                <a:gd name="connsiteY5" fmla="*/ 4476750 h 4540250"/>
                <a:gd name="connsiteX6" fmla="*/ 0 w 6900033"/>
                <a:gd name="connsiteY6" fmla="*/ 4540250 h 4540250"/>
                <a:gd name="connsiteX7" fmla="*/ 52914 w 6900033"/>
                <a:gd name="connsiteY7" fmla="*/ 0 h 4540250"/>
                <a:gd name="connsiteX0" fmla="*/ 52914 w 6900033"/>
                <a:gd name="connsiteY0" fmla="*/ 0 h 4540250"/>
                <a:gd name="connsiteX1" fmla="*/ 4603550 w 6900033"/>
                <a:gd name="connsiteY1" fmla="*/ 285750 h 4540250"/>
                <a:gd name="connsiteX2" fmla="*/ 6328559 w 6900033"/>
                <a:gd name="connsiteY2" fmla="*/ 2127250 h 4540250"/>
                <a:gd name="connsiteX3" fmla="*/ 6900033 w 6900033"/>
                <a:gd name="connsiteY3" fmla="*/ 3725333 h 4540250"/>
                <a:gd name="connsiteX4" fmla="*/ 5735918 w 6900033"/>
                <a:gd name="connsiteY4" fmla="*/ 4360334 h 4540250"/>
                <a:gd name="connsiteX5" fmla="*/ 4053241 w 6900033"/>
                <a:gd name="connsiteY5" fmla="*/ 4476750 h 4540250"/>
                <a:gd name="connsiteX6" fmla="*/ 0 w 6900033"/>
                <a:gd name="connsiteY6" fmla="*/ 4540250 h 4540250"/>
                <a:gd name="connsiteX7" fmla="*/ 52914 w 6900033"/>
                <a:gd name="connsiteY7" fmla="*/ 0 h 4540250"/>
                <a:gd name="connsiteX0" fmla="*/ 52914 w 6783621"/>
                <a:gd name="connsiteY0" fmla="*/ 0 h 4540250"/>
                <a:gd name="connsiteX1" fmla="*/ 4603550 w 6783621"/>
                <a:gd name="connsiteY1" fmla="*/ 285750 h 4540250"/>
                <a:gd name="connsiteX2" fmla="*/ 6328559 w 6783621"/>
                <a:gd name="connsiteY2" fmla="*/ 2127250 h 4540250"/>
                <a:gd name="connsiteX3" fmla="*/ 6783621 w 6783621"/>
                <a:gd name="connsiteY3" fmla="*/ 3365500 h 4540250"/>
                <a:gd name="connsiteX4" fmla="*/ 5735918 w 6783621"/>
                <a:gd name="connsiteY4" fmla="*/ 4360334 h 4540250"/>
                <a:gd name="connsiteX5" fmla="*/ 4053241 w 6783621"/>
                <a:gd name="connsiteY5" fmla="*/ 4476750 h 4540250"/>
                <a:gd name="connsiteX6" fmla="*/ 0 w 6783621"/>
                <a:gd name="connsiteY6" fmla="*/ 4540250 h 4540250"/>
                <a:gd name="connsiteX7" fmla="*/ 52914 w 6783621"/>
                <a:gd name="connsiteY7" fmla="*/ 0 h 4540250"/>
                <a:gd name="connsiteX0" fmla="*/ 52914 w 6783621"/>
                <a:gd name="connsiteY0" fmla="*/ 0 h 4540250"/>
                <a:gd name="connsiteX1" fmla="*/ 4603550 w 6783621"/>
                <a:gd name="connsiteY1" fmla="*/ 285750 h 4540250"/>
                <a:gd name="connsiteX2" fmla="*/ 6328559 w 6783621"/>
                <a:gd name="connsiteY2" fmla="*/ 2127250 h 4540250"/>
                <a:gd name="connsiteX3" fmla="*/ 6783621 w 6783621"/>
                <a:gd name="connsiteY3" fmla="*/ 3365500 h 4540250"/>
                <a:gd name="connsiteX4" fmla="*/ 5683003 w 6783621"/>
                <a:gd name="connsiteY4" fmla="*/ 4275668 h 4540250"/>
                <a:gd name="connsiteX5" fmla="*/ 4053241 w 6783621"/>
                <a:gd name="connsiteY5" fmla="*/ 4476750 h 4540250"/>
                <a:gd name="connsiteX6" fmla="*/ 0 w 6783621"/>
                <a:gd name="connsiteY6" fmla="*/ 4540250 h 4540250"/>
                <a:gd name="connsiteX7" fmla="*/ 52914 w 6783621"/>
                <a:gd name="connsiteY7" fmla="*/ 0 h 4540250"/>
                <a:gd name="connsiteX0" fmla="*/ 52914 w 6783621"/>
                <a:gd name="connsiteY0" fmla="*/ 0 h 4540250"/>
                <a:gd name="connsiteX1" fmla="*/ 4603550 w 6783621"/>
                <a:gd name="connsiteY1" fmla="*/ 285750 h 4540250"/>
                <a:gd name="connsiteX2" fmla="*/ 6317976 w 6783621"/>
                <a:gd name="connsiteY2" fmla="*/ 1608667 h 4540250"/>
                <a:gd name="connsiteX3" fmla="*/ 6783621 w 6783621"/>
                <a:gd name="connsiteY3" fmla="*/ 3365500 h 4540250"/>
                <a:gd name="connsiteX4" fmla="*/ 5683003 w 6783621"/>
                <a:gd name="connsiteY4" fmla="*/ 4275668 h 4540250"/>
                <a:gd name="connsiteX5" fmla="*/ 4053241 w 6783621"/>
                <a:gd name="connsiteY5" fmla="*/ 4476750 h 4540250"/>
                <a:gd name="connsiteX6" fmla="*/ 0 w 6783621"/>
                <a:gd name="connsiteY6" fmla="*/ 4540250 h 4540250"/>
                <a:gd name="connsiteX7" fmla="*/ 52914 w 6783621"/>
                <a:gd name="connsiteY7" fmla="*/ 0 h 4540250"/>
                <a:gd name="connsiteX0" fmla="*/ 52914 w 6317976"/>
                <a:gd name="connsiteY0" fmla="*/ 0 h 4540250"/>
                <a:gd name="connsiteX1" fmla="*/ 4603550 w 6317976"/>
                <a:gd name="connsiteY1" fmla="*/ 285750 h 4540250"/>
                <a:gd name="connsiteX2" fmla="*/ 6317976 w 6317976"/>
                <a:gd name="connsiteY2" fmla="*/ 1608667 h 4540250"/>
                <a:gd name="connsiteX3" fmla="*/ 5185607 w 6317976"/>
                <a:gd name="connsiteY3" fmla="*/ 4529667 h 4540250"/>
                <a:gd name="connsiteX4" fmla="*/ 5683003 w 6317976"/>
                <a:gd name="connsiteY4" fmla="*/ 4275668 h 4540250"/>
                <a:gd name="connsiteX5" fmla="*/ 4053241 w 6317976"/>
                <a:gd name="connsiteY5" fmla="*/ 4476750 h 4540250"/>
                <a:gd name="connsiteX6" fmla="*/ 0 w 6317976"/>
                <a:gd name="connsiteY6" fmla="*/ 4540250 h 4540250"/>
                <a:gd name="connsiteX7" fmla="*/ 52914 w 6317976"/>
                <a:gd name="connsiteY7" fmla="*/ 0 h 4540250"/>
                <a:gd name="connsiteX0" fmla="*/ 52914 w 6317976"/>
                <a:gd name="connsiteY0" fmla="*/ 0 h 4635501"/>
                <a:gd name="connsiteX1" fmla="*/ 4603550 w 6317976"/>
                <a:gd name="connsiteY1" fmla="*/ 285750 h 4635501"/>
                <a:gd name="connsiteX2" fmla="*/ 6317976 w 6317976"/>
                <a:gd name="connsiteY2" fmla="*/ 1608667 h 4635501"/>
                <a:gd name="connsiteX3" fmla="*/ 5185607 w 6317976"/>
                <a:gd name="connsiteY3" fmla="*/ 4529667 h 4635501"/>
                <a:gd name="connsiteX4" fmla="*/ 4603549 w 6317976"/>
                <a:gd name="connsiteY4" fmla="*/ 4635501 h 4635501"/>
                <a:gd name="connsiteX5" fmla="*/ 4053241 w 6317976"/>
                <a:gd name="connsiteY5" fmla="*/ 4476750 h 4635501"/>
                <a:gd name="connsiteX6" fmla="*/ 0 w 6317976"/>
                <a:gd name="connsiteY6" fmla="*/ 4540250 h 4635501"/>
                <a:gd name="connsiteX7" fmla="*/ 52914 w 6317976"/>
                <a:gd name="connsiteY7" fmla="*/ 0 h 4635501"/>
                <a:gd name="connsiteX0" fmla="*/ 52914 w 6730708"/>
                <a:gd name="connsiteY0" fmla="*/ 0 h 4635501"/>
                <a:gd name="connsiteX1" fmla="*/ 4603550 w 6730708"/>
                <a:gd name="connsiteY1" fmla="*/ 285750 h 4635501"/>
                <a:gd name="connsiteX2" fmla="*/ 6730708 w 6730708"/>
                <a:gd name="connsiteY2" fmla="*/ 2434167 h 4635501"/>
                <a:gd name="connsiteX3" fmla="*/ 5185607 w 6730708"/>
                <a:gd name="connsiteY3" fmla="*/ 4529667 h 4635501"/>
                <a:gd name="connsiteX4" fmla="*/ 4603549 w 6730708"/>
                <a:gd name="connsiteY4" fmla="*/ 4635501 h 4635501"/>
                <a:gd name="connsiteX5" fmla="*/ 4053241 w 6730708"/>
                <a:gd name="connsiteY5" fmla="*/ 4476750 h 4635501"/>
                <a:gd name="connsiteX6" fmla="*/ 0 w 6730708"/>
                <a:gd name="connsiteY6" fmla="*/ 4540250 h 4635501"/>
                <a:gd name="connsiteX7" fmla="*/ 52914 w 6730708"/>
                <a:gd name="connsiteY7" fmla="*/ 0 h 4635501"/>
                <a:gd name="connsiteX0" fmla="*/ 52914 w 6836537"/>
                <a:gd name="connsiteY0" fmla="*/ 0 h 4635501"/>
                <a:gd name="connsiteX1" fmla="*/ 4603550 w 6836537"/>
                <a:gd name="connsiteY1" fmla="*/ 285750 h 4635501"/>
                <a:gd name="connsiteX2" fmla="*/ 6836537 w 6836537"/>
                <a:gd name="connsiteY2" fmla="*/ 3270251 h 4635501"/>
                <a:gd name="connsiteX3" fmla="*/ 5185607 w 6836537"/>
                <a:gd name="connsiteY3" fmla="*/ 4529667 h 4635501"/>
                <a:gd name="connsiteX4" fmla="*/ 4603549 w 6836537"/>
                <a:gd name="connsiteY4" fmla="*/ 4635501 h 4635501"/>
                <a:gd name="connsiteX5" fmla="*/ 4053241 w 6836537"/>
                <a:gd name="connsiteY5" fmla="*/ 4476750 h 4635501"/>
                <a:gd name="connsiteX6" fmla="*/ 0 w 6836537"/>
                <a:gd name="connsiteY6" fmla="*/ 4540250 h 4635501"/>
                <a:gd name="connsiteX7" fmla="*/ 52914 w 6836537"/>
                <a:gd name="connsiteY7" fmla="*/ 0 h 4635501"/>
                <a:gd name="connsiteX0" fmla="*/ 52914 w 6836537"/>
                <a:gd name="connsiteY0" fmla="*/ 0 h 4635501"/>
                <a:gd name="connsiteX1" fmla="*/ 4815207 w 6836537"/>
                <a:gd name="connsiteY1" fmla="*/ 285750 h 4635501"/>
                <a:gd name="connsiteX2" fmla="*/ 6836537 w 6836537"/>
                <a:gd name="connsiteY2" fmla="*/ 3270251 h 4635501"/>
                <a:gd name="connsiteX3" fmla="*/ 5185607 w 6836537"/>
                <a:gd name="connsiteY3" fmla="*/ 4529667 h 4635501"/>
                <a:gd name="connsiteX4" fmla="*/ 4603549 w 6836537"/>
                <a:gd name="connsiteY4" fmla="*/ 4635501 h 4635501"/>
                <a:gd name="connsiteX5" fmla="*/ 4053241 w 6836537"/>
                <a:gd name="connsiteY5" fmla="*/ 4476750 h 4635501"/>
                <a:gd name="connsiteX6" fmla="*/ 0 w 6836537"/>
                <a:gd name="connsiteY6" fmla="*/ 4540250 h 4635501"/>
                <a:gd name="connsiteX7" fmla="*/ 52914 w 6836537"/>
                <a:gd name="connsiteY7" fmla="*/ 0 h 4635501"/>
                <a:gd name="connsiteX0" fmla="*/ 0 w 6857703"/>
                <a:gd name="connsiteY0" fmla="*/ 0 h 4635501"/>
                <a:gd name="connsiteX1" fmla="*/ 4836373 w 6857703"/>
                <a:gd name="connsiteY1" fmla="*/ 285750 h 4635501"/>
                <a:gd name="connsiteX2" fmla="*/ 6857703 w 6857703"/>
                <a:gd name="connsiteY2" fmla="*/ 3270251 h 4635501"/>
                <a:gd name="connsiteX3" fmla="*/ 5206773 w 6857703"/>
                <a:gd name="connsiteY3" fmla="*/ 4529667 h 4635501"/>
                <a:gd name="connsiteX4" fmla="*/ 4624715 w 6857703"/>
                <a:gd name="connsiteY4" fmla="*/ 4635501 h 4635501"/>
                <a:gd name="connsiteX5" fmla="*/ 4074407 w 6857703"/>
                <a:gd name="connsiteY5" fmla="*/ 4476750 h 4635501"/>
                <a:gd name="connsiteX6" fmla="*/ 21166 w 6857703"/>
                <a:gd name="connsiteY6" fmla="*/ 4540250 h 4635501"/>
                <a:gd name="connsiteX7" fmla="*/ 0 w 6857703"/>
                <a:gd name="connsiteY7" fmla="*/ 0 h 4635501"/>
                <a:gd name="connsiteX0" fmla="*/ 0 w 6857703"/>
                <a:gd name="connsiteY0" fmla="*/ 0 h 4635501"/>
                <a:gd name="connsiteX1" fmla="*/ 4836373 w 6857703"/>
                <a:gd name="connsiteY1" fmla="*/ 285750 h 4635501"/>
                <a:gd name="connsiteX2" fmla="*/ 5333769 w 6857703"/>
                <a:gd name="connsiteY2" fmla="*/ 1016000 h 4635501"/>
                <a:gd name="connsiteX3" fmla="*/ 6857703 w 6857703"/>
                <a:gd name="connsiteY3" fmla="*/ 3270251 h 4635501"/>
                <a:gd name="connsiteX4" fmla="*/ 5206773 w 6857703"/>
                <a:gd name="connsiteY4" fmla="*/ 4529667 h 4635501"/>
                <a:gd name="connsiteX5" fmla="*/ 4624715 w 6857703"/>
                <a:gd name="connsiteY5" fmla="*/ 4635501 h 4635501"/>
                <a:gd name="connsiteX6" fmla="*/ 4074407 w 6857703"/>
                <a:gd name="connsiteY6" fmla="*/ 4476750 h 4635501"/>
                <a:gd name="connsiteX7" fmla="*/ 21166 w 6857703"/>
                <a:gd name="connsiteY7" fmla="*/ 4540250 h 4635501"/>
                <a:gd name="connsiteX8" fmla="*/ 0 w 6857703"/>
                <a:gd name="connsiteY8" fmla="*/ 0 h 4635501"/>
                <a:gd name="connsiteX0" fmla="*/ 0 w 6857703"/>
                <a:gd name="connsiteY0" fmla="*/ 0 h 4635501"/>
                <a:gd name="connsiteX1" fmla="*/ 4836373 w 6857703"/>
                <a:gd name="connsiteY1" fmla="*/ 285750 h 4635501"/>
                <a:gd name="connsiteX2" fmla="*/ 5926410 w 6857703"/>
                <a:gd name="connsiteY2" fmla="*/ 1111250 h 4635501"/>
                <a:gd name="connsiteX3" fmla="*/ 6857703 w 6857703"/>
                <a:gd name="connsiteY3" fmla="*/ 3270251 h 4635501"/>
                <a:gd name="connsiteX4" fmla="*/ 5206773 w 6857703"/>
                <a:gd name="connsiteY4" fmla="*/ 4529667 h 4635501"/>
                <a:gd name="connsiteX5" fmla="*/ 4624715 w 6857703"/>
                <a:gd name="connsiteY5" fmla="*/ 4635501 h 4635501"/>
                <a:gd name="connsiteX6" fmla="*/ 4074407 w 6857703"/>
                <a:gd name="connsiteY6" fmla="*/ 4476750 h 4635501"/>
                <a:gd name="connsiteX7" fmla="*/ 21166 w 6857703"/>
                <a:gd name="connsiteY7" fmla="*/ 4540250 h 4635501"/>
                <a:gd name="connsiteX8" fmla="*/ 0 w 6857703"/>
                <a:gd name="connsiteY8" fmla="*/ 0 h 4635501"/>
                <a:gd name="connsiteX0" fmla="*/ 0 w 6857703"/>
                <a:gd name="connsiteY0" fmla="*/ 0 h 4635501"/>
                <a:gd name="connsiteX1" fmla="*/ 4836373 w 6857703"/>
                <a:gd name="connsiteY1" fmla="*/ 285750 h 4635501"/>
                <a:gd name="connsiteX2" fmla="*/ 6857703 w 6857703"/>
                <a:gd name="connsiteY2" fmla="*/ 3270251 h 4635501"/>
                <a:gd name="connsiteX3" fmla="*/ 5206773 w 6857703"/>
                <a:gd name="connsiteY3" fmla="*/ 4529667 h 4635501"/>
                <a:gd name="connsiteX4" fmla="*/ 4624715 w 6857703"/>
                <a:gd name="connsiteY4" fmla="*/ 4635501 h 4635501"/>
                <a:gd name="connsiteX5" fmla="*/ 4074407 w 6857703"/>
                <a:gd name="connsiteY5" fmla="*/ 4476750 h 4635501"/>
                <a:gd name="connsiteX6" fmla="*/ 21166 w 6857703"/>
                <a:gd name="connsiteY6" fmla="*/ 4540250 h 4635501"/>
                <a:gd name="connsiteX7" fmla="*/ 0 w 6857703"/>
                <a:gd name="connsiteY7" fmla="*/ 0 h 4635501"/>
                <a:gd name="connsiteX0" fmla="*/ 0 w 6836537"/>
                <a:gd name="connsiteY0" fmla="*/ 0 h 4635501"/>
                <a:gd name="connsiteX1" fmla="*/ 4836373 w 6836537"/>
                <a:gd name="connsiteY1" fmla="*/ 285750 h 4635501"/>
                <a:gd name="connsiteX2" fmla="*/ 6836537 w 6836537"/>
                <a:gd name="connsiteY2" fmla="*/ 2592917 h 4635501"/>
                <a:gd name="connsiteX3" fmla="*/ 5206773 w 6836537"/>
                <a:gd name="connsiteY3" fmla="*/ 4529667 h 4635501"/>
                <a:gd name="connsiteX4" fmla="*/ 4624715 w 6836537"/>
                <a:gd name="connsiteY4" fmla="*/ 4635501 h 4635501"/>
                <a:gd name="connsiteX5" fmla="*/ 4074407 w 6836537"/>
                <a:gd name="connsiteY5" fmla="*/ 4476750 h 4635501"/>
                <a:gd name="connsiteX6" fmla="*/ 21166 w 6836537"/>
                <a:gd name="connsiteY6" fmla="*/ 4540250 h 4635501"/>
                <a:gd name="connsiteX7" fmla="*/ 0 w 6836537"/>
                <a:gd name="connsiteY7" fmla="*/ 0 h 4635501"/>
                <a:gd name="connsiteX0" fmla="*/ 2036 w 6817408"/>
                <a:gd name="connsiteY0" fmla="*/ 179917 h 4349751"/>
                <a:gd name="connsiteX1" fmla="*/ 4817244 w 6817408"/>
                <a:gd name="connsiteY1" fmla="*/ 0 h 4349751"/>
                <a:gd name="connsiteX2" fmla="*/ 6817408 w 6817408"/>
                <a:gd name="connsiteY2" fmla="*/ 2307167 h 4349751"/>
                <a:gd name="connsiteX3" fmla="*/ 5187644 w 6817408"/>
                <a:gd name="connsiteY3" fmla="*/ 4243917 h 4349751"/>
                <a:gd name="connsiteX4" fmla="*/ 4605586 w 6817408"/>
                <a:gd name="connsiteY4" fmla="*/ 4349751 h 4349751"/>
                <a:gd name="connsiteX5" fmla="*/ 4055278 w 6817408"/>
                <a:gd name="connsiteY5" fmla="*/ 4191000 h 4349751"/>
                <a:gd name="connsiteX6" fmla="*/ 2037 w 6817408"/>
                <a:gd name="connsiteY6" fmla="*/ 4254500 h 4349751"/>
                <a:gd name="connsiteX7" fmla="*/ 2036 w 6817408"/>
                <a:gd name="connsiteY7" fmla="*/ 179917 h 4349751"/>
                <a:gd name="connsiteX0" fmla="*/ 2036 w 6817408"/>
                <a:gd name="connsiteY0" fmla="*/ 391584 h 4561418"/>
                <a:gd name="connsiteX1" fmla="*/ 4785495 w 6817408"/>
                <a:gd name="connsiteY1" fmla="*/ 0 h 4561418"/>
                <a:gd name="connsiteX2" fmla="*/ 6817408 w 6817408"/>
                <a:gd name="connsiteY2" fmla="*/ 2518834 h 4561418"/>
                <a:gd name="connsiteX3" fmla="*/ 5187644 w 6817408"/>
                <a:gd name="connsiteY3" fmla="*/ 4455584 h 4561418"/>
                <a:gd name="connsiteX4" fmla="*/ 4605586 w 6817408"/>
                <a:gd name="connsiteY4" fmla="*/ 4561418 h 4561418"/>
                <a:gd name="connsiteX5" fmla="*/ 4055278 w 6817408"/>
                <a:gd name="connsiteY5" fmla="*/ 4402667 h 4561418"/>
                <a:gd name="connsiteX6" fmla="*/ 2037 w 6817408"/>
                <a:gd name="connsiteY6" fmla="*/ 4466167 h 4561418"/>
                <a:gd name="connsiteX7" fmla="*/ 2036 w 6817408"/>
                <a:gd name="connsiteY7" fmla="*/ 391584 h 4561418"/>
                <a:gd name="connsiteX0" fmla="*/ 2036 w 6817408"/>
                <a:gd name="connsiteY0" fmla="*/ 391584 h 4466167"/>
                <a:gd name="connsiteX1" fmla="*/ 4785495 w 6817408"/>
                <a:gd name="connsiteY1" fmla="*/ 0 h 4466167"/>
                <a:gd name="connsiteX2" fmla="*/ 6817408 w 6817408"/>
                <a:gd name="connsiteY2" fmla="*/ 2518834 h 4466167"/>
                <a:gd name="connsiteX3" fmla="*/ 5187644 w 6817408"/>
                <a:gd name="connsiteY3" fmla="*/ 4455584 h 4466167"/>
                <a:gd name="connsiteX4" fmla="*/ 4055278 w 6817408"/>
                <a:gd name="connsiteY4" fmla="*/ 4402667 h 4466167"/>
                <a:gd name="connsiteX5" fmla="*/ 2037 w 6817408"/>
                <a:gd name="connsiteY5" fmla="*/ 4466167 h 4466167"/>
                <a:gd name="connsiteX6" fmla="*/ 2036 w 6817408"/>
                <a:gd name="connsiteY6" fmla="*/ 391584 h 4466167"/>
                <a:gd name="connsiteX0" fmla="*/ 2036 w 6817408"/>
                <a:gd name="connsiteY0" fmla="*/ 391584 h 4466167"/>
                <a:gd name="connsiteX1" fmla="*/ 4785495 w 6817408"/>
                <a:gd name="connsiteY1" fmla="*/ 0 h 4466167"/>
                <a:gd name="connsiteX2" fmla="*/ 6817408 w 6817408"/>
                <a:gd name="connsiteY2" fmla="*/ 2518834 h 4466167"/>
                <a:gd name="connsiteX3" fmla="*/ 5187644 w 6817408"/>
                <a:gd name="connsiteY3" fmla="*/ 4455584 h 4466167"/>
                <a:gd name="connsiteX4" fmla="*/ 2037 w 6817408"/>
                <a:gd name="connsiteY4" fmla="*/ 4466167 h 4466167"/>
                <a:gd name="connsiteX5" fmla="*/ 2036 w 6817408"/>
                <a:gd name="connsiteY5" fmla="*/ 391584 h 4466167"/>
                <a:gd name="connsiteX0" fmla="*/ 134098 w 6949470"/>
                <a:gd name="connsiteY0" fmla="*/ 391584 h 4455584"/>
                <a:gd name="connsiteX1" fmla="*/ 4917557 w 6949470"/>
                <a:gd name="connsiteY1" fmla="*/ 0 h 4455584"/>
                <a:gd name="connsiteX2" fmla="*/ 6949470 w 6949470"/>
                <a:gd name="connsiteY2" fmla="*/ 2518834 h 4455584"/>
                <a:gd name="connsiteX3" fmla="*/ 5319706 w 6949470"/>
                <a:gd name="connsiteY3" fmla="*/ 4455584 h 4455584"/>
                <a:gd name="connsiteX4" fmla="*/ 244 w 6949470"/>
                <a:gd name="connsiteY4" fmla="*/ 4293501 h 4455584"/>
                <a:gd name="connsiteX5" fmla="*/ 134098 w 6949470"/>
                <a:gd name="connsiteY5" fmla="*/ 391584 h 4455584"/>
                <a:gd name="connsiteX0" fmla="*/ 0 w 7542105"/>
                <a:gd name="connsiteY0" fmla="*/ 368148 h 4455584"/>
                <a:gd name="connsiteX1" fmla="*/ 5510192 w 7542105"/>
                <a:gd name="connsiteY1" fmla="*/ 0 h 4455584"/>
                <a:gd name="connsiteX2" fmla="*/ 7542105 w 7542105"/>
                <a:gd name="connsiteY2" fmla="*/ 2518834 h 4455584"/>
                <a:gd name="connsiteX3" fmla="*/ 5912341 w 7542105"/>
                <a:gd name="connsiteY3" fmla="*/ 4455584 h 4455584"/>
                <a:gd name="connsiteX4" fmla="*/ 592879 w 7542105"/>
                <a:gd name="connsiteY4" fmla="*/ 4293501 h 4455584"/>
                <a:gd name="connsiteX5" fmla="*/ 0 w 7542105"/>
                <a:gd name="connsiteY5" fmla="*/ 368148 h 4455584"/>
                <a:gd name="connsiteX0" fmla="*/ 0 w 7542105"/>
                <a:gd name="connsiteY0" fmla="*/ 368148 h 4455584"/>
                <a:gd name="connsiteX1" fmla="*/ 5510192 w 7542105"/>
                <a:gd name="connsiteY1" fmla="*/ 0 h 4455584"/>
                <a:gd name="connsiteX2" fmla="*/ 7542105 w 7542105"/>
                <a:gd name="connsiteY2" fmla="*/ 2518834 h 4455584"/>
                <a:gd name="connsiteX3" fmla="*/ 5912341 w 7542105"/>
                <a:gd name="connsiteY3" fmla="*/ 4455584 h 4455584"/>
                <a:gd name="connsiteX4" fmla="*/ 59942 w 7542105"/>
                <a:gd name="connsiteY4" fmla="*/ 4293501 h 4455584"/>
                <a:gd name="connsiteX5" fmla="*/ 0 w 7542105"/>
                <a:gd name="connsiteY5" fmla="*/ 368148 h 4455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42105" h="4455584">
                  <a:moveTo>
                    <a:pt x="0" y="368148"/>
                  </a:moveTo>
                  <a:lnTo>
                    <a:pt x="5510192" y="0"/>
                  </a:lnTo>
                  <a:lnTo>
                    <a:pt x="7542105" y="2518834"/>
                  </a:lnTo>
                  <a:lnTo>
                    <a:pt x="5912341" y="4455584"/>
                  </a:lnTo>
                  <a:lnTo>
                    <a:pt x="59942" y="4293501"/>
                  </a:lnTo>
                  <a:cubicBezTo>
                    <a:pt x="52887" y="2780084"/>
                    <a:pt x="7055" y="1881565"/>
                    <a:pt x="0" y="368148"/>
                  </a:cubicBezTo>
                  <a:close/>
                </a:path>
              </a:pathLst>
            </a:custGeom>
            <a:solidFill>
              <a:schemeClr val="accent4">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685891" fontAlgn="auto">
                <a:lnSpc>
                  <a:spcPct val="90000"/>
                </a:lnSpc>
                <a:spcBef>
                  <a:spcPts val="0"/>
                </a:spcBef>
                <a:spcAft>
                  <a:spcPts val="0"/>
                </a:spcAft>
              </a:pPr>
              <a:endParaRPr lang="en-US" sz="1400">
                <a:solidFill>
                  <a:srgbClr val="007395"/>
                </a:solidFill>
              </a:endParaRPr>
            </a:p>
          </p:txBody>
        </p:sp>
        <p:sp>
          <p:nvSpPr>
            <p:cNvPr id="21" name="Freeform 20"/>
            <p:cNvSpPr/>
            <p:nvPr userDrawn="1"/>
          </p:nvSpPr>
          <p:spPr>
            <a:xfrm>
              <a:off x="4723487" y="1975555"/>
              <a:ext cx="2165964" cy="4480277"/>
            </a:xfrm>
            <a:custGeom>
              <a:avLst/>
              <a:gdLst>
                <a:gd name="connsiteX0" fmla="*/ 0 w 2137741"/>
                <a:gd name="connsiteY0" fmla="*/ 0 h 4423833"/>
                <a:gd name="connsiteX1" fmla="*/ 2137741 w 2137741"/>
                <a:gd name="connsiteY1" fmla="*/ 2476500 h 4423833"/>
                <a:gd name="connsiteX2" fmla="*/ 476230 w 2137741"/>
                <a:gd name="connsiteY2" fmla="*/ 4423833 h 4423833"/>
                <a:gd name="connsiteX3" fmla="*/ 1915501 w 2137741"/>
                <a:gd name="connsiteY3" fmla="*/ 2518833 h 4423833"/>
                <a:gd name="connsiteX4" fmla="*/ 0 w 2137741"/>
                <a:gd name="connsiteY4" fmla="*/ 0 h 4423833"/>
                <a:gd name="connsiteX0" fmla="*/ 0 w 2158908"/>
                <a:gd name="connsiteY0" fmla="*/ 0 h 4409721"/>
                <a:gd name="connsiteX1" fmla="*/ 2158908 w 2158908"/>
                <a:gd name="connsiteY1" fmla="*/ 2462388 h 4409721"/>
                <a:gd name="connsiteX2" fmla="*/ 497397 w 2158908"/>
                <a:gd name="connsiteY2" fmla="*/ 4409721 h 4409721"/>
                <a:gd name="connsiteX3" fmla="*/ 1936668 w 2158908"/>
                <a:gd name="connsiteY3" fmla="*/ 2504721 h 4409721"/>
                <a:gd name="connsiteX4" fmla="*/ 0 w 2158908"/>
                <a:gd name="connsiteY4" fmla="*/ 0 h 4409721"/>
                <a:gd name="connsiteX0" fmla="*/ 0 w 2158908"/>
                <a:gd name="connsiteY0" fmla="*/ 0 h 4409721"/>
                <a:gd name="connsiteX1" fmla="*/ 2158908 w 2158908"/>
                <a:gd name="connsiteY1" fmla="*/ 2462388 h 4409721"/>
                <a:gd name="connsiteX2" fmla="*/ 490341 w 2158908"/>
                <a:gd name="connsiteY2" fmla="*/ 4409721 h 4409721"/>
                <a:gd name="connsiteX3" fmla="*/ 1936668 w 2158908"/>
                <a:gd name="connsiteY3" fmla="*/ 2504721 h 4409721"/>
                <a:gd name="connsiteX4" fmla="*/ 0 w 2158908"/>
                <a:gd name="connsiteY4" fmla="*/ 0 h 4409721"/>
                <a:gd name="connsiteX0" fmla="*/ 0 w 2130685"/>
                <a:gd name="connsiteY0" fmla="*/ 0 h 4430888"/>
                <a:gd name="connsiteX1" fmla="*/ 2130685 w 2130685"/>
                <a:gd name="connsiteY1" fmla="*/ 2483555 h 4430888"/>
                <a:gd name="connsiteX2" fmla="*/ 462118 w 2130685"/>
                <a:gd name="connsiteY2" fmla="*/ 4430888 h 4430888"/>
                <a:gd name="connsiteX3" fmla="*/ 1908445 w 2130685"/>
                <a:gd name="connsiteY3" fmla="*/ 2525888 h 4430888"/>
                <a:gd name="connsiteX4" fmla="*/ 0 w 2130685"/>
                <a:gd name="connsiteY4" fmla="*/ 0 h 4430888"/>
                <a:gd name="connsiteX0" fmla="*/ 0 w 2165964"/>
                <a:gd name="connsiteY0" fmla="*/ 0 h 4480277"/>
                <a:gd name="connsiteX1" fmla="*/ 2165964 w 2165964"/>
                <a:gd name="connsiteY1" fmla="*/ 2532944 h 4480277"/>
                <a:gd name="connsiteX2" fmla="*/ 497397 w 2165964"/>
                <a:gd name="connsiteY2" fmla="*/ 4480277 h 4480277"/>
                <a:gd name="connsiteX3" fmla="*/ 1943724 w 2165964"/>
                <a:gd name="connsiteY3" fmla="*/ 2575277 h 4480277"/>
                <a:gd name="connsiteX4" fmla="*/ 0 w 2165964"/>
                <a:gd name="connsiteY4" fmla="*/ 0 h 44802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5964" h="4480277">
                  <a:moveTo>
                    <a:pt x="0" y="0"/>
                  </a:moveTo>
                  <a:lnTo>
                    <a:pt x="2165964" y="2532944"/>
                  </a:lnTo>
                  <a:lnTo>
                    <a:pt x="497397" y="4480277"/>
                  </a:lnTo>
                  <a:lnTo>
                    <a:pt x="1943724" y="2575277"/>
                  </a:lnTo>
                  <a:lnTo>
                    <a:pt x="0" y="0"/>
                  </a:lnTo>
                  <a:close/>
                </a:path>
              </a:pathLst>
            </a:cu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685891" fontAlgn="auto">
                <a:lnSpc>
                  <a:spcPct val="90000"/>
                </a:lnSpc>
                <a:spcBef>
                  <a:spcPts val="0"/>
                </a:spcBef>
                <a:spcAft>
                  <a:spcPts val="0"/>
                </a:spcAft>
              </a:pPr>
              <a:endParaRPr lang="en-US" sz="1400">
                <a:solidFill>
                  <a:srgbClr val="FFFFFF"/>
                </a:solidFill>
              </a:endParaRPr>
            </a:p>
          </p:txBody>
        </p:sp>
      </p:grpSp>
      <p:sp>
        <p:nvSpPr>
          <p:cNvPr id="4" name="Slide Number Placeholder 3"/>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
        <p:nvSpPr>
          <p:cNvPr id="22" name="Freeform 21"/>
          <p:cNvSpPr/>
          <p:nvPr userDrawn="1"/>
        </p:nvSpPr>
        <p:spPr>
          <a:xfrm>
            <a:off x="7137853" y="14654"/>
            <a:ext cx="1905383" cy="1143000"/>
          </a:xfrm>
          <a:custGeom>
            <a:avLst/>
            <a:gdLst>
              <a:gd name="connsiteX0" fmla="*/ 273522 w 5607201"/>
              <a:gd name="connsiteY0" fmla="*/ 39077 h 1582616"/>
              <a:gd name="connsiteX1" fmla="*/ 0 w 5607201"/>
              <a:gd name="connsiteY1" fmla="*/ 762000 h 1582616"/>
              <a:gd name="connsiteX2" fmla="*/ 801029 w 5607201"/>
              <a:gd name="connsiteY2" fmla="*/ 1582616 h 1582616"/>
              <a:gd name="connsiteX3" fmla="*/ 5607201 w 5607201"/>
              <a:gd name="connsiteY3" fmla="*/ 1289539 h 1582616"/>
              <a:gd name="connsiteX4" fmla="*/ 5607201 w 5607201"/>
              <a:gd name="connsiteY4" fmla="*/ 19539 h 1582616"/>
              <a:gd name="connsiteX5" fmla="*/ 312596 w 5607201"/>
              <a:gd name="connsiteY5" fmla="*/ 0 h 1582616"/>
              <a:gd name="connsiteX6" fmla="*/ 312596 w 5607201"/>
              <a:gd name="connsiteY6" fmla="*/ 0 h 1582616"/>
              <a:gd name="connsiteX7" fmla="*/ 273522 w 5607201"/>
              <a:gd name="connsiteY7" fmla="*/ 39077 h 1582616"/>
              <a:gd name="connsiteX0" fmla="*/ 273522 w 5607201"/>
              <a:gd name="connsiteY0" fmla="*/ 39077 h 1445847"/>
              <a:gd name="connsiteX1" fmla="*/ 0 w 5607201"/>
              <a:gd name="connsiteY1" fmla="*/ 762000 h 1445847"/>
              <a:gd name="connsiteX2" fmla="*/ 742417 w 5607201"/>
              <a:gd name="connsiteY2" fmla="*/ 1445847 h 1445847"/>
              <a:gd name="connsiteX3" fmla="*/ 5607201 w 5607201"/>
              <a:gd name="connsiteY3" fmla="*/ 1289539 h 1445847"/>
              <a:gd name="connsiteX4" fmla="*/ 5607201 w 5607201"/>
              <a:gd name="connsiteY4" fmla="*/ 19539 h 1445847"/>
              <a:gd name="connsiteX5" fmla="*/ 312596 w 5607201"/>
              <a:gd name="connsiteY5" fmla="*/ 0 h 1445847"/>
              <a:gd name="connsiteX6" fmla="*/ 312596 w 5607201"/>
              <a:gd name="connsiteY6" fmla="*/ 0 h 1445847"/>
              <a:gd name="connsiteX7" fmla="*/ 273522 w 5607201"/>
              <a:gd name="connsiteY7" fmla="*/ 39077 h 1445847"/>
              <a:gd name="connsiteX0" fmla="*/ 273522 w 5607201"/>
              <a:gd name="connsiteY0" fmla="*/ 39077 h 1445847"/>
              <a:gd name="connsiteX1" fmla="*/ 0 w 5607201"/>
              <a:gd name="connsiteY1" fmla="*/ 762000 h 1445847"/>
              <a:gd name="connsiteX2" fmla="*/ 742417 w 5607201"/>
              <a:gd name="connsiteY2" fmla="*/ 1445847 h 1445847"/>
              <a:gd name="connsiteX3" fmla="*/ 5587664 w 5607201"/>
              <a:gd name="connsiteY3" fmla="*/ 1250462 h 1445847"/>
              <a:gd name="connsiteX4" fmla="*/ 5607201 w 5607201"/>
              <a:gd name="connsiteY4" fmla="*/ 19539 h 1445847"/>
              <a:gd name="connsiteX5" fmla="*/ 312596 w 5607201"/>
              <a:gd name="connsiteY5" fmla="*/ 0 h 1445847"/>
              <a:gd name="connsiteX6" fmla="*/ 312596 w 5607201"/>
              <a:gd name="connsiteY6" fmla="*/ 0 h 1445847"/>
              <a:gd name="connsiteX7" fmla="*/ 273522 w 5607201"/>
              <a:gd name="connsiteY7" fmla="*/ 39077 h 1445847"/>
              <a:gd name="connsiteX0" fmla="*/ 273522 w 5607201"/>
              <a:gd name="connsiteY0" fmla="*/ 39077 h 1250462"/>
              <a:gd name="connsiteX1" fmla="*/ 0 w 5607201"/>
              <a:gd name="connsiteY1" fmla="*/ 762000 h 1250462"/>
              <a:gd name="connsiteX2" fmla="*/ 1583497 w 5607201"/>
              <a:gd name="connsiteY2" fmla="*/ 1238857 h 1250462"/>
              <a:gd name="connsiteX3" fmla="*/ 5587664 w 5607201"/>
              <a:gd name="connsiteY3" fmla="*/ 1250462 h 1250462"/>
              <a:gd name="connsiteX4" fmla="*/ 5607201 w 5607201"/>
              <a:gd name="connsiteY4" fmla="*/ 19539 h 1250462"/>
              <a:gd name="connsiteX5" fmla="*/ 312596 w 5607201"/>
              <a:gd name="connsiteY5" fmla="*/ 0 h 1250462"/>
              <a:gd name="connsiteX6" fmla="*/ 312596 w 5607201"/>
              <a:gd name="connsiteY6" fmla="*/ 0 h 1250462"/>
              <a:gd name="connsiteX7" fmla="*/ 273522 w 5607201"/>
              <a:gd name="connsiteY7" fmla="*/ 39077 h 1250462"/>
              <a:gd name="connsiteX0" fmla="*/ 273522 w 5607201"/>
              <a:gd name="connsiteY0" fmla="*/ 39077 h 1250462"/>
              <a:gd name="connsiteX1" fmla="*/ 0 w 5607201"/>
              <a:gd name="connsiteY1" fmla="*/ 762000 h 1250462"/>
              <a:gd name="connsiteX2" fmla="*/ 1263084 w 5607201"/>
              <a:gd name="connsiteY2" fmla="*/ 1182405 h 1250462"/>
              <a:gd name="connsiteX3" fmla="*/ 5587664 w 5607201"/>
              <a:gd name="connsiteY3" fmla="*/ 1250462 h 1250462"/>
              <a:gd name="connsiteX4" fmla="*/ 5607201 w 5607201"/>
              <a:gd name="connsiteY4" fmla="*/ 19539 h 1250462"/>
              <a:gd name="connsiteX5" fmla="*/ 312596 w 5607201"/>
              <a:gd name="connsiteY5" fmla="*/ 0 h 1250462"/>
              <a:gd name="connsiteX6" fmla="*/ 312596 w 5607201"/>
              <a:gd name="connsiteY6" fmla="*/ 0 h 1250462"/>
              <a:gd name="connsiteX7" fmla="*/ 273522 w 5607201"/>
              <a:gd name="connsiteY7" fmla="*/ 39077 h 1250462"/>
              <a:gd name="connsiteX0" fmla="*/ 914344 w 5607201"/>
              <a:gd name="connsiteY0" fmla="*/ 57894 h 1250462"/>
              <a:gd name="connsiteX1" fmla="*/ 0 w 5607201"/>
              <a:gd name="connsiteY1" fmla="*/ 762000 h 1250462"/>
              <a:gd name="connsiteX2" fmla="*/ 1263084 w 5607201"/>
              <a:gd name="connsiteY2" fmla="*/ 1182405 h 1250462"/>
              <a:gd name="connsiteX3" fmla="*/ 5587664 w 5607201"/>
              <a:gd name="connsiteY3" fmla="*/ 1250462 h 1250462"/>
              <a:gd name="connsiteX4" fmla="*/ 5607201 w 5607201"/>
              <a:gd name="connsiteY4" fmla="*/ 19539 h 1250462"/>
              <a:gd name="connsiteX5" fmla="*/ 312596 w 5607201"/>
              <a:gd name="connsiteY5" fmla="*/ 0 h 1250462"/>
              <a:gd name="connsiteX6" fmla="*/ 312596 w 5607201"/>
              <a:gd name="connsiteY6" fmla="*/ 0 h 1250462"/>
              <a:gd name="connsiteX7" fmla="*/ 914344 w 5607201"/>
              <a:gd name="connsiteY7" fmla="*/ 57894 h 1250462"/>
              <a:gd name="connsiteX0" fmla="*/ 754139 w 5607201"/>
              <a:gd name="connsiteY0" fmla="*/ 57894 h 1250462"/>
              <a:gd name="connsiteX1" fmla="*/ 0 w 5607201"/>
              <a:gd name="connsiteY1" fmla="*/ 762000 h 1250462"/>
              <a:gd name="connsiteX2" fmla="*/ 1263084 w 5607201"/>
              <a:gd name="connsiteY2" fmla="*/ 1182405 h 1250462"/>
              <a:gd name="connsiteX3" fmla="*/ 5587664 w 5607201"/>
              <a:gd name="connsiteY3" fmla="*/ 1250462 h 1250462"/>
              <a:gd name="connsiteX4" fmla="*/ 5607201 w 5607201"/>
              <a:gd name="connsiteY4" fmla="*/ 19539 h 1250462"/>
              <a:gd name="connsiteX5" fmla="*/ 312596 w 5607201"/>
              <a:gd name="connsiteY5" fmla="*/ 0 h 1250462"/>
              <a:gd name="connsiteX6" fmla="*/ 312596 w 5607201"/>
              <a:gd name="connsiteY6" fmla="*/ 0 h 1250462"/>
              <a:gd name="connsiteX7" fmla="*/ 754139 w 5607201"/>
              <a:gd name="connsiteY7" fmla="*/ 57894 h 1250462"/>
              <a:gd name="connsiteX0" fmla="*/ 754139 w 5607201"/>
              <a:gd name="connsiteY0" fmla="*/ 57894 h 1182405"/>
              <a:gd name="connsiteX1" fmla="*/ 0 w 5607201"/>
              <a:gd name="connsiteY1" fmla="*/ 762000 h 1182405"/>
              <a:gd name="connsiteX2" fmla="*/ 1263084 w 5607201"/>
              <a:gd name="connsiteY2" fmla="*/ 1182405 h 1182405"/>
              <a:gd name="connsiteX3" fmla="*/ 5507561 w 5607201"/>
              <a:gd name="connsiteY3" fmla="*/ 1024656 h 1182405"/>
              <a:gd name="connsiteX4" fmla="*/ 5607201 w 5607201"/>
              <a:gd name="connsiteY4" fmla="*/ 19539 h 1182405"/>
              <a:gd name="connsiteX5" fmla="*/ 312596 w 5607201"/>
              <a:gd name="connsiteY5" fmla="*/ 0 h 1182405"/>
              <a:gd name="connsiteX6" fmla="*/ 312596 w 5607201"/>
              <a:gd name="connsiteY6" fmla="*/ 0 h 1182405"/>
              <a:gd name="connsiteX7" fmla="*/ 754139 w 5607201"/>
              <a:gd name="connsiteY7" fmla="*/ 57894 h 1182405"/>
              <a:gd name="connsiteX0" fmla="*/ 754139 w 5607201"/>
              <a:gd name="connsiteY0" fmla="*/ 57894 h 1194011"/>
              <a:gd name="connsiteX1" fmla="*/ 0 w 5607201"/>
              <a:gd name="connsiteY1" fmla="*/ 762000 h 1194011"/>
              <a:gd name="connsiteX2" fmla="*/ 1263084 w 5607201"/>
              <a:gd name="connsiteY2" fmla="*/ 1182405 h 1194011"/>
              <a:gd name="connsiteX3" fmla="*/ 5507561 w 5607201"/>
              <a:gd name="connsiteY3" fmla="*/ 1194011 h 1194011"/>
              <a:gd name="connsiteX4" fmla="*/ 5607201 w 5607201"/>
              <a:gd name="connsiteY4" fmla="*/ 19539 h 1194011"/>
              <a:gd name="connsiteX5" fmla="*/ 312596 w 5607201"/>
              <a:gd name="connsiteY5" fmla="*/ 0 h 1194011"/>
              <a:gd name="connsiteX6" fmla="*/ 312596 w 5607201"/>
              <a:gd name="connsiteY6" fmla="*/ 0 h 1194011"/>
              <a:gd name="connsiteX7" fmla="*/ 754139 w 5607201"/>
              <a:gd name="connsiteY7" fmla="*/ 57894 h 1194011"/>
              <a:gd name="connsiteX0" fmla="*/ 754139 w 5607201"/>
              <a:gd name="connsiteY0" fmla="*/ 57894 h 1182405"/>
              <a:gd name="connsiteX1" fmla="*/ 0 w 5607201"/>
              <a:gd name="connsiteY1" fmla="*/ 762000 h 1182405"/>
              <a:gd name="connsiteX2" fmla="*/ 1263084 w 5607201"/>
              <a:gd name="connsiteY2" fmla="*/ 1182405 h 1182405"/>
              <a:gd name="connsiteX3" fmla="*/ 5587665 w 5607201"/>
              <a:gd name="connsiteY3" fmla="*/ 1118742 h 1182405"/>
              <a:gd name="connsiteX4" fmla="*/ 5607201 w 5607201"/>
              <a:gd name="connsiteY4" fmla="*/ 19539 h 1182405"/>
              <a:gd name="connsiteX5" fmla="*/ 312596 w 5607201"/>
              <a:gd name="connsiteY5" fmla="*/ 0 h 1182405"/>
              <a:gd name="connsiteX6" fmla="*/ 312596 w 5607201"/>
              <a:gd name="connsiteY6" fmla="*/ 0 h 1182405"/>
              <a:gd name="connsiteX7" fmla="*/ 754139 w 5607201"/>
              <a:gd name="connsiteY7" fmla="*/ 57894 h 1182405"/>
              <a:gd name="connsiteX0" fmla="*/ 754139 w 5607201"/>
              <a:gd name="connsiteY0" fmla="*/ 57894 h 1298980"/>
              <a:gd name="connsiteX1" fmla="*/ 0 w 5607201"/>
              <a:gd name="connsiteY1" fmla="*/ 762000 h 1298980"/>
              <a:gd name="connsiteX2" fmla="*/ 1780673 w 5607201"/>
              <a:gd name="connsiteY2" fmla="*/ 1298980 h 1298980"/>
              <a:gd name="connsiteX3" fmla="*/ 5587665 w 5607201"/>
              <a:gd name="connsiteY3" fmla="*/ 1118742 h 1298980"/>
              <a:gd name="connsiteX4" fmla="*/ 5607201 w 5607201"/>
              <a:gd name="connsiteY4" fmla="*/ 19539 h 1298980"/>
              <a:gd name="connsiteX5" fmla="*/ 312596 w 5607201"/>
              <a:gd name="connsiteY5" fmla="*/ 0 h 1298980"/>
              <a:gd name="connsiteX6" fmla="*/ 312596 w 5607201"/>
              <a:gd name="connsiteY6" fmla="*/ 0 h 1298980"/>
              <a:gd name="connsiteX7" fmla="*/ 754139 w 5607201"/>
              <a:gd name="connsiteY7" fmla="*/ 57894 h 1298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07201" h="1298980">
                <a:moveTo>
                  <a:pt x="754139" y="57894"/>
                </a:moveTo>
                <a:lnTo>
                  <a:pt x="0" y="762000"/>
                </a:lnTo>
                <a:lnTo>
                  <a:pt x="1780673" y="1298980"/>
                </a:lnTo>
                <a:lnTo>
                  <a:pt x="5587665" y="1118742"/>
                </a:lnTo>
                <a:lnTo>
                  <a:pt x="5607201" y="19539"/>
                </a:lnTo>
                <a:lnTo>
                  <a:pt x="312596" y="0"/>
                </a:lnTo>
                <a:lnTo>
                  <a:pt x="312596" y="0"/>
                </a:lnTo>
                <a:lnTo>
                  <a:pt x="754139" y="57894"/>
                </a:lnTo>
                <a:close/>
              </a:path>
            </a:pathLst>
          </a:custGeom>
          <a:solidFill>
            <a:schemeClr val="bg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9" tIns="34295" rIns="68589" bIns="34295" numCol="1" spcCol="0" rtlCol="0" fromWordArt="0" anchor="ctr" anchorCtr="0" forceAA="0" compatLnSpc="1">
            <a:prstTxWarp prst="textNoShape">
              <a:avLst/>
            </a:prstTxWarp>
            <a:noAutofit/>
          </a:bodyPr>
          <a:lstStyle/>
          <a:p>
            <a:pPr algn="ctr" defTabSz="685891" fontAlgn="auto">
              <a:lnSpc>
                <a:spcPct val="90000"/>
              </a:lnSpc>
              <a:spcBef>
                <a:spcPts val="0"/>
              </a:spcBef>
              <a:spcAft>
                <a:spcPts val="0"/>
              </a:spcAft>
            </a:pPr>
            <a:endParaRPr lang="en-US" sz="1400">
              <a:solidFill>
                <a:srgbClr val="FFFFFF"/>
              </a:solidFill>
            </a:endParaRPr>
          </a:p>
        </p:txBody>
      </p:sp>
      <p:grpSp>
        <p:nvGrpSpPr>
          <p:cNvPr id="3" name="Group 2"/>
          <p:cNvGrpSpPr/>
          <p:nvPr userDrawn="1"/>
        </p:nvGrpSpPr>
        <p:grpSpPr>
          <a:xfrm>
            <a:off x="0" y="0"/>
            <a:ext cx="9144430" cy="5143500"/>
            <a:chOff x="0" y="0"/>
            <a:chExt cx="12189398" cy="6858000"/>
          </a:xfrm>
          <a:solidFill>
            <a:srgbClr val="D8E1E6"/>
          </a:solidFill>
        </p:grpSpPr>
        <p:sp>
          <p:nvSpPr>
            <p:cNvPr id="5" name="Rectangle 4"/>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91" fontAlgn="auto">
                <a:spcBef>
                  <a:spcPts val="0"/>
                </a:spcBef>
                <a:spcAft>
                  <a:spcPts val="0"/>
                </a:spcAft>
              </a:pPr>
              <a:endParaRPr sz="1400" dirty="0">
                <a:solidFill>
                  <a:srgbClr val="FFFFFF"/>
                </a:solidFill>
              </a:endParaRPr>
            </a:p>
          </p:txBody>
        </p:sp>
        <p:sp>
          <p:nvSpPr>
            <p:cNvPr id="6" name="Rectangle 5"/>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91" fontAlgn="auto">
                <a:spcBef>
                  <a:spcPts val="0"/>
                </a:spcBef>
                <a:spcAft>
                  <a:spcPts val="0"/>
                </a:spcAft>
              </a:pPr>
              <a:endParaRPr sz="1400" dirty="0">
                <a:solidFill>
                  <a:srgbClr val="FFFFFF"/>
                </a:solidFill>
              </a:endParaRPr>
            </a:p>
          </p:txBody>
        </p:sp>
        <p:sp>
          <p:nvSpPr>
            <p:cNvPr id="7" name="Rectangle 6"/>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91" fontAlgn="auto">
                <a:spcBef>
                  <a:spcPts val="0"/>
                </a:spcBef>
                <a:spcAft>
                  <a:spcPts val="0"/>
                </a:spcAft>
              </a:pPr>
              <a:endParaRPr sz="1400" dirty="0">
                <a:solidFill>
                  <a:srgbClr val="FFFFFF"/>
                </a:solidFill>
              </a:endParaRPr>
            </a:p>
          </p:txBody>
        </p:sp>
        <p:sp>
          <p:nvSpPr>
            <p:cNvPr id="8" name="Rectangle 7"/>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91" fontAlgn="auto">
                <a:spcBef>
                  <a:spcPts val="0"/>
                </a:spcBef>
                <a:spcAft>
                  <a:spcPts val="0"/>
                </a:spcAft>
              </a:pPr>
              <a:endParaRPr sz="1400" dirty="0">
                <a:solidFill>
                  <a:srgbClr val="FFFFFF"/>
                </a:solidFill>
              </a:endParaRPr>
            </a:p>
          </p:txBody>
        </p:sp>
      </p:grpSp>
      <p:sp>
        <p:nvSpPr>
          <p:cNvPr id="9" name="Slide Number Placeholder 5"/>
          <p:cNvSpPr txBox="1">
            <a:spLocks/>
          </p:cNvSpPr>
          <p:nvPr userDrawn="1"/>
        </p:nvSpPr>
        <p:spPr>
          <a:xfrm>
            <a:off x="8459212" y="4917186"/>
            <a:ext cx="286320" cy="137160"/>
          </a:xfrm>
          <a:prstGeom prst="rect">
            <a:avLst/>
          </a:prstGeom>
        </p:spPr>
        <p:txBody>
          <a:bodyPr vert="horz" wrap="none" lIns="0" tIns="0" rIns="0" bIns="0" rtlCol="0" anchor="ctr" anchorCtr="0">
            <a:noAutofit/>
          </a:bodyPr>
          <a:lstStyle>
            <a:defPPr>
              <a:defRPr lang="en-US"/>
            </a:defPPr>
            <a:lvl1pPr marL="0" algn="r" defTabSz="914400" rtl="0" eaLnBrk="1" latinLnBrk="0" hangingPunct="1">
              <a:defRPr sz="8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pPr>
            <a:fld id="{C51EAA63-D034-42AE-91FA-B13B9518C7BE}" type="slidenum">
              <a:rPr lang="en-US" smtClean="0">
                <a:solidFill>
                  <a:srgbClr val="58595B"/>
                </a:solidFill>
              </a:rPr>
              <a:pPr fontAlgn="auto">
                <a:spcBef>
                  <a:spcPts val="0"/>
                </a:spcBef>
                <a:spcAft>
                  <a:spcPts val="0"/>
                </a:spcAft>
              </a:pPr>
              <a:t>‹#›</a:t>
            </a:fld>
            <a:endParaRPr lang="en-US" dirty="0">
              <a:solidFill>
                <a:srgbClr val="58595B"/>
              </a:solidFill>
            </a:endParaRPr>
          </a:p>
        </p:txBody>
      </p:sp>
      <p:sp>
        <p:nvSpPr>
          <p:cNvPr id="10" name="TextBox 9"/>
          <p:cNvSpPr txBox="1"/>
          <p:nvPr userDrawn="1"/>
        </p:nvSpPr>
        <p:spPr>
          <a:xfrm>
            <a:off x="3951892" y="4917186"/>
            <a:ext cx="2400925" cy="137160"/>
          </a:xfrm>
          <a:prstGeom prst="rect">
            <a:avLst/>
          </a:prstGeom>
          <a:noFill/>
        </p:spPr>
        <p:txBody>
          <a:bodyPr vert="horz" wrap="none" lIns="0" tIns="0" rIns="0" bIns="0" rtlCol="0" anchor="ctr" anchorCtr="0">
            <a:noAutofit/>
          </a:bodyPr>
          <a:lstStyle/>
          <a:p>
            <a:pPr algn="r" defTabSz="685891" fontAlgn="auto">
              <a:spcBef>
                <a:spcPts val="0"/>
              </a:spcBef>
              <a:spcAft>
                <a:spcPts val="0"/>
              </a:spcAft>
            </a:pPr>
            <a:r>
              <a:rPr sz="600" dirty="0">
                <a:solidFill>
                  <a:srgbClr val="58595B"/>
                </a:solidFill>
                <a:latin typeface="Calibri"/>
                <a:ea typeface="+mn-ea"/>
              </a:rPr>
              <a:t>Copyright © </a:t>
            </a:r>
            <a:r>
              <a:rPr lang="en-US" sz="600" dirty="0" smtClean="0">
                <a:solidFill>
                  <a:srgbClr val="58595B"/>
                </a:solidFill>
                <a:latin typeface="Calibri"/>
                <a:ea typeface="+mn-ea"/>
              </a:rPr>
              <a:t>2017,</a:t>
            </a:r>
            <a:r>
              <a:rPr sz="600" dirty="0" smtClean="0">
                <a:solidFill>
                  <a:srgbClr val="58595B"/>
                </a:solidFill>
                <a:latin typeface="Calibri"/>
                <a:ea typeface="+mn-ea"/>
              </a:rPr>
              <a:t> </a:t>
            </a:r>
            <a:r>
              <a:rPr sz="600" dirty="0">
                <a:solidFill>
                  <a:srgbClr val="58595B"/>
                </a:solidFill>
                <a:latin typeface="Calibri"/>
                <a:ea typeface="+mn-ea"/>
              </a:rPr>
              <a:t>Oracle and/or its affiliates. All rights reserved.  </a:t>
            </a:r>
          </a:p>
        </p:txBody>
      </p:sp>
      <p:pic>
        <p:nvPicPr>
          <p:cNvPr id="11" name="Picture 10" descr="Oracle logo in white on red staging background"/>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97868" y="4697730"/>
            <a:ext cx="1219171" cy="445770"/>
          </a:xfrm>
          <a:prstGeom prst="rect">
            <a:avLst/>
          </a:prstGeom>
        </p:spPr>
      </p:pic>
    </p:spTree>
    <p:extLst>
      <p:ext uri="{BB962C8B-B14F-4D97-AF65-F5344CB8AC3E}">
        <p14:creationId xmlns:p14="http://schemas.microsoft.com/office/powerpoint/2010/main" val="30244964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4.xml><?xml version="1.0" encoding="utf-8"?>
<p:sldLayout xmlns:a="http://schemas.openxmlformats.org/drawingml/2006/main" xmlns:r="http://schemas.openxmlformats.org/officeDocument/2006/relationships" xmlns:p="http://schemas.openxmlformats.org/presentationml/2006/main" type="blank" preserve="1">
  <p:cSld name="Safe Harbor Front">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
        <p:nvSpPr>
          <p:cNvPr id="5" name="TextBox 4"/>
          <p:cNvSpPr txBox="1"/>
          <p:nvPr/>
        </p:nvSpPr>
        <p:spPr>
          <a:xfrm>
            <a:off x="398963" y="1028700"/>
            <a:ext cx="8346073" cy="666750"/>
          </a:xfrm>
          <a:prstGeom prst="rect">
            <a:avLst/>
          </a:prstGeom>
          <a:noFill/>
        </p:spPr>
        <p:txBody>
          <a:bodyPr wrap="none" lIns="0" tIns="0" rIns="0" bIns="0" rtlCol="0" anchor="b">
            <a:noAutofit/>
          </a:bodyPr>
          <a:lstStyle/>
          <a:p>
            <a:pPr defTabSz="685891" fontAlgn="auto">
              <a:lnSpc>
                <a:spcPct val="90000"/>
              </a:lnSpc>
              <a:spcBef>
                <a:spcPts val="0"/>
              </a:spcBef>
              <a:spcAft>
                <a:spcPts val="0"/>
              </a:spcAft>
            </a:pPr>
            <a:r>
              <a:rPr sz="2400" dirty="0">
                <a:solidFill>
                  <a:srgbClr val="58595B"/>
                </a:solidFill>
                <a:latin typeface="Calibri"/>
                <a:ea typeface="+mn-ea"/>
              </a:rPr>
              <a:t>Safe Harbor Statement</a:t>
            </a:r>
          </a:p>
        </p:txBody>
      </p:sp>
      <p:sp>
        <p:nvSpPr>
          <p:cNvPr id="6" name="TextBox 5"/>
          <p:cNvSpPr txBox="1"/>
          <p:nvPr/>
        </p:nvSpPr>
        <p:spPr>
          <a:xfrm>
            <a:off x="398963" y="1885950"/>
            <a:ext cx="8346073" cy="1714500"/>
          </a:xfrm>
          <a:prstGeom prst="rect">
            <a:avLst/>
          </a:prstGeom>
          <a:noFill/>
        </p:spPr>
        <p:txBody>
          <a:bodyPr wrap="square" lIns="0" tIns="0" rIns="0" bIns="0" rtlCol="0" anchor="t">
            <a:noAutofit/>
          </a:bodyPr>
          <a:lstStyle/>
          <a:p>
            <a:pPr defTabSz="685891" fontAlgn="auto">
              <a:lnSpc>
                <a:spcPct val="90000"/>
              </a:lnSpc>
              <a:spcBef>
                <a:spcPts val="0"/>
              </a:spcBef>
              <a:spcAft>
                <a:spcPts val="0"/>
              </a:spcAft>
            </a:pPr>
            <a:r>
              <a:rPr dirty="0">
                <a:solidFill>
                  <a:srgbClr val="58595B"/>
                </a:solidFill>
                <a:latin typeface="Calibri"/>
                <a:ea typeface="+mn-ea"/>
              </a:rPr>
              <a:t>The following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and timing of any features or functionality described for Oracle’s products remains at the sole discretion of Oracle.</a:t>
            </a:r>
          </a:p>
        </p:txBody>
      </p:sp>
    </p:spTree>
    <p:extLst>
      <p:ext uri="{BB962C8B-B14F-4D97-AF65-F5344CB8AC3E}">
        <p14:creationId xmlns:p14="http://schemas.microsoft.com/office/powerpoint/2010/main" val="2597889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5.xml><?xml version="1.0" encoding="utf-8"?>
<p:sldLayout xmlns:a="http://schemas.openxmlformats.org/drawingml/2006/main" xmlns:r="http://schemas.openxmlformats.org/officeDocument/2006/relationships" xmlns:p="http://schemas.openxmlformats.org/presentationml/2006/main" showMasterSp="0" type="blank" preserve="1">
  <p:cSld name="Oracle logo">
    <p:bg bwMode="ltGray">
      <p:bgRef idx="1001">
        <a:schemeClr val="bg1"/>
      </p:bgRef>
    </p:bg>
    <p:spTree>
      <p:nvGrpSpPr>
        <p:cNvPr id="1" name=""/>
        <p:cNvGrpSpPr/>
        <p:nvPr/>
      </p:nvGrpSpPr>
      <p:grpSpPr>
        <a:xfrm>
          <a:off x="0" y="0"/>
          <a:ext cx="0" cy="0"/>
          <a:chOff x="0" y="0"/>
          <a:chExt cx="0" cy="0"/>
        </a:xfrm>
      </p:grpSpPr>
      <p:pic>
        <p:nvPicPr>
          <p:cNvPr id="2" name="Picture 1" descr="Oracle logo in white on red staging background. Light blue frame around perimete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hidden">
          <a:xfrm>
            <a:off x="103544" y="97048"/>
            <a:ext cx="8936911" cy="4910588"/>
          </a:xfrm>
          <a:prstGeom prst="rect">
            <a:avLst/>
          </a:prstGeom>
          <a:noFill/>
          <a:ln>
            <a:noFill/>
          </a:ln>
        </p:spPr>
      </p:pic>
      <p:pic>
        <p:nvPicPr>
          <p:cNvPr id="12" name="Picture 1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2867343" y="2132870"/>
            <a:ext cx="3409314" cy="427160"/>
          </a:xfrm>
          <a:prstGeom prst="rect">
            <a:avLst/>
          </a:prstGeom>
        </p:spPr>
      </p:pic>
      <p:grpSp>
        <p:nvGrpSpPr>
          <p:cNvPr id="3" name="Group 9"/>
          <p:cNvGrpSpPr/>
          <p:nvPr userDrawn="1"/>
        </p:nvGrpSpPr>
        <p:grpSpPr>
          <a:xfrm>
            <a:off x="0" y="0"/>
            <a:ext cx="9144430" cy="5143500"/>
            <a:chOff x="0" y="0"/>
            <a:chExt cx="12189398" cy="6858000"/>
          </a:xfrm>
          <a:solidFill>
            <a:srgbClr val="D8E1E6"/>
          </a:solidFill>
        </p:grpSpPr>
        <p:sp>
          <p:nvSpPr>
            <p:cNvPr id="11" name="Rectangle 10"/>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91" fontAlgn="auto">
                <a:spcBef>
                  <a:spcPts val="0"/>
                </a:spcBef>
                <a:spcAft>
                  <a:spcPts val="0"/>
                </a:spcAft>
              </a:pPr>
              <a:endParaRPr sz="1400" dirty="0">
                <a:solidFill>
                  <a:srgbClr val="FFFFFF"/>
                </a:solidFill>
              </a:endParaRPr>
            </a:p>
          </p:txBody>
        </p:sp>
        <p:sp>
          <p:nvSpPr>
            <p:cNvPr id="13" name="Rectangle 12"/>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91" fontAlgn="auto">
                <a:spcBef>
                  <a:spcPts val="0"/>
                </a:spcBef>
                <a:spcAft>
                  <a:spcPts val="0"/>
                </a:spcAft>
              </a:pPr>
              <a:endParaRPr sz="1400" dirty="0">
                <a:solidFill>
                  <a:srgbClr val="FFFFFF"/>
                </a:solidFill>
              </a:endParaRPr>
            </a:p>
          </p:txBody>
        </p:sp>
        <p:sp>
          <p:nvSpPr>
            <p:cNvPr id="14" name="Rectangle 13"/>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91" fontAlgn="auto">
                <a:spcBef>
                  <a:spcPts val="0"/>
                </a:spcBef>
                <a:spcAft>
                  <a:spcPts val="0"/>
                </a:spcAft>
              </a:pPr>
              <a:endParaRPr sz="1400" dirty="0">
                <a:solidFill>
                  <a:srgbClr val="FFFFFF"/>
                </a:solidFill>
              </a:endParaRPr>
            </a:p>
          </p:txBody>
        </p:sp>
        <p:sp>
          <p:nvSpPr>
            <p:cNvPr id="15" name="Rectangle 14"/>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91" fontAlgn="auto">
                <a:spcBef>
                  <a:spcPts val="0"/>
                </a:spcBef>
                <a:spcAft>
                  <a:spcPts val="0"/>
                </a:spcAft>
              </a:pPr>
              <a:endParaRPr sz="1400" dirty="0">
                <a:solidFill>
                  <a:srgbClr val="FFFFFF"/>
                </a:solidFill>
              </a:endParaRPr>
            </a:p>
          </p:txBody>
        </p:sp>
      </p:grpSp>
    </p:spTree>
    <p:extLst>
      <p:ext uri="{BB962C8B-B14F-4D97-AF65-F5344CB8AC3E}">
        <p14:creationId xmlns:p14="http://schemas.microsoft.com/office/powerpoint/2010/main" val="1065755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6.xml><?xml version="1.0" encoding="utf-8"?>
<p:sldLayout xmlns:a="http://schemas.openxmlformats.org/drawingml/2006/main" xmlns:r="http://schemas.openxmlformats.org/officeDocument/2006/relationships" xmlns:p="http://schemas.openxmlformats.org/presentationml/2006/main" showMasterSp="0" preserve="1">
  <p:cSld name="Title Slide without Picture">
    <p:bg>
      <p:bgPr>
        <a:solidFill>
          <a:schemeClr val="bg2"/>
        </a:solidFill>
        <a:effectLst/>
      </p:bgPr>
    </p:bg>
    <p:spTree>
      <p:nvGrpSpPr>
        <p:cNvPr id="1" name=""/>
        <p:cNvGrpSpPr/>
        <p:nvPr/>
      </p:nvGrpSpPr>
      <p:grpSpPr>
        <a:xfrm>
          <a:off x="0" y="0"/>
          <a:ext cx="0" cy="0"/>
          <a:chOff x="0" y="0"/>
          <a:chExt cx="0" cy="0"/>
        </a:xfrm>
      </p:grpSpPr>
      <p:sp>
        <p:nvSpPr>
          <p:cNvPr id="5" name="TextBox 4"/>
          <p:cNvSpPr txBox="1"/>
          <p:nvPr userDrawn="1"/>
        </p:nvSpPr>
        <p:spPr>
          <a:xfrm>
            <a:off x="4033698" y="4917282"/>
            <a:ext cx="2400925" cy="136922"/>
          </a:xfrm>
          <a:prstGeom prst="rect">
            <a:avLst/>
          </a:prstGeom>
          <a:noFill/>
        </p:spPr>
        <p:txBody>
          <a:bodyPr wrap="none" lIns="0" tIns="0" rIns="0" bIns="0" anchor="ctr"/>
          <a:lstStyle/>
          <a:p>
            <a:pPr algn="r" fontAlgn="auto">
              <a:spcBef>
                <a:spcPts val="0"/>
              </a:spcBef>
              <a:spcAft>
                <a:spcPts val="0"/>
              </a:spcAft>
              <a:defRPr/>
            </a:pPr>
            <a:r>
              <a:rPr sz="600" dirty="0">
                <a:solidFill>
                  <a:srgbClr val="5F5F5F"/>
                </a:solidFill>
                <a:latin typeface="Calibri"/>
                <a:ea typeface="+mn-ea"/>
                <a:cs typeface="Arial" charset="0"/>
              </a:rPr>
              <a:t>Copyright © 201</a:t>
            </a:r>
            <a:r>
              <a:rPr lang="en-US" sz="600" dirty="0">
                <a:solidFill>
                  <a:srgbClr val="5F5F5F"/>
                </a:solidFill>
                <a:latin typeface="Calibri"/>
                <a:ea typeface="+mn-ea"/>
                <a:cs typeface="Arial" charset="0"/>
              </a:rPr>
              <a:t>5,</a:t>
            </a:r>
            <a:r>
              <a:rPr sz="600" dirty="0">
                <a:solidFill>
                  <a:srgbClr val="5F5F5F"/>
                </a:solidFill>
                <a:latin typeface="Calibri"/>
                <a:ea typeface="+mn-ea"/>
                <a:cs typeface="Arial" charset="0"/>
              </a:rPr>
              <a:t> Oracle and/or its affiliates. All rights reserved.  |</a:t>
            </a:r>
          </a:p>
        </p:txBody>
      </p:sp>
      <p:pic>
        <p:nvPicPr>
          <p:cNvPr id="6" name="Picture 16" descr="Oracle logo in white on red staging background"/>
          <p:cNvPicPr>
            <a:picLocks noChangeAspect="1"/>
          </p:cNvPicPr>
          <p:nvPr userDrawn="1"/>
        </p:nvPicPr>
        <p:blipFill>
          <a:blip r:embed="rId2" cstate="print"/>
          <a:srcRect/>
          <a:stretch>
            <a:fillRect/>
          </a:stretch>
        </p:blipFill>
        <p:spPr bwMode="auto">
          <a:xfrm>
            <a:off x="397772" y="4698207"/>
            <a:ext cx="1219518" cy="445294"/>
          </a:xfrm>
          <a:prstGeom prst="rect">
            <a:avLst/>
          </a:prstGeom>
          <a:noFill/>
          <a:ln w="9525">
            <a:noFill/>
            <a:miter lim="800000"/>
            <a:headEnd/>
            <a:tailEnd/>
          </a:ln>
        </p:spPr>
      </p:pic>
      <p:sp>
        <p:nvSpPr>
          <p:cNvPr id="2" name="Title 1"/>
          <p:cNvSpPr>
            <a:spLocks noGrp="1"/>
          </p:cNvSpPr>
          <p:nvPr>
            <p:ph type="ctrTitle"/>
          </p:nvPr>
        </p:nvSpPr>
        <p:spPr>
          <a:xfrm>
            <a:off x="398964" y="554832"/>
            <a:ext cx="8346073" cy="1102519"/>
          </a:xfrm>
        </p:spPr>
        <p:txBody>
          <a:bodyPr/>
          <a:lstStyle>
            <a:lvl1pPr>
              <a:lnSpc>
                <a:spcPct val="80000"/>
              </a:lnSpc>
              <a:defRPr sz="3600"/>
            </a:lvl1pPr>
          </a:lstStyle>
          <a:p>
            <a:r>
              <a:rPr lang="en-US" smtClean="0"/>
              <a:t>Click to edit Master title style</a:t>
            </a:r>
            <a:endParaRPr dirty="0"/>
          </a:p>
        </p:txBody>
      </p:sp>
      <p:sp>
        <p:nvSpPr>
          <p:cNvPr id="3" name="Subtitle 2"/>
          <p:cNvSpPr>
            <a:spLocks noGrp="1"/>
          </p:cNvSpPr>
          <p:nvPr>
            <p:ph type="subTitle" idx="1"/>
          </p:nvPr>
        </p:nvSpPr>
        <p:spPr>
          <a:xfrm>
            <a:off x="398926" y="1714500"/>
            <a:ext cx="8347160" cy="685800"/>
          </a:xfrm>
        </p:spPr>
        <p:txBody>
          <a:bodyPr>
            <a:noAutofit/>
          </a:bodyPr>
          <a:lstStyle>
            <a:lvl1pPr marL="0" indent="0" algn="l">
              <a:spcBef>
                <a:spcPts val="0"/>
              </a:spcBef>
              <a:buNone/>
              <a:defRPr sz="1800" b="1">
                <a:solidFill>
                  <a:schemeClr val="tx1"/>
                </a:solidFill>
              </a:defRPr>
            </a:lvl1pPr>
            <a:lvl2pPr marL="342946" indent="0" algn="ctr">
              <a:buNone/>
              <a:defRPr>
                <a:solidFill>
                  <a:schemeClr val="tx1">
                    <a:tint val="75000"/>
                  </a:schemeClr>
                </a:solidFill>
              </a:defRPr>
            </a:lvl2pPr>
            <a:lvl3pPr marL="685891" indent="0" algn="ctr">
              <a:buNone/>
              <a:defRPr>
                <a:solidFill>
                  <a:schemeClr val="tx1">
                    <a:tint val="75000"/>
                  </a:schemeClr>
                </a:solidFill>
              </a:defRPr>
            </a:lvl3pPr>
            <a:lvl4pPr marL="1028837" indent="0" algn="ctr">
              <a:buNone/>
              <a:defRPr>
                <a:solidFill>
                  <a:schemeClr val="tx1">
                    <a:tint val="75000"/>
                  </a:schemeClr>
                </a:solidFill>
              </a:defRPr>
            </a:lvl4pPr>
            <a:lvl5pPr marL="1371783" indent="0" algn="ctr">
              <a:buNone/>
              <a:defRPr>
                <a:solidFill>
                  <a:schemeClr val="tx1">
                    <a:tint val="75000"/>
                  </a:schemeClr>
                </a:solidFill>
              </a:defRPr>
            </a:lvl5pPr>
            <a:lvl6pPr marL="1714729" indent="0" algn="ctr">
              <a:buNone/>
              <a:defRPr>
                <a:solidFill>
                  <a:schemeClr val="tx1">
                    <a:tint val="75000"/>
                  </a:schemeClr>
                </a:solidFill>
              </a:defRPr>
            </a:lvl6pPr>
            <a:lvl7pPr marL="2057674" indent="0" algn="ctr">
              <a:buNone/>
              <a:defRPr>
                <a:solidFill>
                  <a:schemeClr val="tx1">
                    <a:tint val="75000"/>
                  </a:schemeClr>
                </a:solidFill>
              </a:defRPr>
            </a:lvl7pPr>
            <a:lvl8pPr marL="2400620" indent="0" algn="ctr">
              <a:buNone/>
              <a:defRPr>
                <a:solidFill>
                  <a:schemeClr val="tx1">
                    <a:tint val="75000"/>
                  </a:schemeClr>
                </a:solidFill>
              </a:defRPr>
            </a:lvl8pPr>
            <a:lvl9pPr marL="2743566" indent="0" algn="ctr">
              <a:buNone/>
              <a:defRPr>
                <a:solidFill>
                  <a:schemeClr val="tx1">
                    <a:tint val="75000"/>
                  </a:schemeClr>
                </a:solidFill>
              </a:defRPr>
            </a:lvl9pPr>
          </a:lstStyle>
          <a:p>
            <a:r>
              <a:rPr lang="en-US" smtClean="0"/>
              <a:t>Click to edit Master subtitle style</a:t>
            </a:r>
            <a:endParaRPr dirty="0"/>
          </a:p>
        </p:txBody>
      </p:sp>
      <p:sp>
        <p:nvSpPr>
          <p:cNvPr id="13" name="Text Placeholder 12"/>
          <p:cNvSpPr>
            <a:spLocks noGrp="1"/>
          </p:cNvSpPr>
          <p:nvPr>
            <p:ph type="body" sz="quarter" idx="13"/>
          </p:nvPr>
        </p:nvSpPr>
        <p:spPr>
          <a:xfrm>
            <a:off x="398964" y="2572089"/>
            <a:ext cx="8346073" cy="1885612"/>
          </a:xfrm>
        </p:spPr>
        <p:txBody>
          <a:bodyPr>
            <a:noAutofit/>
          </a:bodyPr>
          <a:lstStyle>
            <a:lvl1pPr marL="1191" indent="0">
              <a:spcBef>
                <a:spcPts val="0"/>
              </a:spcBef>
              <a:buFontTx/>
              <a:buNone/>
              <a:defRPr sz="1800" baseline="0"/>
            </a:lvl1pPr>
            <a:lvl2pPr marL="1191" indent="0">
              <a:buFontTx/>
              <a:buNone/>
              <a:defRPr sz="1800"/>
            </a:lvl2pPr>
            <a:lvl3pPr marL="1191" indent="0">
              <a:buFontTx/>
              <a:buNone/>
              <a:defRPr sz="1800"/>
            </a:lvl3pPr>
            <a:lvl4pPr marL="1191" indent="0">
              <a:buFontTx/>
              <a:buNone/>
              <a:defRPr sz="1800"/>
            </a:lvl4pPr>
            <a:lvl5pPr marL="1191" indent="0">
              <a:buFontTx/>
              <a:buNone/>
              <a:defRPr sz="1800"/>
            </a:lvl5pPr>
            <a:lvl6pPr marL="1191" indent="0">
              <a:buFontTx/>
              <a:buNone/>
              <a:defRPr sz="1800"/>
            </a:lvl6pPr>
            <a:lvl7pPr marL="1191" indent="0">
              <a:buFontTx/>
              <a:buNone/>
              <a:defRPr sz="1800"/>
            </a:lvl7pPr>
            <a:lvl8pPr marL="1191" indent="0">
              <a:buFontTx/>
              <a:buNone/>
              <a:defRPr sz="1800"/>
            </a:lvl8pPr>
            <a:lvl9pPr marL="1191" indent="0">
              <a:buFontTx/>
              <a:buNone/>
              <a:defRPr sz="1800"/>
            </a:lvl9pPr>
          </a:lstStyle>
          <a:p>
            <a:pPr lvl="0"/>
            <a:r>
              <a:rPr lang="en-US" smtClean="0"/>
              <a:t>Click to edit Master text styles</a:t>
            </a:r>
          </a:p>
        </p:txBody>
      </p:sp>
      <p:sp>
        <p:nvSpPr>
          <p:cNvPr id="7" name="Date Placeholder 5"/>
          <p:cNvSpPr>
            <a:spLocks noGrp="1"/>
          </p:cNvSpPr>
          <p:nvPr>
            <p:ph type="dt" sz="half" idx="14"/>
          </p:nvPr>
        </p:nvSpPr>
        <p:spPr/>
        <p:txBody>
          <a:bodyPr/>
          <a:lstStyle>
            <a:lvl1pPr>
              <a:defRPr smtClean="0">
                <a:solidFill>
                  <a:srgbClr val="5F5F5F"/>
                </a:solidFill>
              </a:defRPr>
            </a:lvl1pPr>
          </a:lstStyle>
          <a:p>
            <a:pPr>
              <a:defRPr/>
            </a:pPr>
            <a:fld id="{E91B896E-D8B8-4876-985D-A5069905D274}" type="datetime1">
              <a:rPr lang="en-US"/>
              <a:pPr>
                <a:defRPr/>
              </a:pPr>
              <a:t>3/25/2019</a:t>
            </a:fld>
            <a:endParaRPr lang="en-US" dirty="0"/>
          </a:p>
        </p:txBody>
      </p:sp>
      <p:sp>
        <p:nvSpPr>
          <p:cNvPr id="8" name="Footer Placeholder 7"/>
          <p:cNvSpPr>
            <a:spLocks noGrp="1"/>
          </p:cNvSpPr>
          <p:nvPr>
            <p:ph type="ftr" sz="quarter" idx="15"/>
          </p:nvPr>
        </p:nvSpPr>
        <p:spPr/>
        <p:txBody>
          <a:bodyPr/>
          <a:lstStyle>
            <a:lvl1pPr>
              <a:defRPr smtClean="0">
                <a:solidFill>
                  <a:srgbClr val="5F5F5F"/>
                </a:solidFill>
              </a:defRPr>
            </a:lvl1pPr>
          </a:lstStyle>
          <a:p>
            <a:pPr>
              <a:defRPr/>
            </a:pPr>
            <a:r>
              <a:rPr lang="en-US" dirty="0"/>
              <a:t>Oracle Confidential </a:t>
            </a:r>
          </a:p>
        </p:txBody>
      </p:sp>
    </p:spTree>
  </p:cSld>
  <p:clrMapOvr>
    <a:masterClrMapping/>
  </p:clrMapOvr>
  <p:transition spd="med">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4" name="TextBox 3"/>
          <p:cNvSpPr txBox="1"/>
          <p:nvPr userDrawn="1"/>
        </p:nvSpPr>
        <p:spPr>
          <a:xfrm>
            <a:off x="4033698" y="4917282"/>
            <a:ext cx="2400925" cy="136922"/>
          </a:xfrm>
          <a:prstGeom prst="rect">
            <a:avLst/>
          </a:prstGeom>
          <a:noFill/>
        </p:spPr>
        <p:txBody>
          <a:bodyPr wrap="none" lIns="0" tIns="0" rIns="0" bIns="0" anchor="ctr"/>
          <a:lstStyle/>
          <a:p>
            <a:pPr algn="r" fontAlgn="auto">
              <a:spcBef>
                <a:spcPts val="0"/>
              </a:spcBef>
              <a:spcAft>
                <a:spcPts val="0"/>
              </a:spcAft>
              <a:defRPr/>
            </a:pPr>
            <a:r>
              <a:rPr sz="600" dirty="0">
                <a:solidFill>
                  <a:srgbClr val="5F5F5F"/>
                </a:solidFill>
                <a:latin typeface="Calibri"/>
                <a:ea typeface="+mn-ea"/>
                <a:cs typeface="Arial" charset="0"/>
              </a:rPr>
              <a:t>Copyright © 201</a:t>
            </a:r>
            <a:r>
              <a:rPr lang="en-US" sz="600" dirty="0">
                <a:solidFill>
                  <a:srgbClr val="5F5F5F"/>
                </a:solidFill>
                <a:latin typeface="Calibri"/>
                <a:ea typeface="+mn-ea"/>
                <a:cs typeface="Arial" charset="0"/>
              </a:rPr>
              <a:t>5,</a:t>
            </a:r>
            <a:r>
              <a:rPr sz="600" dirty="0">
                <a:solidFill>
                  <a:srgbClr val="5F5F5F"/>
                </a:solidFill>
                <a:latin typeface="Calibri"/>
                <a:ea typeface="+mn-ea"/>
                <a:cs typeface="Arial" charset="0"/>
              </a:rPr>
              <a:t> Oracle and/or its affiliates. All rights reserved.  |</a:t>
            </a:r>
          </a:p>
        </p:txBody>
      </p:sp>
      <p:pic>
        <p:nvPicPr>
          <p:cNvPr id="5" name="Picture 16" descr="Oracle logo in white on red staging background"/>
          <p:cNvPicPr>
            <a:picLocks noChangeAspect="1"/>
          </p:cNvPicPr>
          <p:nvPr userDrawn="1"/>
        </p:nvPicPr>
        <p:blipFill>
          <a:blip r:embed="rId2" cstate="print"/>
          <a:srcRect/>
          <a:stretch>
            <a:fillRect/>
          </a:stretch>
        </p:blipFill>
        <p:spPr bwMode="auto">
          <a:xfrm>
            <a:off x="397772" y="4698207"/>
            <a:ext cx="1219518" cy="445294"/>
          </a:xfrm>
          <a:prstGeom prst="rect">
            <a:avLst/>
          </a:prstGeom>
          <a:noFill/>
          <a:ln w="9525">
            <a:noFill/>
            <a:miter lim="800000"/>
            <a:headEnd/>
            <a:tailEnd/>
          </a:ln>
        </p:spPr>
      </p:pic>
      <p:sp>
        <p:nvSpPr>
          <p:cNvPr id="2" name="Title 1"/>
          <p:cNvSpPr>
            <a:spLocks noGrp="1"/>
          </p:cNvSpPr>
          <p:nvPr>
            <p:ph type="ctrTitle"/>
          </p:nvPr>
        </p:nvSpPr>
        <p:spPr>
          <a:xfrm>
            <a:off x="398964" y="554832"/>
            <a:ext cx="8346073" cy="1102519"/>
          </a:xfrm>
        </p:spPr>
        <p:txBody>
          <a:bodyPr/>
          <a:lstStyle>
            <a:lvl1pPr>
              <a:lnSpc>
                <a:spcPct val="80000"/>
              </a:lnSpc>
              <a:defRPr sz="3600"/>
            </a:lvl1pPr>
          </a:lstStyle>
          <a:p>
            <a:r>
              <a:rPr lang="en-US" smtClean="0"/>
              <a:t>Click to edit Master title style</a:t>
            </a:r>
            <a:endParaRPr dirty="0"/>
          </a:p>
        </p:txBody>
      </p:sp>
      <p:sp>
        <p:nvSpPr>
          <p:cNvPr id="3" name="Subtitle 2"/>
          <p:cNvSpPr>
            <a:spLocks noGrp="1"/>
          </p:cNvSpPr>
          <p:nvPr>
            <p:ph type="subTitle" idx="1"/>
          </p:nvPr>
        </p:nvSpPr>
        <p:spPr>
          <a:xfrm>
            <a:off x="398926" y="1714500"/>
            <a:ext cx="8347160" cy="685800"/>
          </a:xfrm>
        </p:spPr>
        <p:txBody>
          <a:bodyPr>
            <a:noAutofit/>
          </a:bodyPr>
          <a:lstStyle>
            <a:lvl1pPr marL="0" indent="0" algn="l">
              <a:spcBef>
                <a:spcPts val="0"/>
              </a:spcBef>
              <a:buNone/>
              <a:defRPr sz="1800" b="1">
                <a:solidFill>
                  <a:schemeClr val="tx1"/>
                </a:solidFill>
              </a:defRPr>
            </a:lvl1pPr>
            <a:lvl2pPr marL="342946" indent="0" algn="ctr">
              <a:buNone/>
              <a:defRPr>
                <a:solidFill>
                  <a:schemeClr val="tx1">
                    <a:tint val="75000"/>
                  </a:schemeClr>
                </a:solidFill>
              </a:defRPr>
            </a:lvl2pPr>
            <a:lvl3pPr marL="685891" indent="0" algn="ctr">
              <a:buNone/>
              <a:defRPr>
                <a:solidFill>
                  <a:schemeClr val="tx1">
                    <a:tint val="75000"/>
                  </a:schemeClr>
                </a:solidFill>
              </a:defRPr>
            </a:lvl3pPr>
            <a:lvl4pPr marL="1028837" indent="0" algn="ctr">
              <a:buNone/>
              <a:defRPr>
                <a:solidFill>
                  <a:schemeClr val="tx1">
                    <a:tint val="75000"/>
                  </a:schemeClr>
                </a:solidFill>
              </a:defRPr>
            </a:lvl4pPr>
            <a:lvl5pPr marL="1371783" indent="0" algn="ctr">
              <a:buNone/>
              <a:defRPr>
                <a:solidFill>
                  <a:schemeClr val="tx1">
                    <a:tint val="75000"/>
                  </a:schemeClr>
                </a:solidFill>
              </a:defRPr>
            </a:lvl5pPr>
            <a:lvl6pPr marL="1714729" indent="0" algn="ctr">
              <a:buNone/>
              <a:defRPr>
                <a:solidFill>
                  <a:schemeClr val="tx1">
                    <a:tint val="75000"/>
                  </a:schemeClr>
                </a:solidFill>
              </a:defRPr>
            </a:lvl6pPr>
            <a:lvl7pPr marL="2057674" indent="0" algn="ctr">
              <a:buNone/>
              <a:defRPr>
                <a:solidFill>
                  <a:schemeClr val="tx1">
                    <a:tint val="75000"/>
                  </a:schemeClr>
                </a:solidFill>
              </a:defRPr>
            </a:lvl7pPr>
            <a:lvl8pPr marL="2400620" indent="0" algn="ctr">
              <a:buNone/>
              <a:defRPr>
                <a:solidFill>
                  <a:schemeClr val="tx1">
                    <a:tint val="75000"/>
                  </a:schemeClr>
                </a:solidFill>
              </a:defRPr>
            </a:lvl8pPr>
            <a:lvl9pPr marL="2743566" indent="0" algn="ctr">
              <a:buNone/>
              <a:defRPr>
                <a:solidFill>
                  <a:schemeClr val="tx1">
                    <a:tint val="75000"/>
                  </a:schemeClr>
                </a:solidFill>
              </a:defRPr>
            </a:lvl9pPr>
          </a:lstStyle>
          <a:p>
            <a:r>
              <a:rPr lang="en-US" smtClean="0"/>
              <a:t>Click to edit Master subtitle style</a:t>
            </a:r>
            <a:endParaRPr dirty="0"/>
          </a:p>
        </p:txBody>
      </p:sp>
      <p:sp>
        <p:nvSpPr>
          <p:cNvPr id="6" name="Date Placeholder 6"/>
          <p:cNvSpPr>
            <a:spLocks noGrp="1"/>
          </p:cNvSpPr>
          <p:nvPr>
            <p:ph type="dt" sz="half" idx="10"/>
          </p:nvPr>
        </p:nvSpPr>
        <p:spPr/>
        <p:txBody>
          <a:bodyPr/>
          <a:lstStyle>
            <a:lvl1pPr>
              <a:defRPr smtClean="0">
                <a:solidFill>
                  <a:srgbClr val="5F5F5F"/>
                </a:solidFill>
              </a:defRPr>
            </a:lvl1pPr>
          </a:lstStyle>
          <a:p>
            <a:pPr>
              <a:defRPr/>
            </a:pPr>
            <a:fld id="{60B0DB4F-EC48-4FD8-A80E-4813FABBE598}" type="datetime1">
              <a:rPr lang="en-US"/>
              <a:pPr>
                <a:defRPr/>
              </a:pPr>
              <a:t>3/25/2019</a:t>
            </a:fld>
            <a:endParaRPr lang="en-US" dirty="0"/>
          </a:p>
        </p:txBody>
      </p:sp>
      <p:sp>
        <p:nvSpPr>
          <p:cNvPr id="7" name="Footer Placeholder 7"/>
          <p:cNvSpPr>
            <a:spLocks noGrp="1"/>
          </p:cNvSpPr>
          <p:nvPr>
            <p:ph type="ftr" sz="quarter" idx="11"/>
          </p:nvPr>
        </p:nvSpPr>
        <p:spPr/>
        <p:txBody>
          <a:bodyPr/>
          <a:lstStyle>
            <a:lvl1pPr>
              <a:defRPr smtClean="0">
                <a:solidFill>
                  <a:srgbClr val="5F5F5F"/>
                </a:solidFill>
              </a:defRPr>
            </a:lvl1pPr>
          </a:lstStyle>
          <a:p>
            <a:pPr>
              <a:defRPr/>
            </a:pPr>
            <a:r>
              <a:rPr lang="en-US" dirty="0"/>
              <a:t>Oracle Confidential </a:t>
            </a:r>
          </a:p>
        </p:txBody>
      </p:sp>
    </p:spTree>
  </p:cSld>
  <p:clrMapOvr>
    <a:masterClrMapping/>
  </p:clrMapOvr>
  <p:transition spd="med">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showMasterSp="0" preserve="1">
  <p:cSld name="Title Slide with Picture">
    <p:bg>
      <p:bgPr>
        <a:blipFill dpi="0" rotWithShape="0">
          <a:blip r:embed="rId3" cstate="print"/>
          <a:srcRect/>
          <a:stretch>
            <a:fillRect/>
          </a:stretch>
        </a:blipFill>
        <a:effectLst/>
      </p:bgPr>
    </p:bg>
    <p:spTree>
      <p:nvGrpSpPr>
        <p:cNvPr id="1" name=""/>
        <p:cNvGrpSpPr/>
        <p:nvPr/>
      </p:nvGrpSpPr>
      <p:grpSpPr>
        <a:xfrm>
          <a:off x="0" y="0"/>
          <a:ext cx="0" cy="0"/>
          <a:chOff x="0" y="0"/>
          <a:chExt cx="0" cy="0"/>
        </a:xfrm>
      </p:grpSpPr>
      <p:sp>
        <p:nvSpPr>
          <p:cNvPr id="5" name="Rectangle 4" descr="Full slide 4-color photo can be inserted here"/>
          <p:cNvSpPr/>
          <p:nvPr/>
        </p:nvSpPr>
        <p:spPr bwMode="hidden">
          <a:xfrm>
            <a:off x="0" y="0"/>
            <a:ext cx="9144000" cy="5143500"/>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9" tIns="34295" rIns="68589" bIns="34295" anchor="ctr"/>
          <a:lstStyle/>
          <a:p>
            <a:pPr algn="ctr" fontAlgn="auto">
              <a:spcBef>
                <a:spcPts val="0"/>
              </a:spcBef>
              <a:spcAft>
                <a:spcPts val="0"/>
              </a:spcAft>
              <a:defRPr/>
            </a:pPr>
            <a:endParaRPr dirty="0">
              <a:solidFill>
                <a:srgbClr val="FFFFFF"/>
              </a:solidFill>
            </a:endParaRPr>
          </a:p>
        </p:txBody>
      </p:sp>
      <p:sp>
        <p:nvSpPr>
          <p:cNvPr id="6" name="TextBox 5"/>
          <p:cNvSpPr txBox="1"/>
          <p:nvPr userDrawn="1"/>
        </p:nvSpPr>
        <p:spPr>
          <a:xfrm>
            <a:off x="4033698" y="4917282"/>
            <a:ext cx="2400925" cy="136922"/>
          </a:xfrm>
          <a:prstGeom prst="rect">
            <a:avLst/>
          </a:prstGeom>
          <a:noFill/>
        </p:spPr>
        <p:txBody>
          <a:bodyPr wrap="none" lIns="0" tIns="0" rIns="0" bIns="0" anchor="ctr"/>
          <a:lstStyle/>
          <a:p>
            <a:pPr algn="r" fontAlgn="auto">
              <a:spcBef>
                <a:spcPts val="0"/>
              </a:spcBef>
              <a:spcAft>
                <a:spcPts val="0"/>
              </a:spcAft>
              <a:defRPr/>
            </a:pPr>
            <a:r>
              <a:rPr sz="600" dirty="0">
                <a:solidFill>
                  <a:srgbClr val="FFFFFF"/>
                </a:solidFill>
                <a:latin typeface="Calibri"/>
                <a:ea typeface="+mn-ea"/>
                <a:cs typeface="Arial" charset="0"/>
              </a:rPr>
              <a:t>Copyright © 201</a:t>
            </a:r>
            <a:r>
              <a:rPr lang="en-US" sz="600" dirty="0">
                <a:solidFill>
                  <a:srgbClr val="FFFFFF"/>
                </a:solidFill>
                <a:latin typeface="Calibri"/>
                <a:ea typeface="+mn-ea"/>
                <a:cs typeface="Arial" charset="0"/>
              </a:rPr>
              <a:t>5,</a:t>
            </a:r>
            <a:r>
              <a:rPr sz="600" dirty="0">
                <a:solidFill>
                  <a:srgbClr val="FFFFFF"/>
                </a:solidFill>
                <a:latin typeface="Calibri"/>
                <a:ea typeface="+mn-ea"/>
                <a:cs typeface="Arial" charset="0"/>
              </a:rPr>
              <a:t> Oracle and/or its affiliates. All rights reserved.  |</a:t>
            </a:r>
          </a:p>
        </p:txBody>
      </p:sp>
      <p:pic>
        <p:nvPicPr>
          <p:cNvPr id="7" name="Picture 17" descr="Oracle logo in white on red staging background"/>
          <p:cNvPicPr>
            <a:picLocks noChangeAspect="1"/>
          </p:cNvPicPr>
          <p:nvPr userDrawn="1"/>
        </p:nvPicPr>
        <p:blipFill>
          <a:blip r:embed="rId4" cstate="print"/>
          <a:srcRect/>
          <a:stretch>
            <a:fillRect/>
          </a:stretch>
        </p:blipFill>
        <p:spPr bwMode="auto">
          <a:xfrm>
            <a:off x="397772" y="4698207"/>
            <a:ext cx="1219518" cy="445294"/>
          </a:xfrm>
          <a:prstGeom prst="rect">
            <a:avLst/>
          </a:prstGeom>
          <a:noFill/>
          <a:ln w="9525">
            <a:noFill/>
            <a:miter lim="800000"/>
            <a:headEnd/>
            <a:tailEnd/>
          </a:ln>
        </p:spPr>
      </p:pic>
      <p:sp>
        <p:nvSpPr>
          <p:cNvPr id="2" name="Title 1"/>
          <p:cNvSpPr>
            <a:spLocks noGrp="1"/>
          </p:cNvSpPr>
          <p:nvPr>
            <p:ph type="ctrTitle"/>
          </p:nvPr>
        </p:nvSpPr>
        <p:spPr>
          <a:xfrm>
            <a:off x="398964" y="554832"/>
            <a:ext cx="7202776" cy="1102519"/>
          </a:xfrm>
        </p:spPr>
        <p:txBody>
          <a:bodyPr/>
          <a:lstStyle>
            <a:lvl1pPr>
              <a:lnSpc>
                <a:spcPct val="80000"/>
              </a:lnSpc>
              <a:defRPr sz="3600"/>
            </a:lvl1pPr>
          </a:lstStyle>
          <a:p>
            <a:r>
              <a:rPr lang="en-US" smtClean="0"/>
              <a:t>Click to edit Master title style</a:t>
            </a:r>
            <a:endParaRPr dirty="0"/>
          </a:p>
        </p:txBody>
      </p:sp>
      <p:sp>
        <p:nvSpPr>
          <p:cNvPr id="3" name="Subtitle 2"/>
          <p:cNvSpPr>
            <a:spLocks noGrp="1"/>
          </p:cNvSpPr>
          <p:nvPr>
            <p:ph type="subTitle" idx="1"/>
          </p:nvPr>
        </p:nvSpPr>
        <p:spPr>
          <a:xfrm>
            <a:off x="398925" y="1714500"/>
            <a:ext cx="7202776" cy="685800"/>
          </a:xfrm>
        </p:spPr>
        <p:txBody>
          <a:bodyPr>
            <a:noAutofit/>
          </a:bodyPr>
          <a:lstStyle>
            <a:lvl1pPr marL="0" indent="0" algn="l">
              <a:spcBef>
                <a:spcPts val="0"/>
              </a:spcBef>
              <a:buNone/>
              <a:defRPr sz="1800" b="1">
                <a:solidFill>
                  <a:schemeClr val="tx1"/>
                </a:solidFill>
              </a:defRPr>
            </a:lvl1pPr>
            <a:lvl2pPr marL="342946" indent="0" algn="ctr">
              <a:buNone/>
              <a:defRPr>
                <a:solidFill>
                  <a:schemeClr val="tx1">
                    <a:tint val="75000"/>
                  </a:schemeClr>
                </a:solidFill>
              </a:defRPr>
            </a:lvl2pPr>
            <a:lvl3pPr marL="685891" indent="0" algn="ctr">
              <a:buNone/>
              <a:defRPr>
                <a:solidFill>
                  <a:schemeClr val="tx1">
                    <a:tint val="75000"/>
                  </a:schemeClr>
                </a:solidFill>
              </a:defRPr>
            </a:lvl3pPr>
            <a:lvl4pPr marL="1028837" indent="0" algn="ctr">
              <a:buNone/>
              <a:defRPr>
                <a:solidFill>
                  <a:schemeClr val="tx1">
                    <a:tint val="75000"/>
                  </a:schemeClr>
                </a:solidFill>
              </a:defRPr>
            </a:lvl4pPr>
            <a:lvl5pPr marL="1371783" indent="0" algn="ctr">
              <a:buNone/>
              <a:defRPr>
                <a:solidFill>
                  <a:schemeClr val="tx1">
                    <a:tint val="75000"/>
                  </a:schemeClr>
                </a:solidFill>
              </a:defRPr>
            </a:lvl5pPr>
            <a:lvl6pPr marL="1714729" indent="0" algn="ctr">
              <a:buNone/>
              <a:defRPr>
                <a:solidFill>
                  <a:schemeClr val="tx1">
                    <a:tint val="75000"/>
                  </a:schemeClr>
                </a:solidFill>
              </a:defRPr>
            </a:lvl6pPr>
            <a:lvl7pPr marL="2057674" indent="0" algn="ctr">
              <a:buNone/>
              <a:defRPr>
                <a:solidFill>
                  <a:schemeClr val="tx1">
                    <a:tint val="75000"/>
                  </a:schemeClr>
                </a:solidFill>
              </a:defRPr>
            </a:lvl7pPr>
            <a:lvl8pPr marL="2400620" indent="0" algn="ctr">
              <a:buNone/>
              <a:defRPr>
                <a:solidFill>
                  <a:schemeClr val="tx1">
                    <a:tint val="75000"/>
                  </a:schemeClr>
                </a:solidFill>
              </a:defRPr>
            </a:lvl8pPr>
            <a:lvl9pPr marL="2743566" indent="0" algn="ctr">
              <a:buNone/>
              <a:defRPr>
                <a:solidFill>
                  <a:schemeClr val="tx1">
                    <a:tint val="75000"/>
                  </a:schemeClr>
                </a:solidFill>
              </a:defRPr>
            </a:lvl9pPr>
          </a:lstStyle>
          <a:p>
            <a:r>
              <a:rPr lang="en-US" smtClean="0"/>
              <a:t>Click to edit Master subtitle style</a:t>
            </a:r>
            <a:endParaRPr dirty="0"/>
          </a:p>
        </p:txBody>
      </p:sp>
      <p:sp>
        <p:nvSpPr>
          <p:cNvPr id="13" name="Text Placeholder 12"/>
          <p:cNvSpPr>
            <a:spLocks noGrp="1"/>
          </p:cNvSpPr>
          <p:nvPr>
            <p:ph type="body" sz="quarter" idx="13"/>
          </p:nvPr>
        </p:nvSpPr>
        <p:spPr>
          <a:xfrm>
            <a:off x="398964" y="2572089"/>
            <a:ext cx="7202776" cy="1885612"/>
          </a:xfrm>
        </p:spPr>
        <p:txBody>
          <a:bodyPr>
            <a:noAutofit/>
          </a:bodyPr>
          <a:lstStyle>
            <a:lvl1pPr marL="1191" indent="0">
              <a:spcBef>
                <a:spcPts val="0"/>
              </a:spcBef>
              <a:buFontTx/>
              <a:buNone/>
              <a:defRPr sz="1800" baseline="0"/>
            </a:lvl1pPr>
            <a:lvl2pPr marL="1191" indent="0">
              <a:buFontTx/>
              <a:buNone/>
              <a:defRPr sz="1800"/>
            </a:lvl2pPr>
            <a:lvl3pPr marL="1191" indent="0">
              <a:buFontTx/>
              <a:buNone/>
              <a:defRPr sz="1800"/>
            </a:lvl3pPr>
            <a:lvl4pPr marL="1191" indent="0">
              <a:buFontTx/>
              <a:buNone/>
              <a:defRPr sz="1800"/>
            </a:lvl4pPr>
            <a:lvl5pPr marL="1191" indent="0">
              <a:buFontTx/>
              <a:buNone/>
              <a:defRPr sz="1800"/>
            </a:lvl5pPr>
            <a:lvl6pPr marL="1191" indent="0">
              <a:buFontTx/>
              <a:buNone/>
              <a:defRPr sz="1800"/>
            </a:lvl6pPr>
            <a:lvl7pPr marL="1191" indent="0">
              <a:buFontTx/>
              <a:buNone/>
              <a:defRPr sz="1800"/>
            </a:lvl7pPr>
            <a:lvl8pPr marL="1191" indent="0">
              <a:buFontTx/>
              <a:buNone/>
              <a:defRPr sz="1800"/>
            </a:lvl8pPr>
            <a:lvl9pPr marL="1191" indent="0">
              <a:buFontTx/>
              <a:buNone/>
              <a:defRPr sz="1800"/>
            </a:lvl9pPr>
          </a:lstStyle>
          <a:p>
            <a:pPr lvl="0"/>
            <a:r>
              <a:rPr lang="en-US" smtClean="0"/>
              <a:t>Click to edit Master text styles</a:t>
            </a:r>
          </a:p>
        </p:txBody>
      </p:sp>
      <p:sp>
        <p:nvSpPr>
          <p:cNvPr id="8" name="Date Placeholder 6"/>
          <p:cNvSpPr>
            <a:spLocks noGrp="1"/>
          </p:cNvSpPr>
          <p:nvPr>
            <p:ph type="dt" sz="half" idx="14"/>
          </p:nvPr>
        </p:nvSpPr>
        <p:spPr/>
        <p:txBody>
          <a:bodyPr/>
          <a:lstStyle>
            <a:lvl1pPr>
              <a:defRPr smtClean="0">
                <a:solidFill>
                  <a:schemeClr val="tx1"/>
                </a:solidFill>
              </a:defRPr>
            </a:lvl1pPr>
          </a:lstStyle>
          <a:p>
            <a:pPr>
              <a:defRPr/>
            </a:pPr>
            <a:fld id="{5C794E9F-E222-48EE-91EF-66E13A96B404}" type="datetime1">
              <a:rPr lang="en-US">
                <a:solidFill>
                  <a:srgbClr val="FFFFFF"/>
                </a:solidFill>
              </a:rPr>
              <a:pPr>
                <a:defRPr/>
              </a:pPr>
              <a:t>3/25/2019</a:t>
            </a:fld>
            <a:endParaRPr lang="en-US" dirty="0">
              <a:solidFill>
                <a:srgbClr val="FFFFFF"/>
              </a:solidFill>
            </a:endParaRPr>
          </a:p>
        </p:txBody>
      </p:sp>
      <p:sp>
        <p:nvSpPr>
          <p:cNvPr id="9" name="Footer Placeholder 7"/>
          <p:cNvSpPr>
            <a:spLocks noGrp="1"/>
          </p:cNvSpPr>
          <p:nvPr>
            <p:ph type="ftr" sz="quarter" idx="15"/>
          </p:nvPr>
        </p:nvSpPr>
        <p:spPr/>
        <p:txBody>
          <a:bodyPr/>
          <a:lstStyle>
            <a:lvl1pPr>
              <a:defRPr smtClean="0">
                <a:solidFill>
                  <a:schemeClr val="tx1"/>
                </a:solidFill>
              </a:defRPr>
            </a:lvl1pPr>
          </a:lstStyle>
          <a:p>
            <a:pPr>
              <a:defRPr/>
            </a:pPr>
            <a:r>
              <a:rPr lang="en-US" dirty="0">
                <a:solidFill>
                  <a:srgbClr val="FFFFFF"/>
                </a:solidFill>
              </a:rPr>
              <a:t>Oracle Confidential </a:t>
            </a:r>
          </a:p>
        </p:txBody>
      </p:sp>
    </p:spTree>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showMasterSp="0" preserve="1">
  <p:cSld name="Title Slide with Picture and Logo">
    <p:bg>
      <p:bgPr>
        <a:blipFill dpi="0" rotWithShape="0">
          <a:blip r:embed="rId3" cstate="print"/>
          <a:srcRect/>
          <a:stretch>
            <a:fillRect/>
          </a:stretch>
        </a:blipFill>
        <a:effectLst/>
      </p:bgPr>
    </p:bg>
    <p:spTree>
      <p:nvGrpSpPr>
        <p:cNvPr id="1" name=""/>
        <p:cNvGrpSpPr/>
        <p:nvPr/>
      </p:nvGrpSpPr>
      <p:grpSpPr>
        <a:xfrm>
          <a:off x="0" y="0"/>
          <a:ext cx="0" cy="0"/>
          <a:chOff x="0" y="0"/>
          <a:chExt cx="0" cy="0"/>
        </a:xfrm>
      </p:grpSpPr>
      <p:sp>
        <p:nvSpPr>
          <p:cNvPr id="6" name="Rectangle 5" descr="Full slide 4-color photo can be inserted here. Customer/Partner and secondary logo can be included"/>
          <p:cNvSpPr/>
          <p:nvPr/>
        </p:nvSpPr>
        <p:spPr bwMode="hidden">
          <a:xfrm>
            <a:off x="0" y="0"/>
            <a:ext cx="9144000" cy="5143500"/>
          </a:xfrm>
          <a:prstGeom prst="rect">
            <a:avLst/>
          </a:prstGeom>
          <a:solidFill>
            <a:srgbClr val="46575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9" tIns="34295" rIns="68589" bIns="34295" anchor="ctr"/>
          <a:lstStyle/>
          <a:p>
            <a:pPr algn="ctr" fontAlgn="auto">
              <a:spcBef>
                <a:spcPts val="0"/>
              </a:spcBef>
              <a:spcAft>
                <a:spcPts val="0"/>
              </a:spcAft>
              <a:defRPr/>
            </a:pPr>
            <a:endParaRPr dirty="0">
              <a:solidFill>
                <a:srgbClr val="FFFFFF"/>
              </a:solidFill>
            </a:endParaRPr>
          </a:p>
        </p:txBody>
      </p:sp>
      <p:sp>
        <p:nvSpPr>
          <p:cNvPr id="7" name="Rectangle 6"/>
          <p:cNvSpPr/>
          <p:nvPr/>
        </p:nvSpPr>
        <p:spPr bwMode="white">
          <a:xfrm>
            <a:off x="7373080" y="0"/>
            <a:ext cx="1371957" cy="1371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9" tIns="34295" rIns="68589" bIns="34295" anchor="ctr"/>
          <a:lstStyle/>
          <a:p>
            <a:pPr algn="ctr" fontAlgn="auto">
              <a:spcBef>
                <a:spcPts val="0"/>
              </a:spcBef>
              <a:spcAft>
                <a:spcPts val="0"/>
              </a:spcAft>
              <a:defRPr/>
            </a:pPr>
            <a:endParaRPr dirty="0">
              <a:solidFill>
                <a:srgbClr val="FFFFFF"/>
              </a:solidFill>
            </a:endParaRPr>
          </a:p>
        </p:txBody>
      </p:sp>
      <p:sp>
        <p:nvSpPr>
          <p:cNvPr id="8" name="TextBox 7"/>
          <p:cNvSpPr txBox="1"/>
          <p:nvPr userDrawn="1"/>
        </p:nvSpPr>
        <p:spPr>
          <a:xfrm>
            <a:off x="4033698" y="4917282"/>
            <a:ext cx="2400925" cy="136922"/>
          </a:xfrm>
          <a:prstGeom prst="rect">
            <a:avLst/>
          </a:prstGeom>
          <a:noFill/>
        </p:spPr>
        <p:txBody>
          <a:bodyPr wrap="none" lIns="0" tIns="0" rIns="0" bIns="0" anchor="ctr"/>
          <a:lstStyle/>
          <a:p>
            <a:pPr algn="r" fontAlgn="auto">
              <a:spcBef>
                <a:spcPts val="0"/>
              </a:spcBef>
              <a:spcAft>
                <a:spcPts val="0"/>
              </a:spcAft>
              <a:defRPr/>
            </a:pPr>
            <a:r>
              <a:rPr sz="600" dirty="0">
                <a:solidFill>
                  <a:srgbClr val="FFFFFF"/>
                </a:solidFill>
                <a:latin typeface="Calibri"/>
                <a:ea typeface="+mn-ea"/>
                <a:cs typeface="Arial" charset="0"/>
              </a:rPr>
              <a:t>Copyright © 201</a:t>
            </a:r>
            <a:r>
              <a:rPr lang="en-US" sz="600" dirty="0">
                <a:solidFill>
                  <a:srgbClr val="FFFFFF"/>
                </a:solidFill>
                <a:latin typeface="Calibri"/>
                <a:ea typeface="+mn-ea"/>
                <a:cs typeface="Arial" charset="0"/>
              </a:rPr>
              <a:t>5,</a:t>
            </a:r>
            <a:r>
              <a:rPr sz="600" dirty="0">
                <a:solidFill>
                  <a:srgbClr val="FFFFFF"/>
                </a:solidFill>
                <a:latin typeface="Calibri"/>
                <a:ea typeface="+mn-ea"/>
                <a:cs typeface="Arial" charset="0"/>
              </a:rPr>
              <a:t> Oracle and/or its affiliates. All rights reserved.  |</a:t>
            </a:r>
          </a:p>
        </p:txBody>
      </p:sp>
      <p:pic>
        <p:nvPicPr>
          <p:cNvPr id="9" name="Picture 18" descr="Oracle logo in white on red staging background"/>
          <p:cNvPicPr>
            <a:picLocks noChangeAspect="1"/>
          </p:cNvPicPr>
          <p:nvPr userDrawn="1"/>
        </p:nvPicPr>
        <p:blipFill>
          <a:blip r:embed="rId4" cstate="print"/>
          <a:srcRect/>
          <a:stretch>
            <a:fillRect/>
          </a:stretch>
        </p:blipFill>
        <p:spPr bwMode="auto">
          <a:xfrm>
            <a:off x="397772" y="4698207"/>
            <a:ext cx="1219518" cy="445294"/>
          </a:xfrm>
          <a:prstGeom prst="rect">
            <a:avLst/>
          </a:prstGeom>
          <a:noFill/>
          <a:ln w="9525">
            <a:noFill/>
            <a:miter lim="800000"/>
            <a:headEnd/>
            <a:tailEnd/>
          </a:ln>
        </p:spPr>
      </p:pic>
      <p:sp>
        <p:nvSpPr>
          <p:cNvPr id="2" name="Title 1"/>
          <p:cNvSpPr>
            <a:spLocks noGrp="1"/>
          </p:cNvSpPr>
          <p:nvPr>
            <p:ph type="ctrTitle"/>
          </p:nvPr>
        </p:nvSpPr>
        <p:spPr>
          <a:xfrm>
            <a:off x="398965" y="554832"/>
            <a:ext cx="6859786" cy="1102519"/>
          </a:xfrm>
        </p:spPr>
        <p:txBody>
          <a:bodyPr/>
          <a:lstStyle>
            <a:lvl1pPr>
              <a:lnSpc>
                <a:spcPct val="80000"/>
              </a:lnSpc>
              <a:defRPr sz="3600"/>
            </a:lvl1pPr>
          </a:lstStyle>
          <a:p>
            <a:r>
              <a:rPr lang="en-US" smtClean="0"/>
              <a:t>Click to edit Master title style</a:t>
            </a:r>
            <a:endParaRPr/>
          </a:p>
        </p:txBody>
      </p:sp>
      <p:sp>
        <p:nvSpPr>
          <p:cNvPr id="3" name="Subtitle 2"/>
          <p:cNvSpPr>
            <a:spLocks noGrp="1"/>
          </p:cNvSpPr>
          <p:nvPr>
            <p:ph type="subTitle" idx="1"/>
          </p:nvPr>
        </p:nvSpPr>
        <p:spPr>
          <a:xfrm>
            <a:off x="398926" y="1714500"/>
            <a:ext cx="6859786" cy="685800"/>
          </a:xfrm>
        </p:spPr>
        <p:txBody>
          <a:bodyPr>
            <a:noAutofit/>
          </a:bodyPr>
          <a:lstStyle>
            <a:lvl1pPr marL="0" indent="0" algn="l">
              <a:spcBef>
                <a:spcPts val="0"/>
              </a:spcBef>
              <a:buNone/>
              <a:defRPr sz="1800" b="1">
                <a:solidFill>
                  <a:schemeClr val="tx1"/>
                </a:solidFill>
              </a:defRPr>
            </a:lvl1pPr>
            <a:lvl2pPr marL="342946" indent="0" algn="ctr">
              <a:buNone/>
              <a:defRPr>
                <a:solidFill>
                  <a:schemeClr val="tx1">
                    <a:tint val="75000"/>
                  </a:schemeClr>
                </a:solidFill>
              </a:defRPr>
            </a:lvl2pPr>
            <a:lvl3pPr marL="685891" indent="0" algn="ctr">
              <a:buNone/>
              <a:defRPr>
                <a:solidFill>
                  <a:schemeClr val="tx1">
                    <a:tint val="75000"/>
                  </a:schemeClr>
                </a:solidFill>
              </a:defRPr>
            </a:lvl3pPr>
            <a:lvl4pPr marL="1028837" indent="0" algn="ctr">
              <a:buNone/>
              <a:defRPr>
                <a:solidFill>
                  <a:schemeClr val="tx1">
                    <a:tint val="75000"/>
                  </a:schemeClr>
                </a:solidFill>
              </a:defRPr>
            </a:lvl4pPr>
            <a:lvl5pPr marL="1371783" indent="0" algn="ctr">
              <a:buNone/>
              <a:defRPr>
                <a:solidFill>
                  <a:schemeClr val="tx1">
                    <a:tint val="75000"/>
                  </a:schemeClr>
                </a:solidFill>
              </a:defRPr>
            </a:lvl5pPr>
            <a:lvl6pPr marL="1714729" indent="0" algn="ctr">
              <a:buNone/>
              <a:defRPr>
                <a:solidFill>
                  <a:schemeClr val="tx1">
                    <a:tint val="75000"/>
                  </a:schemeClr>
                </a:solidFill>
              </a:defRPr>
            </a:lvl6pPr>
            <a:lvl7pPr marL="2057674" indent="0" algn="ctr">
              <a:buNone/>
              <a:defRPr>
                <a:solidFill>
                  <a:schemeClr val="tx1">
                    <a:tint val="75000"/>
                  </a:schemeClr>
                </a:solidFill>
              </a:defRPr>
            </a:lvl7pPr>
            <a:lvl8pPr marL="2400620" indent="0" algn="ctr">
              <a:buNone/>
              <a:defRPr>
                <a:solidFill>
                  <a:schemeClr val="tx1">
                    <a:tint val="75000"/>
                  </a:schemeClr>
                </a:solidFill>
              </a:defRPr>
            </a:lvl8pPr>
            <a:lvl9pPr marL="2743566" indent="0" algn="ctr">
              <a:buNone/>
              <a:defRPr>
                <a:solidFill>
                  <a:schemeClr val="tx1">
                    <a:tint val="75000"/>
                  </a:schemeClr>
                </a:solidFill>
              </a:defRPr>
            </a:lvl9pPr>
          </a:lstStyle>
          <a:p>
            <a:r>
              <a:rPr lang="en-US" smtClean="0"/>
              <a:t>Click to edit Master subtitle style</a:t>
            </a:r>
            <a:endParaRPr dirty="0"/>
          </a:p>
        </p:txBody>
      </p:sp>
      <p:sp>
        <p:nvSpPr>
          <p:cNvPr id="13" name="Text Placeholder 12"/>
          <p:cNvSpPr>
            <a:spLocks noGrp="1"/>
          </p:cNvSpPr>
          <p:nvPr>
            <p:ph type="body" sz="quarter" idx="13"/>
          </p:nvPr>
        </p:nvSpPr>
        <p:spPr>
          <a:xfrm>
            <a:off x="398965" y="2572089"/>
            <a:ext cx="6859786" cy="1885612"/>
          </a:xfrm>
        </p:spPr>
        <p:txBody>
          <a:bodyPr>
            <a:noAutofit/>
          </a:bodyPr>
          <a:lstStyle>
            <a:lvl1pPr marL="1191" indent="0">
              <a:spcBef>
                <a:spcPts val="0"/>
              </a:spcBef>
              <a:buFontTx/>
              <a:buNone/>
              <a:defRPr sz="1800" baseline="0"/>
            </a:lvl1pPr>
            <a:lvl2pPr marL="1191" indent="0">
              <a:buFontTx/>
              <a:buNone/>
              <a:defRPr sz="1800"/>
            </a:lvl2pPr>
            <a:lvl3pPr marL="1191" indent="0">
              <a:buFontTx/>
              <a:buNone/>
              <a:defRPr sz="1800"/>
            </a:lvl3pPr>
            <a:lvl4pPr marL="1191" indent="0">
              <a:buFontTx/>
              <a:buNone/>
              <a:defRPr sz="1800"/>
            </a:lvl4pPr>
            <a:lvl5pPr marL="1191" indent="0">
              <a:buFontTx/>
              <a:buNone/>
              <a:defRPr sz="1800"/>
            </a:lvl5pPr>
            <a:lvl6pPr marL="1191" indent="0">
              <a:buFontTx/>
              <a:buNone/>
              <a:defRPr sz="1800"/>
            </a:lvl6pPr>
            <a:lvl7pPr marL="1191" indent="0">
              <a:buFontTx/>
              <a:buNone/>
              <a:defRPr sz="1800"/>
            </a:lvl7pPr>
            <a:lvl8pPr marL="1191" indent="0">
              <a:buFontTx/>
              <a:buNone/>
              <a:defRPr sz="1800"/>
            </a:lvl8pPr>
            <a:lvl9pPr marL="1191" indent="0">
              <a:buFontTx/>
              <a:buNone/>
              <a:defRPr sz="1800"/>
            </a:lvl9pPr>
          </a:lstStyle>
          <a:p>
            <a:pPr lvl="0"/>
            <a:r>
              <a:rPr lang="en-US" smtClean="0"/>
              <a:t>Click to edit Master text styles</a:t>
            </a:r>
          </a:p>
        </p:txBody>
      </p:sp>
      <p:sp>
        <p:nvSpPr>
          <p:cNvPr id="21" name="Text Placeholder 12"/>
          <p:cNvSpPr>
            <a:spLocks noGrp="1"/>
          </p:cNvSpPr>
          <p:nvPr>
            <p:ph type="body" sz="quarter" idx="15"/>
          </p:nvPr>
        </p:nvSpPr>
        <p:spPr>
          <a:xfrm>
            <a:off x="7430244" y="171450"/>
            <a:ext cx="1257628" cy="171450"/>
          </a:xfrm>
        </p:spPr>
        <p:txBody>
          <a:bodyPr anchor="b">
            <a:normAutofit/>
          </a:bodyPr>
          <a:lstStyle>
            <a:lvl1pPr marL="1191" indent="0" algn="ctr">
              <a:spcBef>
                <a:spcPts val="0"/>
              </a:spcBef>
              <a:buFontTx/>
              <a:buNone/>
              <a:defRPr sz="1100" baseline="0">
                <a:solidFill>
                  <a:schemeClr val="bg1"/>
                </a:solidFill>
              </a:defRPr>
            </a:lvl1pPr>
            <a:lvl2pPr marL="1191" indent="0">
              <a:buFontTx/>
              <a:buNone/>
              <a:defRPr sz="1800"/>
            </a:lvl2pPr>
            <a:lvl3pPr marL="1191" indent="0">
              <a:buFontTx/>
              <a:buNone/>
              <a:defRPr sz="1800"/>
            </a:lvl3pPr>
            <a:lvl4pPr marL="1191" indent="0">
              <a:buFontTx/>
              <a:buNone/>
              <a:defRPr sz="1800"/>
            </a:lvl4pPr>
            <a:lvl5pPr marL="1191" indent="0">
              <a:buFontTx/>
              <a:buNone/>
              <a:defRPr sz="1800"/>
            </a:lvl5pPr>
            <a:lvl6pPr marL="1191" indent="0">
              <a:buFontTx/>
              <a:buNone/>
              <a:defRPr sz="1800"/>
            </a:lvl6pPr>
            <a:lvl7pPr marL="1191" indent="0">
              <a:buFontTx/>
              <a:buNone/>
              <a:defRPr sz="1800"/>
            </a:lvl7pPr>
            <a:lvl8pPr marL="1191" indent="0">
              <a:buFontTx/>
              <a:buNone/>
              <a:defRPr sz="1800"/>
            </a:lvl8pPr>
            <a:lvl9pPr marL="1191" indent="0">
              <a:buFontTx/>
              <a:buNone/>
              <a:defRPr sz="1800"/>
            </a:lvl9pPr>
          </a:lstStyle>
          <a:p>
            <a:pPr lvl="0"/>
            <a:r>
              <a:rPr lang="en-US" smtClean="0"/>
              <a:t>Click to edit Master text styles</a:t>
            </a:r>
          </a:p>
        </p:txBody>
      </p:sp>
      <p:sp>
        <p:nvSpPr>
          <p:cNvPr id="10" name="Date Placeholder 3"/>
          <p:cNvSpPr>
            <a:spLocks noGrp="1"/>
          </p:cNvSpPr>
          <p:nvPr>
            <p:ph type="dt" sz="half" idx="16"/>
          </p:nvPr>
        </p:nvSpPr>
        <p:spPr/>
        <p:txBody>
          <a:bodyPr/>
          <a:lstStyle>
            <a:lvl1pPr>
              <a:defRPr smtClean="0">
                <a:solidFill>
                  <a:schemeClr val="tx1"/>
                </a:solidFill>
              </a:defRPr>
            </a:lvl1pPr>
          </a:lstStyle>
          <a:p>
            <a:pPr>
              <a:defRPr/>
            </a:pPr>
            <a:fld id="{D33BC3EC-5DFF-4A9A-B5F5-60ABE84A7BF5}" type="datetime1">
              <a:rPr lang="en-US">
                <a:solidFill>
                  <a:srgbClr val="FFFFFF"/>
                </a:solidFill>
              </a:rPr>
              <a:pPr>
                <a:defRPr/>
              </a:pPr>
              <a:t>3/25/2019</a:t>
            </a:fld>
            <a:endParaRPr lang="en-US" dirty="0">
              <a:solidFill>
                <a:srgbClr val="FFFFFF"/>
              </a:solidFill>
            </a:endParaRPr>
          </a:p>
        </p:txBody>
      </p:sp>
      <p:sp>
        <p:nvSpPr>
          <p:cNvPr id="11" name="Footer Placeholder 4"/>
          <p:cNvSpPr>
            <a:spLocks noGrp="1"/>
          </p:cNvSpPr>
          <p:nvPr>
            <p:ph type="ftr" sz="quarter" idx="17"/>
          </p:nvPr>
        </p:nvSpPr>
        <p:spPr/>
        <p:txBody>
          <a:bodyPr/>
          <a:lstStyle>
            <a:lvl1pPr>
              <a:defRPr smtClean="0">
                <a:solidFill>
                  <a:schemeClr val="tx1"/>
                </a:solidFill>
              </a:defRPr>
            </a:lvl1pPr>
          </a:lstStyle>
          <a:p>
            <a:pPr>
              <a:defRPr/>
            </a:pPr>
            <a:r>
              <a:rPr lang="en-US" dirty="0">
                <a:solidFill>
                  <a:srgbClr val="FFFFFF"/>
                </a:solidFill>
              </a:rPr>
              <a:t>Oracle Confidential </a:t>
            </a:r>
          </a:p>
        </p:txBody>
      </p:sp>
    </p:spTree>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6_Blank">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cstate="screen">
            <a:extLst>
              <a:ext uri="{28A0092B-C50C-407E-A947-70E740481C1C}">
                <a14:useLocalDpi xmlns:a14="http://schemas.microsoft.com/office/drawing/2010/main"/>
              </a:ext>
            </a:extLst>
          </a:blip>
          <a:srcRect l="-9"/>
          <a:stretch/>
        </p:blipFill>
        <p:spPr>
          <a:xfrm flipH="1">
            <a:off x="-793" y="144023"/>
            <a:ext cx="9144794" cy="4791311"/>
          </a:xfrm>
          <a:prstGeom prst="rect">
            <a:avLst/>
          </a:prstGeom>
        </p:spPr>
      </p:pic>
      <p:sp>
        <p:nvSpPr>
          <p:cNvPr id="13" name="Rectangle 12"/>
          <p:cNvSpPr/>
          <p:nvPr userDrawn="1"/>
        </p:nvSpPr>
        <p:spPr>
          <a:xfrm flipH="1">
            <a:off x="80239" y="144018"/>
            <a:ext cx="8918473" cy="4910328"/>
          </a:xfrm>
          <a:prstGeom prst="rect">
            <a:avLst/>
          </a:prstGeom>
          <a:gradFill flip="none" rotWithShape="1">
            <a:gsLst>
              <a:gs pos="0">
                <a:schemeClr val="bg2">
                  <a:lumMod val="10000"/>
                </a:schemeClr>
              </a:gs>
              <a:gs pos="56000">
                <a:srgbClr val="FFFFFF">
                  <a:alpha val="0"/>
                </a:srgbClr>
              </a:gs>
            </a:gsLst>
            <a:lin ang="3960000" scaled="0"/>
            <a:tileRect/>
          </a:gra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74" tIns="34288" rIns="68574" bIns="34288" numCol="1" spcCol="0" rtlCol="0" fromWordArt="0" anchor="ctr" anchorCtr="0" forceAA="0" compatLnSpc="1">
            <a:prstTxWarp prst="textNoShape">
              <a:avLst/>
            </a:prstTxWarp>
            <a:noAutofit/>
          </a:bodyPr>
          <a:lstStyle/>
          <a:p>
            <a:pPr algn="ctr" defTabSz="685748" fontAlgn="auto">
              <a:lnSpc>
                <a:spcPct val="90000"/>
              </a:lnSpc>
              <a:spcBef>
                <a:spcPts val="0"/>
              </a:spcBef>
              <a:spcAft>
                <a:spcPts val="0"/>
              </a:spcAft>
            </a:pPr>
            <a:endParaRPr lang="en-US" sz="1400" dirty="0">
              <a:solidFill>
                <a:srgbClr val="FFFFFF"/>
              </a:solidFill>
            </a:endParaRPr>
          </a:p>
        </p:txBody>
      </p:sp>
      <p:sp>
        <p:nvSpPr>
          <p:cNvPr id="4" name="Slide Number Placeholder 3"/>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grpSp>
        <p:nvGrpSpPr>
          <p:cNvPr id="2" name="Group 2"/>
          <p:cNvGrpSpPr/>
          <p:nvPr userDrawn="1"/>
        </p:nvGrpSpPr>
        <p:grpSpPr>
          <a:xfrm>
            <a:off x="0" y="0"/>
            <a:ext cx="9144430" cy="5143500"/>
            <a:chOff x="0" y="0"/>
            <a:chExt cx="12189398" cy="6858000"/>
          </a:xfrm>
          <a:solidFill>
            <a:srgbClr val="D8E1E6"/>
          </a:solidFill>
        </p:grpSpPr>
        <p:sp>
          <p:nvSpPr>
            <p:cNvPr id="5" name="Rectangle 4"/>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48" fontAlgn="auto">
                <a:spcBef>
                  <a:spcPts val="0"/>
                </a:spcBef>
                <a:spcAft>
                  <a:spcPts val="0"/>
                </a:spcAft>
              </a:pPr>
              <a:endParaRPr sz="1400" dirty="0">
                <a:solidFill>
                  <a:srgbClr val="FFFFFF"/>
                </a:solidFill>
              </a:endParaRPr>
            </a:p>
          </p:txBody>
        </p:sp>
        <p:sp>
          <p:nvSpPr>
            <p:cNvPr id="6" name="Rectangle 5"/>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48" fontAlgn="auto">
                <a:spcBef>
                  <a:spcPts val="0"/>
                </a:spcBef>
                <a:spcAft>
                  <a:spcPts val="0"/>
                </a:spcAft>
              </a:pPr>
              <a:endParaRPr sz="1400" dirty="0">
                <a:solidFill>
                  <a:srgbClr val="FFFFFF"/>
                </a:solidFill>
              </a:endParaRPr>
            </a:p>
          </p:txBody>
        </p:sp>
        <p:sp>
          <p:nvSpPr>
            <p:cNvPr id="7" name="Rectangle 6"/>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48" fontAlgn="auto">
                <a:spcBef>
                  <a:spcPts val="0"/>
                </a:spcBef>
                <a:spcAft>
                  <a:spcPts val="0"/>
                </a:spcAft>
              </a:pPr>
              <a:endParaRPr sz="1400" dirty="0">
                <a:solidFill>
                  <a:srgbClr val="FFFFFF"/>
                </a:solidFill>
              </a:endParaRPr>
            </a:p>
          </p:txBody>
        </p:sp>
        <p:sp>
          <p:nvSpPr>
            <p:cNvPr id="8" name="Rectangle 7"/>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48" fontAlgn="auto">
                <a:spcBef>
                  <a:spcPts val="0"/>
                </a:spcBef>
                <a:spcAft>
                  <a:spcPts val="0"/>
                </a:spcAft>
              </a:pPr>
              <a:endParaRPr sz="1400" dirty="0">
                <a:solidFill>
                  <a:srgbClr val="FFFFFF"/>
                </a:solidFill>
              </a:endParaRPr>
            </a:p>
          </p:txBody>
        </p:sp>
      </p:grpSp>
      <p:sp>
        <p:nvSpPr>
          <p:cNvPr id="9" name="Slide Number Placeholder 5"/>
          <p:cNvSpPr txBox="1">
            <a:spLocks/>
          </p:cNvSpPr>
          <p:nvPr userDrawn="1"/>
        </p:nvSpPr>
        <p:spPr>
          <a:xfrm>
            <a:off x="8459212" y="4917186"/>
            <a:ext cx="286320" cy="137160"/>
          </a:xfrm>
          <a:prstGeom prst="rect">
            <a:avLst/>
          </a:prstGeom>
        </p:spPr>
        <p:txBody>
          <a:bodyPr vert="horz" wrap="none" lIns="0" tIns="0" rIns="0" bIns="0" rtlCol="0" anchor="ctr" anchorCtr="0">
            <a:noAutofit/>
          </a:bodyPr>
          <a:lstStyle>
            <a:defPPr>
              <a:defRPr lang="en-US"/>
            </a:defPPr>
            <a:lvl1pPr marL="0" algn="r" defTabSz="914400" rtl="0" eaLnBrk="1" latinLnBrk="0" hangingPunct="1">
              <a:defRPr sz="8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pPr>
            <a:fld id="{C51EAA63-D034-42AE-91FA-B13B9518C7BE}" type="slidenum">
              <a:rPr lang="en-US" smtClean="0">
                <a:solidFill>
                  <a:srgbClr val="58595B"/>
                </a:solidFill>
              </a:rPr>
              <a:pPr fontAlgn="auto">
                <a:spcBef>
                  <a:spcPts val="0"/>
                </a:spcBef>
                <a:spcAft>
                  <a:spcPts val="0"/>
                </a:spcAft>
              </a:pPr>
              <a:t>‹#›</a:t>
            </a:fld>
            <a:endParaRPr lang="en-US" dirty="0">
              <a:solidFill>
                <a:srgbClr val="58595B"/>
              </a:solidFill>
            </a:endParaRPr>
          </a:p>
        </p:txBody>
      </p:sp>
      <p:sp>
        <p:nvSpPr>
          <p:cNvPr id="10" name="TextBox 9"/>
          <p:cNvSpPr txBox="1"/>
          <p:nvPr userDrawn="1"/>
        </p:nvSpPr>
        <p:spPr>
          <a:xfrm>
            <a:off x="3951894" y="4917186"/>
            <a:ext cx="2400925" cy="137160"/>
          </a:xfrm>
          <a:prstGeom prst="rect">
            <a:avLst/>
          </a:prstGeom>
          <a:noFill/>
        </p:spPr>
        <p:txBody>
          <a:bodyPr vert="horz" wrap="none" lIns="0" tIns="0" rIns="0" bIns="0" rtlCol="0" anchor="ctr" anchorCtr="0">
            <a:noAutofit/>
          </a:bodyPr>
          <a:lstStyle/>
          <a:p>
            <a:pPr algn="r" defTabSz="685748" fontAlgn="auto">
              <a:spcBef>
                <a:spcPts val="0"/>
              </a:spcBef>
              <a:spcAft>
                <a:spcPts val="0"/>
              </a:spcAft>
            </a:pPr>
            <a:r>
              <a:rPr sz="600" dirty="0">
                <a:solidFill>
                  <a:srgbClr val="58595B"/>
                </a:solidFill>
                <a:latin typeface="Calibri"/>
                <a:ea typeface="+mn-ea"/>
              </a:rPr>
              <a:t>Copyright © </a:t>
            </a:r>
            <a:r>
              <a:rPr lang="en-US" sz="600" dirty="0" smtClean="0">
                <a:solidFill>
                  <a:srgbClr val="58595B"/>
                </a:solidFill>
                <a:latin typeface="Calibri"/>
                <a:ea typeface="+mn-ea"/>
              </a:rPr>
              <a:t>2017,</a:t>
            </a:r>
            <a:r>
              <a:rPr sz="600" dirty="0" smtClean="0">
                <a:solidFill>
                  <a:srgbClr val="58595B"/>
                </a:solidFill>
                <a:latin typeface="Calibri"/>
                <a:ea typeface="+mn-ea"/>
              </a:rPr>
              <a:t> </a:t>
            </a:r>
            <a:r>
              <a:rPr sz="600" dirty="0">
                <a:solidFill>
                  <a:srgbClr val="58595B"/>
                </a:solidFill>
                <a:latin typeface="Calibri"/>
                <a:ea typeface="+mn-ea"/>
              </a:rPr>
              <a:t>Oracle and/or its affiliates. All rights reserved.  </a:t>
            </a:r>
          </a:p>
        </p:txBody>
      </p:sp>
      <p:pic>
        <p:nvPicPr>
          <p:cNvPr id="11" name="Picture 10" descr="Oracle logo in white on red staging background"/>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97868" y="4697730"/>
            <a:ext cx="1219171" cy="445770"/>
          </a:xfrm>
          <a:prstGeom prst="rect">
            <a:avLst/>
          </a:prstGeom>
        </p:spPr>
      </p:pic>
    </p:spTree>
    <p:extLst>
      <p:ext uri="{BB962C8B-B14F-4D97-AF65-F5344CB8AC3E}">
        <p14:creationId xmlns:p14="http://schemas.microsoft.com/office/powerpoint/2010/main" val="7219588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0.xml><?xml version="1.0" encoding="utf-8"?>
<p:sldLayout xmlns:a="http://schemas.openxmlformats.org/drawingml/2006/main" xmlns:r="http://schemas.openxmlformats.org/officeDocument/2006/relationships" xmlns:p="http://schemas.openxmlformats.org/presentationml/2006/main" showMasterSp="0" preserve="1">
  <p:cSld name="Title Slide with Picture and 2 Logos">
    <p:bg>
      <p:bgPr>
        <a:blipFill dpi="0" rotWithShape="0">
          <a:blip r:embed="rId3" cstate="print"/>
          <a:srcRect/>
          <a:stretch>
            <a:fillRect/>
          </a:stretch>
        </a:blipFill>
        <a:effectLst/>
      </p:bgPr>
    </p:bg>
    <p:spTree>
      <p:nvGrpSpPr>
        <p:cNvPr id="1" name=""/>
        <p:cNvGrpSpPr/>
        <p:nvPr/>
      </p:nvGrpSpPr>
      <p:grpSpPr>
        <a:xfrm>
          <a:off x="0" y="0"/>
          <a:ext cx="0" cy="0"/>
          <a:chOff x="0" y="0"/>
          <a:chExt cx="0" cy="0"/>
        </a:xfrm>
      </p:grpSpPr>
      <p:sp>
        <p:nvSpPr>
          <p:cNvPr id="6" name="Rectangle 5" descr="Full slide 4-color photo can be inserted here. Customer/Partner and secondary logo can be included"/>
          <p:cNvSpPr/>
          <p:nvPr/>
        </p:nvSpPr>
        <p:spPr bwMode="hidden">
          <a:xfrm>
            <a:off x="0" y="0"/>
            <a:ext cx="9144000" cy="5143500"/>
          </a:xfrm>
          <a:prstGeom prst="rect">
            <a:avLst/>
          </a:prstGeom>
          <a:solidFill>
            <a:srgbClr val="46575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9" tIns="34295" rIns="68589" bIns="34295" anchor="ctr"/>
          <a:lstStyle/>
          <a:p>
            <a:pPr algn="ctr" fontAlgn="auto">
              <a:spcBef>
                <a:spcPts val="0"/>
              </a:spcBef>
              <a:spcAft>
                <a:spcPts val="0"/>
              </a:spcAft>
              <a:defRPr/>
            </a:pPr>
            <a:endParaRPr dirty="0">
              <a:solidFill>
                <a:srgbClr val="FFFFFF"/>
              </a:solidFill>
            </a:endParaRPr>
          </a:p>
        </p:txBody>
      </p:sp>
      <p:sp>
        <p:nvSpPr>
          <p:cNvPr id="7" name="Rectangle 6"/>
          <p:cNvSpPr/>
          <p:nvPr/>
        </p:nvSpPr>
        <p:spPr bwMode="white">
          <a:xfrm>
            <a:off x="7373080" y="0"/>
            <a:ext cx="1371957" cy="1371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9" tIns="34295" rIns="68589" bIns="34295" anchor="ctr"/>
          <a:lstStyle/>
          <a:p>
            <a:pPr algn="ctr" fontAlgn="auto">
              <a:spcBef>
                <a:spcPts val="0"/>
              </a:spcBef>
              <a:spcAft>
                <a:spcPts val="0"/>
              </a:spcAft>
              <a:defRPr/>
            </a:pPr>
            <a:endParaRPr dirty="0">
              <a:solidFill>
                <a:srgbClr val="FFFFFF"/>
              </a:solidFill>
            </a:endParaRPr>
          </a:p>
        </p:txBody>
      </p:sp>
      <p:sp>
        <p:nvSpPr>
          <p:cNvPr id="8" name="Rectangle 7"/>
          <p:cNvSpPr/>
          <p:nvPr userDrawn="1"/>
        </p:nvSpPr>
        <p:spPr>
          <a:xfrm>
            <a:off x="7369507" y="4057650"/>
            <a:ext cx="1371957" cy="638175"/>
          </a:xfrm>
          <a:prstGeom prst="rect">
            <a:avLst/>
          </a:prstGeom>
          <a:solidFill>
            <a:schemeClr val="tx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lIns="68589" tIns="34295" rIns="68589" bIns="34295" anchor="ctr"/>
          <a:lstStyle/>
          <a:p>
            <a:pPr algn="ctr" fontAlgn="auto">
              <a:lnSpc>
                <a:spcPct val="90000"/>
              </a:lnSpc>
              <a:spcBef>
                <a:spcPts val="0"/>
              </a:spcBef>
              <a:spcAft>
                <a:spcPts val="0"/>
              </a:spcAft>
              <a:defRPr/>
            </a:pPr>
            <a:endParaRPr lang="en-US" dirty="0">
              <a:solidFill>
                <a:srgbClr val="FFFFFF"/>
              </a:solidFill>
            </a:endParaRPr>
          </a:p>
        </p:txBody>
      </p:sp>
      <p:sp>
        <p:nvSpPr>
          <p:cNvPr id="9" name="TextBox 8"/>
          <p:cNvSpPr txBox="1"/>
          <p:nvPr userDrawn="1"/>
        </p:nvSpPr>
        <p:spPr>
          <a:xfrm>
            <a:off x="4033698" y="4917282"/>
            <a:ext cx="2400925" cy="136922"/>
          </a:xfrm>
          <a:prstGeom prst="rect">
            <a:avLst/>
          </a:prstGeom>
          <a:noFill/>
        </p:spPr>
        <p:txBody>
          <a:bodyPr wrap="none" lIns="0" tIns="0" rIns="0" bIns="0" anchor="ctr"/>
          <a:lstStyle/>
          <a:p>
            <a:pPr algn="r" fontAlgn="auto">
              <a:spcBef>
                <a:spcPts val="0"/>
              </a:spcBef>
              <a:spcAft>
                <a:spcPts val="0"/>
              </a:spcAft>
              <a:defRPr/>
            </a:pPr>
            <a:r>
              <a:rPr sz="600" dirty="0">
                <a:solidFill>
                  <a:srgbClr val="FFFFFF"/>
                </a:solidFill>
                <a:latin typeface="Calibri"/>
                <a:ea typeface="+mn-ea"/>
                <a:cs typeface="Arial" charset="0"/>
              </a:rPr>
              <a:t>Copyright © 201</a:t>
            </a:r>
            <a:r>
              <a:rPr lang="en-US" sz="600" dirty="0">
                <a:solidFill>
                  <a:srgbClr val="FFFFFF"/>
                </a:solidFill>
                <a:latin typeface="Calibri"/>
                <a:ea typeface="+mn-ea"/>
                <a:cs typeface="Arial" charset="0"/>
              </a:rPr>
              <a:t>5,</a:t>
            </a:r>
            <a:r>
              <a:rPr sz="600" dirty="0">
                <a:solidFill>
                  <a:srgbClr val="FFFFFF"/>
                </a:solidFill>
                <a:latin typeface="Calibri"/>
                <a:ea typeface="+mn-ea"/>
                <a:cs typeface="Arial" charset="0"/>
              </a:rPr>
              <a:t> Oracle and/or its affiliates. All rights reserved.  |</a:t>
            </a:r>
          </a:p>
        </p:txBody>
      </p:sp>
      <p:pic>
        <p:nvPicPr>
          <p:cNvPr id="10" name="Picture 19" descr="Oracle logo in white on red staging background"/>
          <p:cNvPicPr>
            <a:picLocks noChangeAspect="1"/>
          </p:cNvPicPr>
          <p:nvPr userDrawn="1"/>
        </p:nvPicPr>
        <p:blipFill>
          <a:blip r:embed="rId4" cstate="print"/>
          <a:srcRect/>
          <a:stretch>
            <a:fillRect/>
          </a:stretch>
        </p:blipFill>
        <p:spPr bwMode="auto">
          <a:xfrm>
            <a:off x="397772" y="4698207"/>
            <a:ext cx="1219518" cy="445294"/>
          </a:xfrm>
          <a:prstGeom prst="rect">
            <a:avLst/>
          </a:prstGeom>
          <a:noFill/>
          <a:ln w="9525">
            <a:noFill/>
            <a:miter lim="800000"/>
            <a:headEnd/>
            <a:tailEnd/>
          </a:ln>
        </p:spPr>
      </p:pic>
      <p:sp>
        <p:nvSpPr>
          <p:cNvPr id="2" name="Title 1"/>
          <p:cNvSpPr>
            <a:spLocks noGrp="1"/>
          </p:cNvSpPr>
          <p:nvPr>
            <p:ph type="ctrTitle"/>
          </p:nvPr>
        </p:nvSpPr>
        <p:spPr>
          <a:xfrm>
            <a:off x="398965" y="554832"/>
            <a:ext cx="6859786" cy="1102519"/>
          </a:xfrm>
        </p:spPr>
        <p:txBody>
          <a:bodyPr/>
          <a:lstStyle>
            <a:lvl1pPr>
              <a:lnSpc>
                <a:spcPct val="80000"/>
              </a:lnSpc>
              <a:defRPr sz="3600"/>
            </a:lvl1pPr>
          </a:lstStyle>
          <a:p>
            <a:r>
              <a:rPr lang="en-US" smtClean="0"/>
              <a:t>Click to edit Master title style</a:t>
            </a:r>
            <a:endParaRPr/>
          </a:p>
        </p:txBody>
      </p:sp>
      <p:sp>
        <p:nvSpPr>
          <p:cNvPr id="3" name="Subtitle 2"/>
          <p:cNvSpPr>
            <a:spLocks noGrp="1"/>
          </p:cNvSpPr>
          <p:nvPr>
            <p:ph type="subTitle" idx="1"/>
          </p:nvPr>
        </p:nvSpPr>
        <p:spPr>
          <a:xfrm>
            <a:off x="398926" y="1714500"/>
            <a:ext cx="6859786" cy="685800"/>
          </a:xfrm>
        </p:spPr>
        <p:txBody>
          <a:bodyPr>
            <a:noAutofit/>
          </a:bodyPr>
          <a:lstStyle>
            <a:lvl1pPr marL="0" indent="0" algn="l">
              <a:spcBef>
                <a:spcPts val="0"/>
              </a:spcBef>
              <a:buNone/>
              <a:defRPr sz="1800" b="1">
                <a:solidFill>
                  <a:schemeClr val="tx1"/>
                </a:solidFill>
              </a:defRPr>
            </a:lvl1pPr>
            <a:lvl2pPr marL="342946" indent="0" algn="ctr">
              <a:buNone/>
              <a:defRPr>
                <a:solidFill>
                  <a:schemeClr val="tx1">
                    <a:tint val="75000"/>
                  </a:schemeClr>
                </a:solidFill>
              </a:defRPr>
            </a:lvl2pPr>
            <a:lvl3pPr marL="685891" indent="0" algn="ctr">
              <a:buNone/>
              <a:defRPr>
                <a:solidFill>
                  <a:schemeClr val="tx1">
                    <a:tint val="75000"/>
                  </a:schemeClr>
                </a:solidFill>
              </a:defRPr>
            </a:lvl3pPr>
            <a:lvl4pPr marL="1028837" indent="0" algn="ctr">
              <a:buNone/>
              <a:defRPr>
                <a:solidFill>
                  <a:schemeClr val="tx1">
                    <a:tint val="75000"/>
                  </a:schemeClr>
                </a:solidFill>
              </a:defRPr>
            </a:lvl4pPr>
            <a:lvl5pPr marL="1371783" indent="0" algn="ctr">
              <a:buNone/>
              <a:defRPr>
                <a:solidFill>
                  <a:schemeClr val="tx1">
                    <a:tint val="75000"/>
                  </a:schemeClr>
                </a:solidFill>
              </a:defRPr>
            </a:lvl5pPr>
            <a:lvl6pPr marL="1714729" indent="0" algn="ctr">
              <a:buNone/>
              <a:defRPr>
                <a:solidFill>
                  <a:schemeClr val="tx1">
                    <a:tint val="75000"/>
                  </a:schemeClr>
                </a:solidFill>
              </a:defRPr>
            </a:lvl6pPr>
            <a:lvl7pPr marL="2057674" indent="0" algn="ctr">
              <a:buNone/>
              <a:defRPr>
                <a:solidFill>
                  <a:schemeClr val="tx1">
                    <a:tint val="75000"/>
                  </a:schemeClr>
                </a:solidFill>
              </a:defRPr>
            </a:lvl7pPr>
            <a:lvl8pPr marL="2400620" indent="0" algn="ctr">
              <a:buNone/>
              <a:defRPr>
                <a:solidFill>
                  <a:schemeClr val="tx1">
                    <a:tint val="75000"/>
                  </a:schemeClr>
                </a:solidFill>
              </a:defRPr>
            </a:lvl8pPr>
            <a:lvl9pPr marL="2743566" indent="0" algn="ctr">
              <a:buNone/>
              <a:defRPr>
                <a:solidFill>
                  <a:schemeClr val="tx1">
                    <a:tint val="75000"/>
                  </a:schemeClr>
                </a:solidFill>
              </a:defRPr>
            </a:lvl9pPr>
          </a:lstStyle>
          <a:p>
            <a:r>
              <a:rPr lang="en-US" smtClean="0"/>
              <a:t>Click to edit Master subtitle style</a:t>
            </a:r>
            <a:endParaRPr dirty="0"/>
          </a:p>
        </p:txBody>
      </p:sp>
      <p:sp>
        <p:nvSpPr>
          <p:cNvPr id="13" name="Text Placeholder 12"/>
          <p:cNvSpPr>
            <a:spLocks noGrp="1"/>
          </p:cNvSpPr>
          <p:nvPr>
            <p:ph type="body" sz="quarter" idx="13"/>
          </p:nvPr>
        </p:nvSpPr>
        <p:spPr>
          <a:xfrm>
            <a:off x="398965" y="2572089"/>
            <a:ext cx="6859786" cy="1885612"/>
          </a:xfrm>
        </p:spPr>
        <p:txBody>
          <a:bodyPr>
            <a:noAutofit/>
          </a:bodyPr>
          <a:lstStyle>
            <a:lvl1pPr marL="1191" indent="0">
              <a:spcBef>
                <a:spcPts val="0"/>
              </a:spcBef>
              <a:buFontTx/>
              <a:buNone/>
              <a:defRPr sz="1800" baseline="0"/>
            </a:lvl1pPr>
            <a:lvl2pPr marL="1191" indent="0">
              <a:buFontTx/>
              <a:buNone/>
              <a:defRPr sz="1800"/>
            </a:lvl2pPr>
            <a:lvl3pPr marL="1191" indent="0">
              <a:buFontTx/>
              <a:buNone/>
              <a:defRPr sz="1800"/>
            </a:lvl3pPr>
            <a:lvl4pPr marL="1191" indent="0">
              <a:buFontTx/>
              <a:buNone/>
              <a:defRPr sz="1800"/>
            </a:lvl4pPr>
            <a:lvl5pPr marL="1191" indent="0">
              <a:buFontTx/>
              <a:buNone/>
              <a:defRPr sz="1800"/>
            </a:lvl5pPr>
            <a:lvl6pPr marL="1191" indent="0">
              <a:buFontTx/>
              <a:buNone/>
              <a:defRPr sz="1800"/>
            </a:lvl6pPr>
            <a:lvl7pPr marL="1191" indent="0">
              <a:buFontTx/>
              <a:buNone/>
              <a:defRPr sz="1800"/>
            </a:lvl7pPr>
            <a:lvl8pPr marL="1191" indent="0">
              <a:buFontTx/>
              <a:buNone/>
              <a:defRPr sz="1800"/>
            </a:lvl8pPr>
            <a:lvl9pPr marL="1191" indent="0">
              <a:buFontTx/>
              <a:buNone/>
              <a:defRPr sz="1800"/>
            </a:lvl9pPr>
          </a:lstStyle>
          <a:p>
            <a:pPr lvl="0"/>
            <a:r>
              <a:rPr lang="en-US" smtClean="0"/>
              <a:t>Click to edit Master text styles</a:t>
            </a:r>
          </a:p>
        </p:txBody>
      </p:sp>
      <p:sp>
        <p:nvSpPr>
          <p:cNvPr id="21" name="Text Placeholder 12"/>
          <p:cNvSpPr>
            <a:spLocks noGrp="1"/>
          </p:cNvSpPr>
          <p:nvPr>
            <p:ph type="body" sz="quarter" idx="15"/>
          </p:nvPr>
        </p:nvSpPr>
        <p:spPr>
          <a:xfrm>
            <a:off x="7430244" y="171450"/>
            <a:ext cx="1257628" cy="171450"/>
          </a:xfrm>
        </p:spPr>
        <p:txBody>
          <a:bodyPr anchor="b">
            <a:normAutofit/>
          </a:bodyPr>
          <a:lstStyle>
            <a:lvl1pPr marL="1191" indent="0" algn="ctr">
              <a:spcBef>
                <a:spcPts val="0"/>
              </a:spcBef>
              <a:buFontTx/>
              <a:buNone/>
              <a:defRPr sz="1100" baseline="0">
                <a:solidFill>
                  <a:schemeClr val="bg1"/>
                </a:solidFill>
              </a:defRPr>
            </a:lvl1pPr>
            <a:lvl2pPr marL="1191" indent="0">
              <a:buFontTx/>
              <a:buNone/>
              <a:defRPr sz="1800"/>
            </a:lvl2pPr>
            <a:lvl3pPr marL="1191" indent="0">
              <a:buFontTx/>
              <a:buNone/>
              <a:defRPr sz="1800"/>
            </a:lvl3pPr>
            <a:lvl4pPr marL="1191" indent="0">
              <a:buFontTx/>
              <a:buNone/>
              <a:defRPr sz="1800"/>
            </a:lvl4pPr>
            <a:lvl5pPr marL="1191" indent="0">
              <a:buFontTx/>
              <a:buNone/>
              <a:defRPr sz="1800"/>
            </a:lvl5pPr>
            <a:lvl6pPr marL="1191" indent="0">
              <a:buFontTx/>
              <a:buNone/>
              <a:defRPr sz="1800"/>
            </a:lvl6pPr>
            <a:lvl7pPr marL="1191" indent="0">
              <a:buFontTx/>
              <a:buNone/>
              <a:defRPr sz="1800"/>
            </a:lvl7pPr>
            <a:lvl8pPr marL="1191" indent="0">
              <a:buFontTx/>
              <a:buNone/>
              <a:defRPr sz="1800"/>
            </a:lvl8pPr>
            <a:lvl9pPr marL="1191" indent="0">
              <a:buFontTx/>
              <a:buNone/>
              <a:defRPr sz="1800"/>
            </a:lvl9pPr>
          </a:lstStyle>
          <a:p>
            <a:pPr lvl="0"/>
            <a:r>
              <a:rPr lang="en-US" smtClean="0"/>
              <a:t>Click to edit Master text styles</a:t>
            </a:r>
          </a:p>
        </p:txBody>
      </p:sp>
      <p:sp>
        <p:nvSpPr>
          <p:cNvPr id="11" name="Date Placeholder 3"/>
          <p:cNvSpPr>
            <a:spLocks noGrp="1"/>
          </p:cNvSpPr>
          <p:nvPr>
            <p:ph type="dt" sz="half" idx="16"/>
          </p:nvPr>
        </p:nvSpPr>
        <p:spPr/>
        <p:txBody>
          <a:bodyPr/>
          <a:lstStyle>
            <a:lvl1pPr>
              <a:defRPr smtClean="0">
                <a:solidFill>
                  <a:schemeClr val="tx1"/>
                </a:solidFill>
              </a:defRPr>
            </a:lvl1pPr>
          </a:lstStyle>
          <a:p>
            <a:pPr>
              <a:defRPr/>
            </a:pPr>
            <a:fld id="{EA90DBE8-61B8-42B9-A435-1A49398204B5}" type="datetime1">
              <a:rPr lang="en-US">
                <a:solidFill>
                  <a:srgbClr val="FFFFFF"/>
                </a:solidFill>
              </a:rPr>
              <a:pPr>
                <a:defRPr/>
              </a:pPr>
              <a:t>3/25/2019</a:t>
            </a:fld>
            <a:endParaRPr lang="en-US" dirty="0">
              <a:solidFill>
                <a:srgbClr val="FFFFFF"/>
              </a:solidFill>
            </a:endParaRPr>
          </a:p>
        </p:txBody>
      </p:sp>
      <p:sp>
        <p:nvSpPr>
          <p:cNvPr id="12" name="Footer Placeholder 4"/>
          <p:cNvSpPr>
            <a:spLocks noGrp="1"/>
          </p:cNvSpPr>
          <p:nvPr>
            <p:ph type="ftr" sz="quarter" idx="17"/>
          </p:nvPr>
        </p:nvSpPr>
        <p:spPr/>
        <p:txBody>
          <a:bodyPr/>
          <a:lstStyle>
            <a:lvl1pPr>
              <a:defRPr smtClean="0">
                <a:solidFill>
                  <a:schemeClr val="tx1"/>
                </a:solidFill>
              </a:defRPr>
            </a:lvl1pPr>
          </a:lstStyle>
          <a:p>
            <a:pPr>
              <a:defRPr/>
            </a:pPr>
            <a:r>
              <a:rPr lang="en-US" dirty="0">
                <a:solidFill>
                  <a:srgbClr val="FFFFFF"/>
                </a:solidFill>
              </a:rPr>
              <a:t>Oracle Confidential </a:t>
            </a:r>
          </a:p>
        </p:txBody>
      </p:sp>
    </p:spTree>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dirty="0"/>
          </a:p>
        </p:txBody>
      </p:sp>
      <p:sp>
        <p:nvSpPr>
          <p:cNvPr id="3" name="Content Placeholder 2"/>
          <p:cNvSpPr>
            <a:spLocks noGrp="1"/>
          </p:cNvSpPr>
          <p:nvPr>
            <p:ph idx="1"/>
          </p:nvPr>
        </p:nvSpPr>
        <p:spPr>
          <a:xfrm>
            <a:off x="398467" y="1143001"/>
            <a:ext cx="8347065" cy="33147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lvl1pPr>
              <a:defRPr smtClean="0"/>
            </a:lvl1pPr>
          </a:lstStyle>
          <a:p>
            <a:pPr>
              <a:defRPr/>
            </a:pPr>
            <a:fld id="{15578B8A-8DDE-454B-AC6D-A3E025C84C7C}" type="datetime1">
              <a:rPr lang="en-US">
                <a:solidFill>
                  <a:srgbClr val="5F5F5F"/>
                </a:solidFill>
              </a:rPr>
              <a:pPr>
                <a:defRPr/>
              </a:pPr>
              <a:t>3/25/2019</a:t>
            </a:fld>
            <a:endParaRPr dirty="0">
              <a:solidFill>
                <a:srgbClr val="5F5F5F"/>
              </a:solidFill>
            </a:endParaRPr>
          </a:p>
        </p:txBody>
      </p:sp>
      <p:sp>
        <p:nvSpPr>
          <p:cNvPr id="5" name="Footer Placeholder 4"/>
          <p:cNvSpPr>
            <a:spLocks noGrp="1"/>
          </p:cNvSpPr>
          <p:nvPr>
            <p:ph type="ftr" sz="quarter" idx="11"/>
          </p:nvPr>
        </p:nvSpPr>
        <p:spPr/>
        <p:txBody>
          <a:bodyPr/>
          <a:lstStyle>
            <a:lvl1pPr>
              <a:defRPr smtClean="0"/>
            </a:lvl1pPr>
          </a:lstStyle>
          <a:p>
            <a:pPr>
              <a:defRPr/>
            </a:pPr>
            <a:r>
              <a:rPr lang="en-US" dirty="0">
                <a:solidFill>
                  <a:srgbClr val="5F5F5F"/>
                </a:solidFill>
              </a:rPr>
              <a:t>Oracle Confidential </a:t>
            </a:r>
            <a:endParaRPr dirty="0">
              <a:solidFill>
                <a:srgbClr val="5F5F5F"/>
              </a:solidFill>
            </a:endParaRPr>
          </a:p>
        </p:txBody>
      </p:sp>
      <p:sp>
        <p:nvSpPr>
          <p:cNvPr id="6" name="Slide Number Placeholder 5"/>
          <p:cNvSpPr>
            <a:spLocks noGrp="1"/>
          </p:cNvSpPr>
          <p:nvPr>
            <p:ph type="sldNum" sz="quarter" idx="12"/>
          </p:nvPr>
        </p:nvSpPr>
        <p:spPr/>
        <p:txBody>
          <a:bodyPr/>
          <a:lstStyle>
            <a:lvl1pPr>
              <a:defRPr/>
            </a:lvl1pPr>
          </a:lstStyle>
          <a:p>
            <a:pPr>
              <a:defRPr/>
            </a:pPr>
            <a:fld id="{F304CAA5-6499-48EF-A305-97FB92237845}" type="slidenum">
              <a:rPr>
                <a:solidFill>
                  <a:srgbClr val="5F5F5F"/>
                </a:solidFill>
              </a:rPr>
              <a:pPr>
                <a:defRPr/>
              </a:pPr>
              <a:t>‹#›</a:t>
            </a:fld>
            <a:endParaRPr dirty="0">
              <a:solidFill>
                <a:srgbClr val="5F5F5F"/>
              </a:solidFill>
            </a:endParaRPr>
          </a:p>
        </p:txBody>
      </p:sp>
    </p:spTree>
  </p:cSld>
  <p:clrMapOvr>
    <a:masterClrMapping/>
  </p:clrMapOvr>
  <p:transition spd="med">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dirty="0"/>
          </a:p>
        </p:txBody>
      </p:sp>
      <p:sp>
        <p:nvSpPr>
          <p:cNvPr id="3" name="Content Placeholder 2"/>
          <p:cNvSpPr>
            <a:spLocks noGrp="1"/>
          </p:cNvSpPr>
          <p:nvPr>
            <p:ph idx="1"/>
          </p:nvPr>
        </p:nvSpPr>
        <p:spPr>
          <a:xfrm>
            <a:off x="398467" y="1485900"/>
            <a:ext cx="8347065" cy="2971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7" name="Text Placeholder 12"/>
          <p:cNvSpPr>
            <a:spLocks noGrp="1"/>
          </p:cNvSpPr>
          <p:nvPr>
            <p:ph type="body" sz="quarter" idx="13"/>
          </p:nvPr>
        </p:nvSpPr>
        <p:spPr>
          <a:xfrm>
            <a:off x="398964" y="1030306"/>
            <a:ext cx="8346073" cy="257474"/>
          </a:xfrm>
        </p:spPr>
        <p:txBody>
          <a:bodyPr>
            <a:noAutofit/>
          </a:bodyPr>
          <a:lstStyle>
            <a:lvl1pPr marL="1191" indent="0">
              <a:spcBef>
                <a:spcPts val="0"/>
              </a:spcBef>
              <a:buFontTx/>
              <a:buNone/>
              <a:defRPr sz="1800" b="1" baseline="0"/>
            </a:lvl1pPr>
            <a:lvl2pPr marL="1191" indent="0">
              <a:buFontTx/>
              <a:buNone/>
              <a:defRPr sz="1800"/>
            </a:lvl2pPr>
            <a:lvl3pPr marL="1191" indent="0">
              <a:buFontTx/>
              <a:buNone/>
              <a:defRPr sz="1800"/>
            </a:lvl3pPr>
            <a:lvl4pPr marL="1191" indent="0">
              <a:buFontTx/>
              <a:buNone/>
              <a:defRPr sz="1800"/>
            </a:lvl4pPr>
            <a:lvl5pPr marL="1191" indent="0">
              <a:buFontTx/>
              <a:buNone/>
              <a:defRPr sz="1800"/>
            </a:lvl5pPr>
            <a:lvl6pPr marL="1191" indent="0">
              <a:buFontTx/>
              <a:buNone/>
              <a:defRPr sz="1800"/>
            </a:lvl6pPr>
            <a:lvl7pPr marL="1191" indent="0">
              <a:buFontTx/>
              <a:buNone/>
              <a:defRPr sz="1800"/>
            </a:lvl7pPr>
            <a:lvl8pPr marL="1191" indent="0">
              <a:buFontTx/>
              <a:buNone/>
              <a:defRPr sz="1800"/>
            </a:lvl8pPr>
            <a:lvl9pPr marL="1191" indent="0">
              <a:buFontTx/>
              <a:buNone/>
              <a:defRPr sz="1800"/>
            </a:lvl9pPr>
          </a:lstStyle>
          <a:p>
            <a:pPr lvl="0"/>
            <a:r>
              <a:rPr lang="en-US" smtClean="0"/>
              <a:t>Click to edit Master text styles</a:t>
            </a:r>
          </a:p>
        </p:txBody>
      </p:sp>
      <p:sp>
        <p:nvSpPr>
          <p:cNvPr id="5" name="Date Placeholder 3"/>
          <p:cNvSpPr>
            <a:spLocks noGrp="1"/>
          </p:cNvSpPr>
          <p:nvPr>
            <p:ph type="dt" sz="half" idx="14"/>
          </p:nvPr>
        </p:nvSpPr>
        <p:spPr/>
        <p:txBody>
          <a:bodyPr/>
          <a:lstStyle>
            <a:lvl1pPr>
              <a:defRPr smtClean="0"/>
            </a:lvl1pPr>
          </a:lstStyle>
          <a:p>
            <a:pPr>
              <a:defRPr/>
            </a:pPr>
            <a:fld id="{EDFFEB6E-4348-4122-8097-741699F9D471}" type="datetime1">
              <a:rPr lang="en-US">
                <a:solidFill>
                  <a:srgbClr val="5F5F5F"/>
                </a:solidFill>
              </a:rPr>
              <a:pPr>
                <a:defRPr/>
              </a:pPr>
              <a:t>3/25/2019</a:t>
            </a:fld>
            <a:endParaRPr dirty="0">
              <a:solidFill>
                <a:srgbClr val="5F5F5F"/>
              </a:solidFill>
            </a:endParaRPr>
          </a:p>
        </p:txBody>
      </p:sp>
      <p:sp>
        <p:nvSpPr>
          <p:cNvPr id="6" name="Footer Placeholder 4"/>
          <p:cNvSpPr>
            <a:spLocks noGrp="1"/>
          </p:cNvSpPr>
          <p:nvPr>
            <p:ph type="ftr" sz="quarter" idx="15"/>
          </p:nvPr>
        </p:nvSpPr>
        <p:spPr/>
        <p:txBody>
          <a:bodyPr/>
          <a:lstStyle>
            <a:lvl1pPr>
              <a:defRPr smtClean="0"/>
            </a:lvl1pPr>
          </a:lstStyle>
          <a:p>
            <a:pPr>
              <a:defRPr/>
            </a:pPr>
            <a:r>
              <a:rPr lang="en-US" dirty="0">
                <a:solidFill>
                  <a:srgbClr val="5F5F5F"/>
                </a:solidFill>
              </a:rPr>
              <a:t>Oracle Confidential </a:t>
            </a:r>
            <a:endParaRPr dirty="0">
              <a:solidFill>
                <a:srgbClr val="5F5F5F"/>
              </a:solidFill>
            </a:endParaRPr>
          </a:p>
        </p:txBody>
      </p:sp>
      <p:sp>
        <p:nvSpPr>
          <p:cNvPr id="8" name="Slide Number Placeholder 5"/>
          <p:cNvSpPr>
            <a:spLocks noGrp="1"/>
          </p:cNvSpPr>
          <p:nvPr>
            <p:ph type="sldNum" sz="quarter" idx="16"/>
          </p:nvPr>
        </p:nvSpPr>
        <p:spPr/>
        <p:txBody>
          <a:bodyPr/>
          <a:lstStyle>
            <a:lvl1pPr>
              <a:defRPr/>
            </a:lvl1pPr>
          </a:lstStyle>
          <a:p>
            <a:pPr>
              <a:defRPr/>
            </a:pPr>
            <a:fld id="{AEC8F900-9785-4DB2-BDAF-37934455D8F4}" type="slidenum">
              <a:rPr>
                <a:solidFill>
                  <a:srgbClr val="5F5F5F"/>
                </a:solidFill>
              </a:rPr>
              <a:pPr>
                <a:defRPr/>
              </a:pPr>
              <a:t>‹#›</a:t>
            </a:fld>
            <a:endParaRPr dirty="0">
              <a:solidFill>
                <a:srgbClr val="5F5F5F"/>
              </a:solidFill>
            </a:endParaRPr>
          </a:p>
        </p:txBody>
      </p:sp>
    </p:spTree>
  </p:cSld>
  <p:clrMapOvr>
    <a:masterClrMapping/>
  </p:clrMapOvr>
  <p:transition spd="med">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Program Agend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dirty="0"/>
          </a:p>
        </p:txBody>
      </p:sp>
      <p:sp>
        <p:nvSpPr>
          <p:cNvPr id="8" name="Text Placeholder 7"/>
          <p:cNvSpPr>
            <a:spLocks noGrp="1"/>
          </p:cNvSpPr>
          <p:nvPr>
            <p:ph type="body" sz="quarter" idx="13"/>
          </p:nvPr>
        </p:nvSpPr>
        <p:spPr>
          <a:xfrm>
            <a:off x="2097494" y="1485899"/>
            <a:ext cx="6647543" cy="2971801"/>
          </a:xfrm>
        </p:spPr>
        <p:txBody>
          <a:bodyPr>
            <a:noAutofit/>
          </a:bodyPr>
          <a:lstStyle>
            <a:lvl1pPr marL="1191" indent="0">
              <a:spcBef>
                <a:spcPts val="1800"/>
              </a:spcBef>
              <a:buNone/>
              <a:defRPr sz="2100"/>
            </a:lvl1pPr>
            <a:lvl2pPr marL="1191" indent="0">
              <a:spcBef>
                <a:spcPts val="1800"/>
              </a:spcBef>
              <a:buNone/>
              <a:defRPr sz="2100"/>
            </a:lvl2pPr>
            <a:lvl3pPr marL="1191" indent="0">
              <a:spcBef>
                <a:spcPts val="1800"/>
              </a:spcBef>
              <a:buNone/>
              <a:defRPr sz="2100"/>
            </a:lvl3pPr>
            <a:lvl4pPr marL="1191" indent="0">
              <a:spcBef>
                <a:spcPts val="1800"/>
              </a:spcBef>
              <a:buNone/>
              <a:defRPr sz="2100"/>
            </a:lvl4pPr>
            <a:lvl5pPr marL="1191" indent="0">
              <a:spcBef>
                <a:spcPts val="1800"/>
              </a:spcBef>
              <a:buNone/>
              <a:defRPr sz="2100"/>
            </a:lvl5pPr>
            <a:lvl6pPr marL="1191" indent="0">
              <a:spcBef>
                <a:spcPts val="1800"/>
              </a:spcBef>
              <a:buNone/>
              <a:defRPr sz="2100"/>
            </a:lvl6pPr>
            <a:lvl7pPr marL="1191" indent="0">
              <a:spcBef>
                <a:spcPts val="1800"/>
              </a:spcBef>
              <a:buNone/>
              <a:defRPr sz="2100"/>
            </a:lvl7pPr>
            <a:lvl8pPr marL="1191" indent="0">
              <a:spcBef>
                <a:spcPts val="1800"/>
              </a:spcBef>
              <a:buNone/>
              <a:defRPr sz="2100"/>
            </a:lvl8pPr>
            <a:lvl9pPr marL="1191" indent="0">
              <a:spcBef>
                <a:spcPts val="1800"/>
              </a:spcBef>
              <a:buNone/>
              <a:defRPr sz="2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Date Placeholder 3"/>
          <p:cNvSpPr>
            <a:spLocks noGrp="1"/>
          </p:cNvSpPr>
          <p:nvPr>
            <p:ph type="dt" sz="half" idx="14"/>
          </p:nvPr>
        </p:nvSpPr>
        <p:spPr/>
        <p:txBody>
          <a:bodyPr/>
          <a:lstStyle>
            <a:lvl1pPr>
              <a:defRPr smtClean="0"/>
            </a:lvl1pPr>
          </a:lstStyle>
          <a:p>
            <a:pPr>
              <a:defRPr/>
            </a:pPr>
            <a:fld id="{5F3D8A61-0759-424F-BFEF-74877EF1199F}" type="datetime1">
              <a:rPr lang="en-US">
                <a:solidFill>
                  <a:srgbClr val="5F5F5F"/>
                </a:solidFill>
              </a:rPr>
              <a:pPr>
                <a:defRPr/>
              </a:pPr>
              <a:t>3/25/2019</a:t>
            </a:fld>
            <a:endParaRPr dirty="0">
              <a:solidFill>
                <a:srgbClr val="5F5F5F"/>
              </a:solidFill>
            </a:endParaRPr>
          </a:p>
        </p:txBody>
      </p:sp>
      <p:sp>
        <p:nvSpPr>
          <p:cNvPr id="5" name="Footer Placeholder 4"/>
          <p:cNvSpPr>
            <a:spLocks noGrp="1"/>
          </p:cNvSpPr>
          <p:nvPr>
            <p:ph type="ftr" sz="quarter" idx="15"/>
          </p:nvPr>
        </p:nvSpPr>
        <p:spPr/>
        <p:txBody>
          <a:bodyPr/>
          <a:lstStyle>
            <a:lvl1pPr>
              <a:defRPr smtClean="0"/>
            </a:lvl1pPr>
          </a:lstStyle>
          <a:p>
            <a:pPr>
              <a:defRPr/>
            </a:pPr>
            <a:r>
              <a:rPr lang="en-US" dirty="0">
                <a:solidFill>
                  <a:srgbClr val="5F5F5F"/>
                </a:solidFill>
              </a:rPr>
              <a:t>Oracle Confidential </a:t>
            </a:r>
            <a:endParaRPr dirty="0">
              <a:solidFill>
                <a:srgbClr val="5F5F5F"/>
              </a:solidFill>
            </a:endParaRPr>
          </a:p>
        </p:txBody>
      </p:sp>
      <p:sp>
        <p:nvSpPr>
          <p:cNvPr id="6" name="Slide Number Placeholder 5"/>
          <p:cNvSpPr>
            <a:spLocks noGrp="1"/>
          </p:cNvSpPr>
          <p:nvPr>
            <p:ph type="sldNum" sz="quarter" idx="16"/>
          </p:nvPr>
        </p:nvSpPr>
        <p:spPr/>
        <p:txBody>
          <a:bodyPr/>
          <a:lstStyle>
            <a:lvl1pPr>
              <a:defRPr/>
            </a:lvl1pPr>
          </a:lstStyle>
          <a:p>
            <a:pPr>
              <a:defRPr/>
            </a:pPr>
            <a:fld id="{7BF89D04-CF9A-4614-8CF7-1A101B8EB944}" type="slidenum">
              <a:rPr>
                <a:solidFill>
                  <a:srgbClr val="5F5F5F"/>
                </a:solidFill>
              </a:rPr>
              <a:pPr>
                <a:defRPr/>
              </a:pPr>
              <a:t>‹#›</a:t>
            </a:fld>
            <a:endParaRPr dirty="0">
              <a:solidFill>
                <a:srgbClr val="5F5F5F"/>
              </a:solidFill>
            </a:endParaRPr>
          </a:p>
        </p:txBody>
      </p:sp>
    </p:spTree>
  </p:cSld>
  <p:clrMapOvr>
    <a:masterClrMapping/>
  </p:clrMapOvr>
  <p:transition spd="med">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type="secHead" preserve="1">
  <p:cSld name="Section Header without Picture">
    <p:spTree>
      <p:nvGrpSpPr>
        <p:cNvPr id="1" name=""/>
        <p:cNvGrpSpPr/>
        <p:nvPr/>
      </p:nvGrpSpPr>
      <p:grpSpPr>
        <a:xfrm>
          <a:off x="0" y="0"/>
          <a:ext cx="0" cy="0"/>
          <a:chOff x="0" y="0"/>
          <a:chExt cx="0" cy="0"/>
        </a:xfrm>
      </p:grpSpPr>
      <p:sp>
        <p:nvSpPr>
          <p:cNvPr id="2" name="Title 1"/>
          <p:cNvSpPr>
            <a:spLocks noGrp="1"/>
          </p:cNvSpPr>
          <p:nvPr>
            <p:ph type="title"/>
          </p:nvPr>
        </p:nvSpPr>
        <p:spPr>
          <a:xfrm>
            <a:off x="398964" y="1950243"/>
            <a:ext cx="8346073" cy="1028700"/>
          </a:xfrm>
        </p:spPr>
        <p:txBody>
          <a:bodyPr/>
          <a:lstStyle>
            <a:lvl1pPr algn="l">
              <a:lnSpc>
                <a:spcPct val="80000"/>
              </a:lnSpc>
              <a:defRPr sz="3600" b="0" cap="none" baseline="0"/>
            </a:lvl1pPr>
          </a:lstStyle>
          <a:p>
            <a:r>
              <a:rPr lang="en-US" smtClean="0"/>
              <a:t>Click to edit Master title style</a:t>
            </a:r>
            <a:endParaRPr/>
          </a:p>
        </p:txBody>
      </p:sp>
      <p:sp>
        <p:nvSpPr>
          <p:cNvPr id="3" name="Text Placeholder 2"/>
          <p:cNvSpPr>
            <a:spLocks noGrp="1"/>
          </p:cNvSpPr>
          <p:nvPr>
            <p:ph type="body" idx="1"/>
          </p:nvPr>
        </p:nvSpPr>
        <p:spPr>
          <a:xfrm>
            <a:off x="398964" y="3028949"/>
            <a:ext cx="8346073" cy="685800"/>
          </a:xfrm>
        </p:spPr>
        <p:txBody>
          <a:bodyPr>
            <a:noAutofit/>
          </a:bodyPr>
          <a:lstStyle>
            <a:lvl1pPr marL="0" indent="0">
              <a:spcBef>
                <a:spcPts val="0"/>
              </a:spcBef>
              <a:buNone/>
              <a:defRPr sz="1800" b="1">
                <a:solidFill>
                  <a:schemeClr val="tx1"/>
                </a:solidFill>
              </a:defRPr>
            </a:lvl1pPr>
            <a:lvl2pPr marL="342946" indent="0">
              <a:buNone/>
              <a:defRPr sz="1400">
                <a:solidFill>
                  <a:schemeClr val="tx1">
                    <a:tint val="75000"/>
                  </a:schemeClr>
                </a:solidFill>
              </a:defRPr>
            </a:lvl2pPr>
            <a:lvl3pPr marL="685891" indent="0">
              <a:buNone/>
              <a:defRPr sz="1200">
                <a:solidFill>
                  <a:schemeClr val="tx1">
                    <a:tint val="75000"/>
                  </a:schemeClr>
                </a:solidFill>
              </a:defRPr>
            </a:lvl3pPr>
            <a:lvl4pPr marL="1028837" indent="0">
              <a:buNone/>
              <a:defRPr sz="1100">
                <a:solidFill>
                  <a:schemeClr val="tx1">
                    <a:tint val="75000"/>
                  </a:schemeClr>
                </a:solidFill>
              </a:defRPr>
            </a:lvl4pPr>
            <a:lvl5pPr marL="1371783" indent="0">
              <a:buNone/>
              <a:defRPr sz="1100">
                <a:solidFill>
                  <a:schemeClr val="tx1">
                    <a:tint val="75000"/>
                  </a:schemeClr>
                </a:solidFill>
              </a:defRPr>
            </a:lvl5pPr>
            <a:lvl6pPr marL="1714729" indent="0">
              <a:buNone/>
              <a:defRPr sz="1100">
                <a:solidFill>
                  <a:schemeClr val="tx1">
                    <a:tint val="75000"/>
                  </a:schemeClr>
                </a:solidFill>
              </a:defRPr>
            </a:lvl6pPr>
            <a:lvl7pPr marL="2057674" indent="0">
              <a:buNone/>
              <a:defRPr sz="1100">
                <a:solidFill>
                  <a:schemeClr val="tx1">
                    <a:tint val="75000"/>
                  </a:schemeClr>
                </a:solidFill>
              </a:defRPr>
            </a:lvl7pPr>
            <a:lvl8pPr marL="2400620" indent="0">
              <a:buNone/>
              <a:defRPr sz="1100">
                <a:solidFill>
                  <a:schemeClr val="tx1">
                    <a:tint val="75000"/>
                  </a:schemeClr>
                </a:solidFill>
              </a:defRPr>
            </a:lvl8pPr>
            <a:lvl9pPr marL="2743566" indent="0">
              <a:buNone/>
              <a:defRPr sz="11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smtClean="0"/>
            </a:lvl1pPr>
          </a:lstStyle>
          <a:p>
            <a:pPr>
              <a:defRPr/>
            </a:pPr>
            <a:fld id="{1017AD44-D4E0-4561-B30E-2B49E02B2948}" type="datetime1">
              <a:rPr lang="en-US">
                <a:solidFill>
                  <a:srgbClr val="5F5F5F"/>
                </a:solidFill>
              </a:rPr>
              <a:pPr>
                <a:defRPr/>
              </a:pPr>
              <a:t>3/25/2019</a:t>
            </a:fld>
            <a:endParaRPr dirty="0">
              <a:solidFill>
                <a:srgbClr val="5F5F5F"/>
              </a:solidFill>
            </a:endParaRPr>
          </a:p>
        </p:txBody>
      </p:sp>
      <p:sp>
        <p:nvSpPr>
          <p:cNvPr id="5" name="Footer Placeholder 4"/>
          <p:cNvSpPr>
            <a:spLocks noGrp="1"/>
          </p:cNvSpPr>
          <p:nvPr>
            <p:ph type="ftr" sz="quarter" idx="11"/>
          </p:nvPr>
        </p:nvSpPr>
        <p:spPr/>
        <p:txBody>
          <a:bodyPr/>
          <a:lstStyle>
            <a:lvl1pPr>
              <a:defRPr smtClean="0"/>
            </a:lvl1pPr>
          </a:lstStyle>
          <a:p>
            <a:pPr>
              <a:defRPr/>
            </a:pPr>
            <a:r>
              <a:rPr lang="en-US" dirty="0">
                <a:solidFill>
                  <a:srgbClr val="5F5F5F"/>
                </a:solidFill>
              </a:rPr>
              <a:t>Oracle Confidential </a:t>
            </a:r>
            <a:endParaRPr dirty="0">
              <a:solidFill>
                <a:srgbClr val="5F5F5F"/>
              </a:solidFill>
            </a:endParaRPr>
          </a:p>
        </p:txBody>
      </p:sp>
      <p:sp>
        <p:nvSpPr>
          <p:cNvPr id="6" name="Slide Number Placeholder 5"/>
          <p:cNvSpPr>
            <a:spLocks noGrp="1"/>
          </p:cNvSpPr>
          <p:nvPr>
            <p:ph type="sldNum" sz="quarter" idx="12"/>
          </p:nvPr>
        </p:nvSpPr>
        <p:spPr/>
        <p:txBody>
          <a:bodyPr/>
          <a:lstStyle>
            <a:lvl1pPr>
              <a:defRPr/>
            </a:lvl1pPr>
          </a:lstStyle>
          <a:p>
            <a:pPr>
              <a:defRPr/>
            </a:pPr>
            <a:fld id="{5DEC249F-27CF-4036-8E86-0ECE0EF9B2FE}" type="slidenum">
              <a:rPr>
                <a:solidFill>
                  <a:srgbClr val="5F5F5F"/>
                </a:solidFill>
              </a:rPr>
              <a:pPr>
                <a:defRPr/>
              </a:pPr>
              <a:t>‹#›</a:t>
            </a:fld>
            <a:endParaRPr dirty="0">
              <a:solidFill>
                <a:srgbClr val="5F5F5F"/>
              </a:solidFill>
            </a:endParaRPr>
          </a:p>
        </p:txBody>
      </p:sp>
    </p:spTree>
  </p:cSld>
  <p:clrMapOvr>
    <a:masterClrMapping/>
  </p:clrMapOvr>
  <p:transition spd="med">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showMasterSp="0" type="secHead" preserve="1">
  <p:cSld name="Section Header with Picture">
    <p:bg>
      <p:bgPr>
        <a:blipFill dpi="0" rotWithShape="0">
          <a:blip r:embed="rId3" cstate="print"/>
          <a:srcRect/>
          <a:stretch>
            <a:fillRect/>
          </a:stretch>
        </a:blipFill>
        <a:effectLst/>
      </p:bgPr>
    </p:bg>
    <p:spTree>
      <p:nvGrpSpPr>
        <p:cNvPr id="1" name=""/>
        <p:cNvGrpSpPr/>
        <p:nvPr/>
      </p:nvGrpSpPr>
      <p:grpSpPr>
        <a:xfrm>
          <a:off x="0" y="0"/>
          <a:ext cx="0" cy="0"/>
          <a:chOff x="0" y="0"/>
          <a:chExt cx="0" cy="0"/>
        </a:xfrm>
      </p:grpSpPr>
      <p:sp>
        <p:nvSpPr>
          <p:cNvPr id="4" name="Rectangle 3" descr="Full bleed 4-color photo can be inserted here"/>
          <p:cNvSpPr/>
          <p:nvPr userDrawn="1"/>
        </p:nvSpPr>
        <p:spPr bwMode="hidden">
          <a:xfrm>
            <a:off x="0" y="0"/>
            <a:ext cx="9144000" cy="5143500"/>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9" tIns="34295" rIns="68589" bIns="34295" anchor="ctr"/>
          <a:lstStyle/>
          <a:p>
            <a:pPr algn="ctr" fontAlgn="auto">
              <a:spcBef>
                <a:spcPts val="0"/>
              </a:spcBef>
              <a:spcAft>
                <a:spcPts val="0"/>
              </a:spcAft>
              <a:defRPr/>
            </a:pPr>
            <a:endParaRPr dirty="0">
              <a:solidFill>
                <a:srgbClr val="FFFFFF"/>
              </a:solidFill>
            </a:endParaRPr>
          </a:p>
        </p:txBody>
      </p:sp>
      <p:grpSp>
        <p:nvGrpSpPr>
          <p:cNvPr id="5" name="Group 16"/>
          <p:cNvGrpSpPr>
            <a:grpSpLocks/>
          </p:cNvGrpSpPr>
          <p:nvPr/>
        </p:nvGrpSpPr>
        <p:grpSpPr bwMode="auto">
          <a:xfrm>
            <a:off x="0" y="0"/>
            <a:ext cx="9144000" cy="5143500"/>
            <a:chOff x="-287" y="0"/>
            <a:chExt cx="12189399" cy="6858000"/>
          </a:xfrm>
        </p:grpSpPr>
        <p:sp>
          <p:nvSpPr>
            <p:cNvPr id="6" name="Rectangle 5"/>
            <p:cNvSpPr/>
            <p:nvPr/>
          </p:nvSpPr>
          <p:spPr bwMode="gray">
            <a:xfrm>
              <a:off x="-287" y="0"/>
              <a:ext cx="193684" cy="685165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dirty="0">
                <a:solidFill>
                  <a:srgbClr val="FFFFFF"/>
                </a:solidFill>
              </a:endParaRPr>
            </a:p>
          </p:txBody>
        </p:sp>
        <p:sp>
          <p:nvSpPr>
            <p:cNvPr id="7" name="Rectangle 6"/>
            <p:cNvSpPr/>
            <p:nvPr/>
          </p:nvSpPr>
          <p:spPr bwMode="gray">
            <a:xfrm>
              <a:off x="11995428" y="6350"/>
              <a:ext cx="193684" cy="685165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dirty="0">
                <a:solidFill>
                  <a:srgbClr val="FFFFFF"/>
                </a:solidFill>
              </a:endParaRPr>
            </a:p>
          </p:txBody>
        </p:sp>
        <p:sp>
          <p:nvSpPr>
            <p:cNvPr id="8" name="Rectangle 7"/>
            <p:cNvSpPr/>
            <p:nvPr/>
          </p:nvSpPr>
          <p:spPr bwMode="gray">
            <a:xfrm>
              <a:off x="-287" y="6400800"/>
              <a:ext cx="12189399" cy="4572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dirty="0">
                <a:solidFill>
                  <a:srgbClr val="FFFFFF"/>
                </a:solidFill>
              </a:endParaRPr>
            </a:p>
          </p:txBody>
        </p:sp>
        <p:sp>
          <p:nvSpPr>
            <p:cNvPr id="9" name="Rectangle 8"/>
            <p:cNvSpPr/>
            <p:nvPr/>
          </p:nvSpPr>
          <p:spPr bwMode="gray">
            <a:xfrm>
              <a:off x="-287" y="0"/>
              <a:ext cx="12189399" cy="192088"/>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dirty="0">
                <a:solidFill>
                  <a:srgbClr val="FFFFFF"/>
                </a:solidFill>
              </a:endParaRPr>
            </a:p>
          </p:txBody>
        </p:sp>
      </p:grpSp>
      <p:sp>
        <p:nvSpPr>
          <p:cNvPr id="10" name="TextBox 9"/>
          <p:cNvSpPr txBox="1"/>
          <p:nvPr userDrawn="1"/>
        </p:nvSpPr>
        <p:spPr>
          <a:xfrm>
            <a:off x="4033698" y="4917282"/>
            <a:ext cx="2400925" cy="136922"/>
          </a:xfrm>
          <a:prstGeom prst="rect">
            <a:avLst/>
          </a:prstGeom>
          <a:noFill/>
        </p:spPr>
        <p:txBody>
          <a:bodyPr wrap="none" lIns="0" tIns="0" rIns="0" bIns="0" anchor="ctr"/>
          <a:lstStyle/>
          <a:p>
            <a:pPr algn="r" fontAlgn="auto">
              <a:spcBef>
                <a:spcPts val="0"/>
              </a:spcBef>
              <a:spcAft>
                <a:spcPts val="0"/>
              </a:spcAft>
              <a:defRPr/>
            </a:pPr>
            <a:r>
              <a:rPr sz="600" dirty="0">
                <a:solidFill>
                  <a:srgbClr val="5F5F5F"/>
                </a:solidFill>
                <a:latin typeface="Calibri"/>
                <a:ea typeface="+mn-ea"/>
                <a:cs typeface="Arial" charset="0"/>
              </a:rPr>
              <a:t>Copyright © 201</a:t>
            </a:r>
            <a:r>
              <a:rPr lang="en-US" sz="600" dirty="0">
                <a:solidFill>
                  <a:srgbClr val="5F5F5F"/>
                </a:solidFill>
                <a:latin typeface="Calibri"/>
                <a:ea typeface="+mn-ea"/>
                <a:cs typeface="Arial" charset="0"/>
              </a:rPr>
              <a:t>5,</a:t>
            </a:r>
            <a:r>
              <a:rPr sz="600" dirty="0">
                <a:solidFill>
                  <a:srgbClr val="5F5F5F"/>
                </a:solidFill>
                <a:latin typeface="Calibri"/>
                <a:ea typeface="+mn-ea"/>
                <a:cs typeface="Arial" charset="0"/>
              </a:rPr>
              <a:t> Oracle and/or its affiliates. All rights reserved.  |</a:t>
            </a:r>
          </a:p>
        </p:txBody>
      </p:sp>
      <p:pic>
        <p:nvPicPr>
          <p:cNvPr id="11" name="Picture 22" descr="Oracle logo in white on red staging background"/>
          <p:cNvPicPr>
            <a:picLocks noChangeAspect="1"/>
          </p:cNvPicPr>
          <p:nvPr userDrawn="1"/>
        </p:nvPicPr>
        <p:blipFill>
          <a:blip r:embed="rId4" cstate="print"/>
          <a:srcRect/>
          <a:stretch>
            <a:fillRect/>
          </a:stretch>
        </p:blipFill>
        <p:spPr bwMode="auto">
          <a:xfrm>
            <a:off x="397772" y="4698207"/>
            <a:ext cx="1219518" cy="445294"/>
          </a:xfrm>
          <a:prstGeom prst="rect">
            <a:avLst/>
          </a:prstGeom>
          <a:noFill/>
          <a:ln w="9525">
            <a:noFill/>
            <a:miter lim="800000"/>
            <a:headEnd/>
            <a:tailEnd/>
          </a:ln>
        </p:spPr>
      </p:pic>
      <p:sp>
        <p:nvSpPr>
          <p:cNvPr id="2" name="Title 1"/>
          <p:cNvSpPr>
            <a:spLocks noGrp="1"/>
          </p:cNvSpPr>
          <p:nvPr>
            <p:ph type="title"/>
          </p:nvPr>
        </p:nvSpPr>
        <p:spPr>
          <a:xfrm>
            <a:off x="398964" y="1950243"/>
            <a:ext cx="8346073" cy="1028700"/>
          </a:xfrm>
        </p:spPr>
        <p:txBody>
          <a:bodyPr/>
          <a:lstStyle>
            <a:lvl1pPr algn="l">
              <a:lnSpc>
                <a:spcPct val="80000"/>
              </a:lnSpc>
              <a:defRPr sz="3600" b="0" cap="none" baseline="0"/>
            </a:lvl1pPr>
          </a:lstStyle>
          <a:p>
            <a:r>
              <a:rPr lang="en-US" smtClean="0"/>
              <a:t>Click to edit Master title style</a:t>
            </a:r>
            <a:endParaRPr dirty="0"/>
          </a:p>
        </p:txBody>
      </p:sp>
      <p:sp>
        <p:nvSpPr>
          <p:cNvPr id="3" name="Text Placeholder 2"/>
          <p:cNvSpPr>
            <a:spLocks noGrp="1"/>
          </p:cNvSpPr>
          <p:nvPr>
            <p:ph type="body" idx="1"/>
          </p:nvPr>
        </p:nvSpPr>
        <p:spPr>
          <a:xfrm>
            <a:off x="398964" y="3028949"/>
            <a:ext cx="8346073" cy="685800"/>
          </a:xfrm>
        </p:spPr>
        <p:txBody>
          <a:bodyPr>
            <a:noAutofit/>
          </a:bodyPr>
          <a:lstStyle>
            <a:lvl1pPr marL="0" indent="0">
              <a:spcBef>
                <a:spcPts val="0"/>
              </a:spcBef>
              <a:buNone/>
              <a:defRPr sz="1800" b="1">
                <a:solidFill>
                  <a:schemeClr val="tx1"/>
                </a:solidFill>
              </a:defRPr>
            </a:lvl1pPr>
            <a:lvl2pPr marL="342946" indent="0">
              <a:buNone/>
              <a:defRPr sz="1400">
                <a:solidFill>
                  <a:schemeClr val="tx1">
                    <a:tint val="75000"/>
                  </a:schemeClr>
                </a:solidFill>
              </a:defRPr>
            </a:lvl2pPr>
            <a:lvl3pPr marL="685891" indent="0">
              <a:buNone/>
              <a:defRPr sz="1200">
                <a:solidFill>
                  <a:schemeClr val="tx1">
                    <a:tint val="75000"/>
                  </a:schemeClr>
                </a:solidFill>
              </a:defRPr>
            </a:lvl3pPr>
            <a:lvl4pPr marL="1028837" indent="0">
              <a:buNone/>
              <a:defRPr sz="1100">
                <a:solidFill>
                  <a:schemeClr val="tx1">
                    <a:tint val="75000"/>
                  </a:schemeClr>
                </a:solidFill>
              </a:defRPr>
            </a:lvl4pPr>
            <a:lvl5pPr marL="1371783" indent="0">
              <a:buNone/>
              <a:defRPr sz="1100">
                <a:solidFill>
                  <a:schemeClr val="tx1">
                    <a:tint val="75000"/>
                  </a:schemeClr>
                </a:solidFill>
              </a:defRPr>
            </a:lvl5pPr>
            <a:lvl6pPr marL="1714729" indent="0">
              <a:buNone/>
              <a:defRPr sz="1100">
                <a:solidFill>
                  <a:schemeClr val="tx1">
                    <a:tint val="75000"/>
                  </a:schemeClr>
                </a:solidFill>
              </a:defRPr>
            </a:lvl6pPr>
            <a:lvl7pPr marL="2057674" indent="0">
              <a:buNone/>
              <a:defRPr sz="1100">
                <a:solidFill>
                  <a:schemeClr val="tx1">
                    <a:tint val="75000"/>
                  </a:schemeClr>
                </a:solidFill>
              </a:defRPr>
            </a:lvl7pPr>
            <a:lvl8pPr marL="2400620" indent="0">
              <a:buNone/>
              <a:defRPr sz="1100">
                <a:solidFill>
                  <a:schemeClr val="tx1">
                    <a:tint val="75000"/>
                  </a:schemeClr>
                </a:solidFill>
              </a:defRPr>
            </a:lvl8pPr>
            <a:lvl9pPr marL="2743566" indent="0">
              <a:buNone/>
              <a:defRPr sz="1100">
                <a:solidFill>
                  <a:schemeClr val="tx1">
                    <a:tint val="75000"/>
                  </a:schemeClr>
                </a:solidFill>
              </a:defRPr>
            </a:lvl9pPr>
          </a:lstStyle>
          <a:p>
            <a:pPr lvl="0"/>
            <a:r>
              <a:rPr lang="en-US" smtClean="0"/>
              <a:t>Click to edit Master text styles</a:t>
            </a:r>
          </a:p>
        </p:txBody>
      </p:sp>
      <p:sp>
        <p:nvSpPr>
          <p:cNvPr id="12" name="Date Placeholder 3"/>
          <p:cNvSpPr>
            <a:spLocks noGrp="1"/>
          </p:cNvSpPr>
          <p:nvPr>
            <p:ph type="dt" sz="half" idx="10"/>
          </p:nvPr>
        </p:nvSpPr>
        <p:spPr/>
        <p:txBody>
          <a:bodyPr/>
          <a:lstStyle>
            <a:lvl1pPr>
              <a:defRPr smtClean="0">
                <a:solidFill>
                  <a:srgbClr val="5F5F5F"/>
                </a:solidFill>
              </a:defRPr>
            </a:lvl1pPr>
          </a:lstStyle>
          <a:p>
            <a:pPr>
              <a:defRPr/>
            </a:pPr>
            <a:fld id="{907ABAAB-779B-4BFE-92C1-9AC1EE20ED2C}" type="datetime1">
              <a:rPr lang="en-US"/>
              <a:pPr>
                <a:defRPr/>
              </a:pPr>
              <a:t>3/25/2019</a:t>
            </a:fld>
            <a:endParaRPr lang="en-US" dirty="0"/>
          </a:p>
        </p:txBody>
      </p:sp>
      <p:sp>
        <p:nvSpPr>
          <p:cNvPr id="13" name="Footer Placeholder 4"/>
          <p:cNvSpPr>
            <a:spLocks noGrp="1"/>
          </p:cNvSpPr>
          <p:nvPr>
            <p:ph type="ftr" sz="quarter" idx="11"/>
          </p:nvPr>
        </p:nvSpPr>
        <p:spPr/>
        <p:txBody>
          <a:bodyPr/>
          <a:lstStyle>
            <a:lvl1pPr>
              <a:defRPr smtClean="0">
                <a:solidFill>
                  <a:srgbClr val="5F5F5F"/>
                </a:solidFill>
              </a:defRPr>
            </a:lvl1pPr>
          </a:lstStyle>
          <a:p>
            <a:pPr>
              <a:defRPr/>
            </a:pPr>
            <a:r>
              <a:rPr lang="en-US" dirty="0"/>
              <a:t>Oracle Confidential </a:t>
            </a:r>
          </a:p>
        </p:txBody>
      </p:sp>
      <p:sp>
        <p:nvSpPr>
          <p:cNvPr id="14" name="Slide Number Placeholder 5"/>
          <p:cNvSpPr>
            <a:spLocks noGrp="1"/>
          </p:cNvSpPr>
          <p:nvPr>
            <p:ph type="sldNum" sz="quarter" idx="12"/>
          </p:nvPr>
        </p:nvSpPr>
        <p:spPr/>
        <p:txBody>
          <a:bodyPr/>
          <a:lstStyle>
            <a:lvl1pPr>
              <a:defRPr>
                <a:solidFill>
                  <a:srgbClr val="5F5F5F"/>
                </a:solidFill>
              </a:defRPr>
            </a:lvl1pPr>
          </a:lstStyle>
          <a:p>
            <a:pPr>
              <a:defRPr/>
            </a:pPr>
            <a:fld id="{FAC77B84-4893-4628-8767-003203E8E39A}" type="slidenum">
              <a:rPr lang="en-US"/>
              <a:pPr>
                <a:defRPr/>
              </a:pPr>
              <a:t>‹#›</a:t>
            </a:fld>
            <a:endParaRPr lang="en-US" dirty="0"/>
          </a:p>
        </p:txBody>
      </p:sp>
    </p:spTree>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p:cSld name="Announcement">
    <p:spTree>
      <p:nvGrpSpPr>
        <p:cNvPr id="1" name=""/>
        <p:cNvGrpSpPr/>
        <p:nvPr/>
      </p:nvGrpSpPr>
      <p:grpSpPr>
        <a:xfrm>
          <a:off x="0" y="0"/>
          <a:ext cx="0" cy="0"/>
          <a:chOff x="0" y="0"/>
          <a:chExt cx="0" cy="0"/>
        </a:xfrm>
      </p:grpSpPr>
      <p:sp>
        <p:nvSpPr>
          <p:cNvPr id="2" name="Title 1"/>
          <p:cNvSpPr>
            <a:spLocks noGrp="1"/>
          </p:cNvSpPr>
          <p:nvPr>
            <p:ph type="title"/>
          </p:nvPr>
        </p:nvSpPr>
        <p:spPr>
          <a:xfrm>
            <a:off x="398963" y="1428750"/>
            <a:ext cx="3601388" cy="1234440"/>
          </a:xfrm>
        </p:spPr>
        <p:txBody>
          <a:bodyPr/>
          <a:lstStyle>
            <a:lvl1pPr algn="l">
              <a:lnSpc>
                <a:spcPct val="80000"/>
              </a:lnSpc>
              <a:defRPr sz="3600" b="0"/>
            </a:lvl1pPr>
          </a:lstStyle>
          <a:p>
            <a:r>
              <a:rPr lang="en-US" smtClean="0"/>
              <a:t>Click to edit Master title style</a:t>
            </a:r>
            <a:endParaRPr dirty="0"/>
          </a:p>
        </p:txBody>
      </p:sp>
      <p:sp>
        <p:nvSpPr>
          <p:cNvPr id="3" name="Picture Placeholder 2"/>
          <p:cNvSpPr>
            <a:spLocks noGrp="1"/>
          </p:cNvSpPr>
          <p:nvPr>
            <p:ph type="pic" idx="1"/>
          </p:nvPr>
        </p:nvSpPr>
        <p:spPr>
          <a:xfrm>
            <a:off x="4192434" y="400050"/>
            <a:ext cx="4552604" cy="4057650"/>
          </a:xfrm>
          <a:noFill/>
        </p:spPr>
        <p:txBody>
          <a:bodyPr tIns="137178" rtlCol="0">
            <a:noAutofit/>
          </a:bodyPr>
          <a:lstStyle>
            <a:lvl1pPr marL="0" indent="0" algn="ctr">
              <a:buNone/>
              <a:defRPr sz="1800"/>
            </a:lvl1pPr>
            <a:lvl2pPr marL="342946" indent="0">
              <a:buNone/>
              <a:defRPr sz="2100"/>
            </a:lvl2pPr>
            <a:lvl3pPr marL="685891" indent="0">
              <a:buNone/>
              <a:defRPr sz="1800"/>
            </a:lvl3pPr>
            <a:lvl4pPr marL="1028837" indent="0">
              <a:buNone/>
              <a:defRPr sz="1500"/>
            </a:lvl4pPr>
            <a:lvl5pPr marL="1371783" indent="0">
              <a:buNone/>
              <a:defRPr sz="1500"/>
            </a:lvl5pPr>
            <a:lvl6pPr marL="1714729" indent="0">
              <a:buNone/>
              <a:defRPr sz="1500"/>
            </a:lvl6pPr>
            <a:lvl7pPr marL="2057674" indent="0">
              <a:buNone/>
              <a:defRPr sz="1500"/>
            </a:lvl7pPr>
            <a:lvl8pPr marL="2400620" indent="0">
              <a:buNone/>
              <a:defRPr sz="1500"/>
            </a:lvl8pPr>
            <a:lvl9pPr marL="2743566" indent="0">
              <a:buNone/>
              <a:defRPr sz="1500"/>
            </a:lvl9pPr>
          </a:lstStyle>
          <a:p>
            <a:pPr lvl="0"/>
            <a:r>
              <a:rPr lang="en-US" noProof="0" dirty="0" smtClean="0"/>
              <a:t>Click icon to add picture</a:t>
            </a:r>
            <a:endParaRPr noProof="0" dirty="0"/>
          </a:p>
        </p:txBody>
      </p:sp>
      <p:sp>
        <p:nvSpPr>
          <p:cNvPr id="4" name="Text Placeholder 3"/>
          <p:cNvSpPr>
            <a:spLocks noGrp="1"/>
          </p:cNvSpPr>
          <p:nvPr>
            <p:ph type="body" sz="half" idx="2"/>
          </p:nvPr>
        </p:nvSpPr>
        <p:spPr>
          <a:xfrm>
            <a:off x="398963" y="2743200"/>
            <a:ext cx="3601387" cy="1234440"/>
          </a:xfrm>
        </p:spPr>
        <p:txBody>
          <a:bodyPr>
            <a:noAutofit/>
          </a:bodyPr>
          <a:lstStyle>
            <a:lvl1pPr marL="0" indent="0">
              <a:spcBef>
                <a:spcPts val="0"/>
              </a:spcBef>
              <a:buNone/>
              <a:defRPr sz="1800" b="1"/>
            </a:lvl1pPr>
            <a:lvl2pPr marL="342946" indent="0">
              <a:buNone/>
              <a:defRPr sz="900"/>
            </a:lvl2pPr>
            <a:lvl3pPr marL="685891" indent="0">
              <a:buNone/>
              <a:defRPr sz="800"/>
            </a:lvl3pPr>
            <a:lvl4pPr marL="1028837" indent="0">
              <a:buNone/>
              <a:defRPr sz="700"/>
            </a:lvl4pPr>
            <a:lvl5pPr marL="1371783" indent="0">
              <a:buNone/>
              <a:defRPr sz="700"/>
            </a:lvl5pPr>
            <a:lvl6pPr marL="1714729" indent="0">
              <a:buNone/>
              <a:defRPr sz="700"/>
            </a:lvl6pPr>
            <a:lvl7pPr marL="2057674" indent="0">
              <a:buNone/>
              <a:defRPr sz="700"/>
            </a:lvl7pPr>
            <a:lvl8pPr marL="2400620" indent="0">
              <a:buNone/>
              <a:defRPr sz="700"/>
            </a:lvl8pPr>
            <a:lvl9pPr marL="2743566" indent="0">
              <a:buNone/>
              <a:defRPr sz="7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smtClean="0"/>
            </a:lvl1pPr>
          </a:lstStyle>
          <a:p>
            <a:pPr>
              <a:defRPr/>
            </a:pPr>
            <a:fld id="{B81E6DA5-BA64-4C83-A665-6E507460233A}" type="datetime1">
              <a:rPr lang="en-US">
                <a:solidFill>
                  <a:srgbClr val="5F5F5F"/>
                </a:solidFill>
              </a:rPr>
              <a:pPr>
                <a:defRPr/>
              </a:pPr>
              <a:t>3/25/2019</a:t>
            </a:fld>
            <a:endParaRPr dirty="0">
              <a:solidFill>
                <a:srgbClr val="5F5F5F"/>
              </a:solidFill>
            </a:endParaRPr>
          </a:p>
        </p:txBody>
      </p:sp>
      <p:sp>
        <p:nvSpPr>
          <p:cNvPr id="6" name="Footer Placeholder 5"/>
          <p:cNvSpPr>
            <a:spLocks noGrp="1"/>
          </p:cNvSpPr>
          <p:nvPr>
            <p:ph type="ftr" sz="quarter" idx="11"/>
          </p:nvPr>
        </p:nvSpPr>
        <p:spPr/>
        <p:txBody>
          <a:bodyPr/>
          <a:lstStyle>
            <a:lvl1pPr>
              <a:defRPr smtClean="0"/>
            </a:lvl1pPr>
          </a:lstStyle>
          <a:p>
            <a:pPr>
              <a:defRPr/>
            </a:pPr>
            <a:r>
              <a:rPr lang="en-US" dirty="0">
                <a:solidFill>
                  <a:srgbClr val="5F5F5F"/>
                </a:solidFill>
              </a:rPr>
              <a:t>Oracle Confidential </a:t>
            </a:r>
            <a:endParaRPr dirty="0">
              <a:solidFill>
                <a:srgbClr val="5F5F5F"/>
              </a:solidFill>
            </a:endParaRPr>
          </a:p>
        </p:txBody>
      </p:sp>
      <p:sp>
        <p:nvSpPr>
          <p:cNvPr id="7" name="Slide Number Placeholder 6"/>
          <p:cNvSpPr>
            <a:spLocks noGrp="1"/>
          </p:cNvSpPr>
          <p:nvPr>
            <p:ph type="sldNum" sz="quarter" idx="12"/>
          </p:nvPr>
        </p:nvSpPr>
        <p:spPr/>
        <p:txBody>
          <a:bodyPr/>
          <a:lstStyle>
            <a:lvl1pPr>
              <a:defRPr/>
            </a:lvl1pPr>
          </a:lstStyle>
          <a:p>
            <a:pPr>
              <a:defRPr/>
            </a:pPr>
            <a:fld id="{82BE95E2-C556-46C0-8CF3-116C7F3F2ACB}" type="slidenum">
              <a:rPr>
                <a:solidFill>
                  <a:srgbClr val="5F5F5F"/>
                </a:solidFill>
              </a:rPr>
              <a:pPr>
                <a:defRPr/>
              </a:pPr>
              <a:t>‹#›</a:t>
            </a:fld>
            <a:endParaRPr dirty="0">
              <a:solidFill>
                <a:srgbClr val="5F5F5F"/>
              </a:solidFill>
            </a:endParaRPr>
          </a:p>
        </p:txBody>
      </p:sp>
    </p:spTree>
  </p:cSld>
  <p:clrMapOvr>
    <a:masterClrMapping/>
  </p:clrMapOvr>
  <p:transition spd="med">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Remote Speaker Picture">
    <p:spTree>
      <p:nvGrpSpPr>
        <p:cNvPr id="1" name=""/>
        <p:cNvGrpSpPr/>
        <p:nvPr/>
      </p:nvGrpSpPr>
      <p:grpSpPr>
        <a:xfrm>
          <a:off x="0" y="0"/>
          <a:ext cx="0" cy="0"/>
          <a:chOff x="0" y="0"/>
          <a:chExt cx="0" cy="0"/>
        </a:xfrm>
      </p:grpSpPr>
      <p:sp>
        <p:nvSpPr>
          <p:cNvPr id="8" name="Picture Placeholder 15"/>
          <p:cNvSpPr>
            <a:spLocks noGrp="1"/>
          </p:cNvSpPr>
          <p:nvPr>
            <p:ph type="pic" sz="quarter" idx="14"/>
          </p:nvPr>
        </p:nvSpPr>
        <p:spPr>
          <a:xfrm>
            <a:off x="1714947" y="1371600"/>
            <a:ext cx="2606719" cy="2880360"/>
          </a:xfrm>
          <a:solidFill>
            <a:schemeClr val="bg2"/>
          </a:solidFill>
        </p:spPr>
        <p:txBody>
          <a:bodyPr tIns="68589" rtlCol="0">
            <a:noAutofit/>
          </a:bodyPr>
          <a:lstStyle>
            <a:lvl1pPr marL="0" indent="0" algn="ctr">
              <a:spcBef>
                <a:spcPts val="0"/>
              </a:spcBef>
              <a:buNone/>
              <a:defRPr sz="1400" baseline="0">
                <a:solidFill>
                  <a:schemeClr val="tx1"/>
                </a:solidFill>
              </a:defRPr>
            </a:lvl1pPr>
          </a:lstStyle>
          <a:p>
            <a:pPr lvl="0"/>
            <a:r>
              <a:rPr lang="en-US" noProof="0" dirty="0" smtClean="0"/>
              <a:t>Click icon to add picture</a:t>
            </a:r>
            <a:endParaRPr noProof="0" dirty="0"/>
          </a:p>
        </p:txBody>
      </p:sp>
      <p:sp>
        <p:nvSpPr>
          <p:cNvPr id="10" name="Text Placeholder 10"/>
          <p:cNvSpPr>
            <a:spLocks noGrp="1"/>
          </p:cNvSpPr>
          <p:nvPr>
            <p:ph type="body" sz="quarter" idx="15"/>
          </p:nvPr>
        </p:nvSpPr>
        <p:spPr>
          <a:xfrm>
            <a:off x="4527459" y="1371599"/>
            <a:ext cx="4217577" cy="2880360"/>
          </a:xfrm>
        </p:spPr>
        <p:txBody>
          <a:bodyPr anchor="ctr"/>
          <a:lstStyle>
            <a:lvl1pPr>
              <a:spcBef>
                <a:spcPts val="0"/>
              </a:spcBef>
              <a:spcAft>
                <a:spcPts val="600"/>
              </a:spcAft>
              <a:buClr>
                <a:schemeClr val="bg1"/>
              </a:buClr>
              <a:defRPr b="1"/>
            </a:lvl1pPr>
            <a:lvl2pPr marL="171473">
              <a:spcBef>
                <a:spcPts val="0"/>
              </a:spcBef>
              <a:buClr>
                <a:schemeClr val="bg1"/>
              </a:buClr>
              <a:defRPr/>
            </a:lvl2pPr>
          </a:lstStyle>
          <a:p>
            <a:pPr lvl="0"/>
            <a:r>
              <a:rPr lang="en-US" smtClean="0"/>
              <a:t>Click to edit Master text styles</a:t>
            </a:r>
          </a:p>
          <a:p>
            <a:pPr lvl="1"/>
            <a:r>
              <a:rPr lang="en-US" smtClean="0"/>
              <a:t>Second level</a:t>
            </a:r>
          </a:p>
        </p:txBody>
      </p:sp>
      <p:sp>
        <p:nvSpPr>
          <p:cNvPr id="3" name="Title 2"/>
          <p:cNvSpPr>
            <a:spLocks noGrp="1"/>
          </p:cNvSpPr>
          <p:nvPr>
            <p:ph type="title"/>
          </p:nvPr>
        </p:nvSpPr>
        <p:spPr/>
        <p:txBody>
          <a:bodyPr/>
          <a:lstStyle/>
          <a:p>
            <a:r>
              <a:rPr lang="en-US" smtClean="0"/>
              <a:t>Click to edit Master title style</a:t>
            </a:r>
            <a:endParaRPr lang="en-US"/>
          </a:p>
        </p:txBody>
      </p:sp>
      <p:sp>
        <p:nvSpPr>
          <p:cNvPr id="5" name="Date Placeholder 4"/>
          <p:cNvSpPr>
            <a:spLocks noGrp="1"/>
          </p:cNvSpPr>
          <p:nvPr>
            <p:ph type="dt" sz="half" idx="16"/>
          </p:nvPr>
        </p:nvSpPr>
        <p:spPr/>
        <p:txBody>
          <a:bodyPr/>
          <a:lstStyle>
            <a:lvl1pPr>
              <a:defRPr smtClean="0"/>
            </a:lvl1pPr>
          </a:lstStyle>
          <a:p>
            <a:pPr>
              <a:defRPr/>
            </a:pPr>
            <a:fld id="{B0BF94C0-E3CB-437A-85A3-80BC0E9F7F55}" type="datetime1">
              <a:rPr lang="en-US">
                <a:solidFill>
                  <a:srgbClr val="5F5F5F"/>
                </a:solidFill>
              </a:rPr>
              <a:pPr>
                <a:defRPr/>
              </a:pPr>
              <a:t>3/25/2019</a:t>
            </a:fld>
            <a:endParaRPr dirty="0">
              <a:solidFill>
                <a:srgbClr val="5F5F5F"/>
              </a:solidFill>
            </a:endParaRPr>
          </a:p>
        </p:txBody>
      </p:sp>
      <p:sp>
        <p:nvSpPr>
          <p:cNvPr id="6" name="Footer Placeholder 5"/>
          <p:cNvSpPr>
            <a:spLocks noGrp="1"/>
          </p:cNvSpPr>
          <p:nvPr>
            <p:ph type="ftr" sz="quarter" idx="17"/>
          </p:nvPr>
        </p:nvSpPr>
        <p:spPr/>
        <p:txBody>
          <a:bodyPr/>
          <a:lstStyle>
            <a:lvl1pPr>
              <a:defRPr smtClean="0"/>
            </a:lvl1pPr>
          </a:lstStyle>
          <a:p>
            <a:pPr>
              <a:defRPr/>
            </a:pPr>
            <a:r>
              <a:rPr lang="en-US" dirty="0">
                <a:solidFill>
                  <a:srgbClr val="5F5F5F"/>
                </a:solidFill>
              </a:rPr>
              <a:t>Oracle Confidential </a:t>
            </a:r>
            <a:endParaRPr dirty="0">
              <a:solidFill>
                <a:srgbClr val="5F5F5F"/>
              </a:solidFill>
            </a:endParaRPr>
          </a:p>
        </p:txBody>
      </p:sp>
      <p:sp>
        <p:nvSpPr>
          <p:cNvPr id="7" name="Slide Number Placeholder 6"/>
          <p:cNvSpPr>
            <a:spLocks noGrp="1"/>
          </p:cNvSpPr>
          <p:nvPr>
            <p:ph type="sldNum" sz="quarter" idx="18"/>
          </p:nvPr>
        </p:nvSpPr>
        <p:spPr/>
        <p:txBody>
          <a:bodyPr/>
          <a:lstStyle>
            <a:lvl1pPr>
              <a:defRPr/>
            </a:lvl1pPr>
          </a:lstStyle>
          <a:p>
            <a:pPr>
              <a:defRPr/>
            </a:pPr>
            <a:fld id="{950EF299-8500-4658-8570-78E6C7F3AC72}" type="slidenum">
              <a:rPr>
                <a:solidFill>
                  <a:srgbClr val="5F5F5F"/>
                </a:solidFill>
              </a:rPr>
              <a:pPr>
                <a:defRPr/>
              </a:pPr>
              <a:t>‹#›</a:t>
            </a:fld>
            <a:endParaRPr dirty="0">
              <a:solidFill>
                <a:srgbClr val="5F5F5F"/>
              </a:solidFill>
            </a:endParaRPr>
          </a:p>
        </p:txBody>
      </p:sp>
    </p:spTree>
  </p:cSld>
  <p:clrMapOvr>
    <a:masterClrMapping/>
  </p:clrMapOvr>
  <p:transition spd="med">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p:cSld name="Quote with Logo">
    <p:spTree>
      <p:nvGrpSpPr>
        <p:cNvPr id="1" name=""/>
        <p:cNvGrpSpPr/>
        <p:nvPr/>
      </p:nvGrpSpPr>
      <p:grpSpPr>
        <a:xfrm>
          <a:off x="0" y="0"/>
          <a:ext cx="0" cy="0"/>
          <a:chOff x="0" y="0"/>
          <a:chExt cx="0" cy="0"/>
        </a:xfrm>
      </p:grpSpPr>
      <p:sp>
        <p:nvSpPr>
          <p:cNvPr id="2" name="Title 1"/>
          <p:cNvSpPr>
            <a:spLocks noGrp="1"/>
          </p:cNvSpPr>
          <p:nvPr>
            <p:ph type="title"/>
          </p:nvPr>
        </p:nvSpPr>
        <p:spPr>
          <a:xfrm>
            <a:off x="2399734" y="1428750"/>
            <a:ext cx="6344112" cy="1657350"/>
          </a:xfrm>
        </p:spPr>
        <p:txBody>
          <a:bodyPr anchor="t"/>
          <a:lstStyle>
            <a:lvl1pPr marL="171473" indent="-171473" algn="l">
              <a:defRPr sz="3000" b="0"/>
            </a:lvl1pPr>
          </a:lstStyle>
          <a:p>
            <a:r>
              <a:rPr lang="en-US" smtClean="0"/>
              <a:t>Click to edit Master title style</a:t>
            </a:r>
            <a:endParaRPr dirty="0"/>
          </a:p>
        </p:txBody>
      </p:sp>
      <p:sp>
        <p:nvSpPr>
          <p:cNvPr id="4" name="Text Placeholder 3"/>
          <p:cNvSpPr>
            <a:spLocks noGrp="1"/>
          </p:cNvSpPr>
          <p:nvPr>
            <p:ph type="body" sz="half" idx="2"/>
          </p:nvPr>
        </p:nvSpPr>
        <p:spPr>
          <a:xfrm>
            <a:off x="2628393" y="3143250"/>
            <a:ext cx="6115452" cy="571500"/>
          </a:xfrm>
        </p:spPr>
        <p:txBody>
          <a:bodyPr>
            <a:noAutofit/>
          </a:bodyPr>
          <a:lstStyle>
            <a:lvl1pPr marL="219104" indent="-219104">
              <a:spcBef>
                <a:spcPts val="0"/>
              </a:spcBef>
              <a:buClr>
                <a:schemeClr val="tx1"/>
              </a:buClr>
              <a:buFont typeface="Arial" panose="020B0604020202020204" pitchFamily="34" charset="0"/>
              <a:buChar char="–"/>
              <a:defRPr sz="1800"/>
            </a:lvl1pPr>
            <a:lvl2pPr marL="342946" indent="0">
              <a:buNone/>
              <a:defRPr sz="900"/>
            </a:lvl2pPr>
            <a:lvl3pPr marL="685891" indent="0">
              <a:buNone/>
              <a:defRPr sz="800"/>
            </a:lvl3pPr>
            <a:lvl4pPr marL="1028837" indent="0">
              <a:buNone/>
              <a:defRPr sz="700"/>
            </a:lvl4pPr>
            <a:lvl5pPr marL="1371783" indent="0">
              <a:buNone/>
              <a:defRPr sz="700"/>
            </a:lvl5pPr>
            <a:lvl6pPr marL="1714729" indent="0">
              <a:buNone/>
              <a:defRPr sz="700"/>
            </a:lvl6pPr>
            <a:lvl7pPr marL="2057674" indent="0">
              <a:buNone/>
              <a:defRPr sz="700"/>
            </a:lvl7pPr>
            <a:lvl8pPr marL="2400620" indent="0">
              <a:buNone/>
              <a:defRPr sz="700"/>
            </a:lvl8pPr>
            <a:lvl9pPr marL="2743566" indent="0">
              <a:buNone/>
              <a:defRPr sz="7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smtClean="0"/>
            </a:lvl1pPr>
          </a:lstStyle>
          <a:p>
            <a:pPr>
              <a:defRPr/>
            </a:pPr>
            <a:fld id="{7A5DC571-4872-4332-B2C6-688B82C29697}" type="datetime1">
              <a:rPr lang="en-US">
                <a:solidFill>
                  <a:srgbClr val="5F5F5F"/>
                </a:solidFill>
              </a:rPr>
              <a:pPr>
                <a:defRPr/>
              </a:pPr>
              <a:t>3/25/2019</a:t>
            </a:fld>
            <a:endParaRPr dirty="0">
              <a:solidFill>
                <a:srgbClr val="5F5F5F"/>
              </a:solidFill>
            </a:endParaRPr>
          </a:p>
        </p:txBody>
      </p:sp>
      <p:sp>
        <p:nvSpPr>
          <p:cNvPr id="6" name="Footer Placeholder 5"/>
          <p:cNvSpPr>
            <a:spLocks noGrp="1"/>
          </p:cNvSpPr>
          <p:nvPr>
            <p:ph type="ftr" sz="quarter" idx="11"/>
          </p:nvPr>
        </p:nvSpPr>
        <p:spPr/>
        <p:txBody>
          <a:bodyPr/>
          <a:lstStyle>
            <a:lvl1pPr>
              <a:defRPr smtClean="0"/>
            </a:lvl1pPr>
          </a:lstStyle>
          <a:p>
            <a:pPr>
              <a:defRPr/>
            </a:pPr>
            <a:r>
              <a:rPr lang="en-US" dirty="0">
                <a:solidFill>
                  <a:srgbClr val="5F5F5F"/>
                </a:solidFill>
              </a:rPr>
              <a:t>Oracle Confidential </a:t>
            </a:r>
            <a:endParaRPr dirty="0">
              <a:solidFill>
                <a:srgbClr val="5F5F5F"/>
              </a:solidFill>
            </a:endParaRPr>
          </a:p>
        </p:txBody>
      </p:sp>
      <p:sp>
        <p:nvSpPr>
          <p:cNvPr id="7" name="Slide Number Placeholder 6"/>
          <p:cNvSpPr>
            <a:spLocks noGrp="1"/>
          </p:cNvSpPr>
          <p:nvPr>
            <p:ph type="sldNum" sz="quarter" idx="12"/>
          </p:nvPr>
        </p:nvSpPr>
        <p:spPr/>
        <p:txBody>
          <a:bodyPr/>
          <a:lstStyle>
            <a:lvl1pPr>
              <a:defRPr/>
            </a:lvl1pPr>
          </a:lstStyle>
          <a:p>
            <a:pPr>
              <a:defRPr/>
            </a:pPr>
            <a:fld id="{715CC0A5-878B-41EF-93C1-435060506C8F}" type="slidenum">
              <a:rPr>
                <a:solidFill>
                  <a:srgbClr val="5F5F5F"/>
                </a:solidFill>
              </a:rPr>
              <a:pPr>
                <a:defRPr/>
              </a:pPr>
              <a:t>‹#›</a:t>
            </a:fld>
            <a:endParaRPr dirty="0">
              <a:solidFill>
                <a:srgbClr val="5F5F5F"/>
              </a:solidFill>
            </a:endParaRPr>
          </a:p>
        </p:txBody>
      </p:sp>
    </p:spTree>
  </p:cSld>
  <p:clrMapOvr>
    <a:masterClrMapping/>
  </p:clrMapOvr>
  <p:transition spd="med">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p:cSld name="Quote with Picture">
    <p:spTree>
      <p:nvGrpSpPr>
        <p:cNvPr id="1" name=""/>
        <p:cNvGrpSpPr/>
        <p:nvPr/>
      </p:nvGrpSpPr>
      <p:grpSpPr>
        <a:xfrm>
          <a:off x="0" y="0"/>
          <a:ext cx="0" cy="0"/>
          <a:chOff x="0" y="0"/>
          <a:chExt cx="0" cy="0"/>
        </a:xfrm>
      </p:grpSpPr>
      <p:sp>
        <p:nvSpPr>
          <p:cNvPr id="2" name="Title 1"/>
          <p:cNvSpPr>
            <a:spLocks noGrp="1"/>
          </p:cNvSpPr>
          <p:nvPr>
            <p:ph type="title"/>
          </p:nvPr>
        </p:nvSpPr>
        <p:spPr>
          <a:xfrm>
            <a:off x="2399734" y="1428750"/>
            <a:ext cx="6344112" cy="1657350"/>
          </a:xfrm>
        </p:spPr>
        <p:txBody>
          <a:bodyPr anchor="t"/>
          <a:lstStyle>
            <a:lvl1pPr marL="171473" indent="-171473" algn="l">
              <a:defRPr sz="3000" b="0"/>
            </a:lvl1pPr>
          </a:lstStyle>
          <a:p>
            <a:r>
              <a:rPr lang="en-US" smtClean="0"/>
              <a:t>Click to edit Master title style</a:t>
            </a:r>
            <a:endParaRPr dirty="0"/>
          </a:p>
        </p:txBody>
      </p:sp>
      <p:sp>
        <p:nvSpPr>
          <p:cNvPr id="4" name="Text Placeholder 3"/>
          <p:cNvSpPr>
            <a:spLocks noGrp="1"/>
          </p:cNvSpPr>
          <p:nvPr>
            <p:ph type="body" sz="half" idx="2"/>
          </p:nvPr>
        </p:nvSpPr>
        <p:spPr>
          <a:xfrm>
            <a:off x="2628393" y="3143250"/>
            <a:ext cx="6115452" cy="571500"/>
          </a:xfrm>
        </p:spPr>
        <p:txBody>
          <a:bodyPr>
            <a:noAutofit/>
          </a:bodyPr>
          <a:lstStyle>
            <a:lvl1pPr marL="219104" indent="-219104">
              <a:spcBef>
                <a:spcPts val="0"/>
              </a:spcBef>
              <a:buClr>
                <a:schemeClr val="tx1"/>
              </a:buClr>
              <a:buFont typeface="Arial" panose="020B0604020202020204" pitchFamily="34" charset="0"/>
              <a:buChar char="–"/>
              <a:defRPr sz="1800"/>
            </a:lvl1pPr>
            <a:lvl2pPr marL="342946" indent="0">
              <a:buNone/>
              <a:defRPr sz="900"/>
            </a:lvl2pPr>
            <a:lvl3pPr marL="685891" indent="0">
              <a:buNone/>
              <a:defRPr sz="800"/>
            </a:lvl3pPr>
            <a:lvl4pPr marL="1028837" indent="0">
              <a:buNone/>
              <a:defRPr sz="700"/>
            </a:lvl4pPr>
            <a:lvl5pPr marL="1371783" indent="0">
              <a:buNone/>
              <a:defRPr sz="700"/>
            </a:lvl5pPr>
            <a:lvl6pPr marL="1714729" indent="0">
              <a:buNone/>
              <a:defRPr sz="700"/>
            </a:lvl6pPr>
            <a:lvl7pPr marL="2057674" indent="0">
              <a:buNone/>
              <a:defRPr sz="700"/>
            </a:lvl7pPr>
            <a:lvl8pPr marL="2400620" indent="0">
              <a:buNone/>
              <a:defRPr sz="700"/>
            </a:lvl8pPr>
            <a:lvl9pPr marL="2743566" indent="0">
              <a:buNone/>
              <a:defRPr sz="700"/>
            </a:lvl9pPr>
          </a:lstStyle>
          <a:p>
            <a:pPr lvl="0"/>
            <a:r>
              <a:rPr lang="en-US" smtClean="0"/>
              <a:t>Click to edit Master text styles</a:t>
            </a:r>
          </a:p>
        </p:txBody>
      </p:sp>
      <p:sp>
        <p:nvSpPr>
          <p:cNvPr id="8" name="Picture Placeholder 15"/>
          <p:cNvSpPr>
            <a:spLocks noGrp="1" noChangeAspect="1"/>
          </p:cNvSpPr>
          <p:nvPr>
            <p:ph type="pic" sz="quarter" idx="14"/>
          </p:nvPr>
        </p:nvSpPr>
        <p:spPr>
          <a:xfrm>
            <a:off x="398963" y="1428750"/>
            <a:ext cx="1646349" cy="2304288"/>
          </a:xfrm>
          <a:solidFill>
            <a:schemeClr val="bg2"/>
          </a:solidFill>
        </p:spPr>
        <p:txBody>
          <a:bodyPr tIns="68589" rtlCol="0">
            <a:noAutofit/>
          </a:bodyPr>
          <a:lstStyle>
            <a:lvl1pPr marL="0" indent="0" algn="ctr">
              <a:spcBef>
                <a:spcPts val="0"/>
              </a:spcBef>
              <a:buNone/>
              <a:defRPr sz="1400" baseline="0">
                <a:solidFill>
                  <a:schemeClr val="tx1"/>
                </a:solidFill>
              </a:defRPr>
            </a:lvl1pPr>
          </a:lstStyle>
          <a:p>
            <a:pPr lvl="0"/>
            <a:r>
              <a:rPr lang="en-US" noProof="0" dirty="0" smtClean="0"/>
              <a:t>Click icon to add picture</a:t>
            </a:r>
            <a:endParaRPr noProof="0" dirty="0"/>
          </a:p>
        </p:txBody>
      </p:sp>
      <p:sp>
        <p:nvSpPr>
          <p:cNvPr id="5" name="Date Placeholder 4"/>
          <p:cNvSpPr>
            <a:spLocks noGrp="1"/>
          </p:cNvSpPr>
          <p:nvPr>
            <p:ph type="dt" sz="half" idx="15"/>
          </p:nvPr>
        </p:nvSpPr>
        <p:spPr/>
        <p:txBody>
          <a:bodyPr/>
          <a:lstStyle>
            <a:lvl1pPr>
              <a:defRPr smtClean="0"/>
            </a:lvl1pPr>
          </a:lstStyle>
          <a:p>
            <a:pPr>
              <a:defRPr/>
            </a:pPr>
            <a:fld id="{C6633154-C97C-4B64-B67B-0607200BF69C}" type="datetime1">
              <a:rPr lang="en-US">
                <a:solidFill>
                  <a:srgbClr val="5F5F5F"/>
                </a:solidFill>
              </a:rPr>
              <a:pPr>
                <a:defRPr/>
              </a:pPr>
              <a:t>3/25/2019</a:t>
            </a:fld>
            <a:endParaRPr dirty="0">
              <a:solidFill>
                <a:srgbClr val="5F5F5F"/>
              </a:solidFill>
            </a:endParaRPr>
          </a:p>
        </p:txBody>
      </p:sp>
      <p:sp>
        <p:nvSpPr>
          <p:cNvPr id="6" name="Footer Placeholder 5"/>
          <p:cNvSpPr>
            <a:spLocks noGrp="1"/>
          </p:cNvSpPr>
          <p:nvPr>
            <p:ph type="ftr" sz="quarter" idx="16"/>
          </p:nvPr>
        </p:nvSpPr>
        <p:spPr/>
        <p:txBody>
          <a:bodyPr/>
          <a:lstStyle>
            <a:lvl1pPr>
              <a:defRPr smtClean="0"/>
            </a:lvl1pPr>
          </a:lstStyle>
          <a:p>
            <a:pPr>
              <a:defRPr/>
            </a:pPr>
            <a:r>
              <a:rPr lang="en-US" dirty="0">
                <a:solidFill>
                  <a:srgbClr val="5F5F5F"/>
                </a:solidFill>
              </a:rPr>
              <a:t>Oracle Confidential </a:t>
            </a:r>
            <a:endParaRPr dirty="0">
              <a:solidFill>
                <a:srgbClr val="5F5F5F"/>
              </a:solidFill>
            </a:endParaRPr>
          </a:p>
        </p:txBody>
      </p:sp>
      <p:sp>
        <p:nvSpPr>
          <p:cNvPr id="7" name="Slide Number Placeholder 6"/>
          <p:cNvSpPr>
            <a:spLocks noGrp="1"/>
          </p:cNvSpPr>
          <p:nvPr>
            <p:ph type="sldNum" sz="quarter" idx="17"/>
          </p:nvPr>
        </p:nvSpPr>
        <p:spPr/>
        <p:txBody>
          <a:bodyPr/>
          <a:lstStyle>
            <a:lvl1pPr>
              <a:defRPr/>
            </a:lvl1pPr>
          </a:lstStyle>
          <a:p>
            <a:pPr>
              <a:defRPr/>
            </a:pPr>
            <a:fld id="{3BA80BC8-131A-4F78-8DB9-12B3A764A202}" type="slidenum">
              <a:rPr>
                <a:solidFill>
                  <a:srgbClr val="5F5F5F"/>
                </a:solidFill>
              </a:rPr>
              <a:pPr>
                <a:defRPr/>
              </a:pPr>
              <a:t>‹#›</a:t>
            </a:fld>
            <a:endParaRPr dirty="0">
              <a:solidFill>
                <a:srgbClr val="5F5F5F"/>
              </a:solidFill>
            </a:endParaRPr>
          </a:p>
        </p:txBody>
      </p:sp>
    </p:spTree>
  </p:cSld>
  <p:clrMapOvr>
    <a:masterClrMapping/>
  </p:clrMapOvr>
  <p:transition spd="med">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2_Blank">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45510" y="88898"/>
            <a:ext cx="8865900" cy="4889498"/>
          </a:xfrm>
          <a:prstGeom prst="rect">
            <a:avLst/>
          </a:prstGeom>
        </p:spPr>
      </p:pic>
      <p:grpSp>
        <p:nvGrpSpPr>
          <p:cNvPr id="2" name="Group 1"/>
          <p:cNvGrpSpPr/>
          <p:nvPr userDrawn="1"/>
        </p:nvGrpSpPr>
        <p:grpSpPr>
          <a:xfrm flipH="1">
            <a:off x="4269002" y="1578434"/>
            <a:ext cx="4857285" cy="3338287"/>
            <a:chOff x="156707" y="1975555"/>
            <a:chExt cx="6732744" cy="4628446"/>
          </a:xfrm>
        </p:grpSpPr>
        <p:sp>
          <p:nvSpPr>
            <p:cNvPr id="16" name="Freeform 15"/>
            <p:cNvSpPr/>
            <p:nvPr userDrawn="1"/>
          </p:nvSpPr>
          <p:spPr>
            <a:xfrm>
              <a:off x="156707" y="2042583"/>
              <a:ext cx="6595167" cy="4561418"/>
            </a:xfrm>
            <a:custGeom>
              <a:avLst/>
              <a:gdLst>
                <a:gd name="connsiteX0" fmla="*/ 52914 w 6328559"/>
                <a:gd name="connsiteY0" fmla="*/ 0 h 4540250"/>
                <a:gd name="connsiteX1" fmla="*/ 4624716 w 6328559"/>
                <a:gd name="connsiteY1" fmla="*/ 211667 h 4540250"/>
                <a:gd name="connsiteX2" fmla="*/ 6328559 w 6328559"/>
                <a:gd name="connsiteY2" fmla="*/ 2127250 h 4540250"/>
                <a:gd name="connsiteX3" fmla="*/ 5683003 w 6328559"/>
                <a:gd name="connsiteY3" fmla="*/ 3672417 h 4540250"/>
                <a:gd name="connsiteX4" fmla="*/ 4053241 w 6328559"/>
                <a:gd name="connsiteY4" fmla="*/ 4476750 h 4540250"/>
                <a:gd name="connsiteX5" fmla="*/ 0 w 6328559"/>
                <a:gd name="connsiteY5" fmla="*/ 4540250 h 4540250"/>
                <a:gd name="connsiteX6" fmla="*/ 52914 w 6328559"/>
                <a:gd name="connsiteY6" fmla="*/ 0 h 4540250"/>
                <a:gd name="connsiteX0" fmla="*/ 52914 w 6328559"/>
                <a:gd name="connsiteY0" fmla="*/ 0 h 4540250"/>
                <a:gd name="connsiteX1" fmla="*/ 4624716 w 6328559"/>
                <a:gd name="connsiteY1" fmla="*/ 211667 h 4540250"/>
                <a:gd name="connsiteX2" fmla="*/ 6328559 w 6328559"/>
                <a:gd name="connsiteY2" fmla="*/ 2127250 h 4540250"/>
                <a:gd name="connsiteX3" fmla="*/ 4815207 w 6328559"/>
                <a:gd name="connsiteY3" fmla="*/ 3100917 h 4540250"/>
                <a:gd name="connsiteX4" fmla="*/ 4053241 w 6328559"/>
                <a:gd name="connsiteY4" fmla="*/ 4476750 h 4540250"/>
                <a:gd name="connsiteX5" fmla="*/ 0 w 6328559"/>
                <a:gd name="connsiteY5" fmla="*/ 4540250 h 4540250"/>
                <a:gd name="connsiteX6" fmla="*/ 52914 w 6328559"/>
                <a:gd name="connsiteY6" fmla="*/ 0 h 4540250"/>
                <a:gd name="connsiteX0" fmla="*/ 52914 w 6423804"/>
                <a:gd name="connsiteY0" fmla="*/ 0 h 4540250"/>
                <a:gd name="connsiteX1" fmla="*/ 4624716 w 6423804"/>
                <a:gd name="connsiteY1" fmla="*/ 211667 h 4540250"/>
                <a:gd name="connsiteX2" fmla="*/ 6328559 w 6423804"/>
                <a:gd name="connsiteY2" fmla="*/ 2127250 h 4540250"/>
                <a:gd name="connsiteX3" fmla="*/ 6423804 w 6423804"/>
                <a:gd name="connsiteY3" fmla="*/ 3841750 h 4540250"/>
                <a:gd name="connsiteX4" fmla="*/ 4053241 w 6423804"/>
                <a:gd name="connsiteY4" fmla="*/ 4476750 h 4540250"/>
                <a:gd name="connsiteX5" fmla="*/ 0 w 6423804"/>
                <a:gd name="connsiteY5" fmla="*/ 4540250 h 4540250"/>
                <a:gd name="connsiteX6" fmla="*/ 52914 w 6423804"/>
                <a:gd name="connsiteY6" fmla="*/ 0 h 4540250"/>
                <a:gd name="connsiteX0" fmla="*/ 52914 w 6328559"/>
                <a:gd name="connsiteY0" fmla="*/ 0 h 4540250"/>
                <a:gd name="connsiteX1" fmla="*/ 4624716 w 6328559"/>
                <a:gd name="connsiteY1" fmla="*/ 211667 h 4540250"/>
                <a:gd name="connsiteX2" fmla="*/ 6328559 w 6328559"/>
                <a:gd name="connsiteY2" fmla="*/ 2127250 h 4540250"/>
                <a:gd name="connsiteX3" fmla="*/ 6317975 w 6328559"/>
                <a:gd name="connsiteY3" fmla="*/ 3841750 h 4540250"/>
                <a:gd name="connsiteX4" fmla="*/ 4053241 w 6328559"/>
                <a:gd name="connsiteY4" fmla="*/ 4476750 h 4540250"/>
                <a:gd name="connsiteX5" fmla="*/ 0 w 6328559"/>
                <a:gd name="connsiteY5" fmla="*/ 4540250 h 4540250"/>
                <a:gd name="connsiteX6" fmla="*/ 52914 w 6328559"/>
                <a:gd name="connsiteY6" fmla="*/ 0 h 4540250"/>
                <a:gd name="connsiteX0" fmla="*/ 52914 w 6878867"/>
                <a:gd name="connsiteY0" fmla="*/ 0 h 4540250"/>
                <a:gd name="connsiteX1" fmla="*/ 4624716 w 6878867"/>
                <a:gd name="connsiteY1" fmla="*/ 211667 h 4540250"/>
                <a:gd name="connsiteX2" fmla="*/ 6328559 w 6878867"/>
                <a:gd name="connsiteY2" fmla="*/ 2127250 h 4540250"/>
                <a:gd name="connsiteX3" fmla="*/ 6878867 w 6878867"/>
                <a:gd name="connsiteY3" fmla="*/ 3757083 h 4540250"/>
                <a:gd name="connsiteX4" fmla="*/ 4053241 w 6878867"/>
                <a:gd name="connsiteY4" fmla="*/ 4476750 h 4540250"/>
                <a:gd name="connsiteX5" fmla="*/ 0 w 6878867"/>
                <a:gd name="connsiteY5" fmla="*/ 4540250 h 4540250"/>
                <a:gd name="connsiteX6" fmla="*/ 52914 w 6878867"/>
                <a:gd name="connsiteY6" fmla="*/ 0 h 4540250"/>
                <a:gd name="connsiteX0" fmla="*/ 52914 w 6900033"/>
                <a:gd name="connsiteY0" fmla="*/ 0 h 4540250"/>
                <a:gd name="connsiteX1" fmla="*/ 4624716 w 6900033"/>
                <a:gd name="connsiteY1" fmla="*/ 211667 h 4540250"/>
                <a:gd name="connsiteX2" fmla="*/ 6328559 w 6900033"/>
                <a:gd name="connsiteY2" fmla="*/ 2127250 h 4540250"/>
                <a:gd name="connsiteX3" fmla="*/ 6900033 w 6900033"/>
                <a:gd name="connsiteY3" fmla="*/ 3725333 h 4540250"/>
                <a:gd name="connsiteX4" fmla="*/ 4053241 w 6900033"/>
                <a:gd name="connsiteY4" fmla="*/ 4476750 h 4540250"/>
                <a:gd name="connsiteX5" fmla="*/ 0 w 6900033"/>
                <a:gd name="connsiteY5" fmla="*/ 4540250 h 4540250"/>
                <a:gd name="connsiteX6" fmla="*/ 52914 w 6900033"/>
                <a:gd name="connsiteY6" fmla="*/ 0 h 4540250"/>
                <a:gd name="connsiteX0" fmla="*/ 52914 w 6900033"/>
                <a:gd name="connsiteY0" fmla="*/ 0 h 4540250"/>
                <a:gd name="connsiteX1" fmla="*/ 4603550 w 6900033"/>
                <a:gd name="connsiteY1" fmla="*/ 285750 h 4540250"/>
                <a:gd name="connsiteX2" fmla="*/ 6328559 w 6900033"/>
                <a:gd name="connsiteY2" fmla="*/ 2127250 h 4540250"/>
                <a:gd name="connsiteX3" fmla="*/ 6900033 w 6900033"/>
                <a:gd name="connsiteY3" fmla="*/ 3725333 h 4540250"/>
                <a:gd name="connsiteX4" fmla="*/ 4053241 w 6900033"/>
                <a:gd name="connsiteY4" fmla="*/ 4476750 h 4540250"/>
                <a:gd name="connsiteX5" fmla="*/ 0 w 6900033"/>
                <a:gd name="connsiteY5" fmla="*/ 4540250 h 4540250"/>
                <a:gd name="connsiteX6" fmla="*/ 52914 w 6900033"/>
                <a:gd name="connsiteY6" fmla="*/ 0 h 4540250"/>
                <a:gd name="connsiteX0" fmla="*/ 52914 w 6900033"/>
                <a:gd name="connsiteY0" fmla="*/ 0 h 4540250"/>
                <a:gd name="connsiteX1" fmla="*/ 4603550 w 6900033"/>
                <a:gd name="connsiteY1" fmla="*/ 285750 h 4540250"/>
                <a:gd name="connsiteX2" fmla="*/ 6328559 w 6900033"/>
                <a:gd name="connsiteY2" fmla="*/ 2127250 h 4540250"/>
                <a:gd name="connsiteX3" fmla="*/ 6900033 w 6900033"/>
                <a:gd name="connsiteY3" fmla="*/ 3725333 h 4540250"/>
                <a:gd name="connsiteX4" fmla="*/ 5598340 w 6900033"/>
                <a:gd name="connsiteY4" fmla="*/ 4053417 h 4540250"/>
                <a:gd name="connsiteX5" fmla="*/ 4053241 w 6900033"/>
                <a:gd name="connsiteY5" fmla="*/ 4476750 h 4540250"/>
                <a:gd name="connsiteX6" fmla="*/ 0 w 6900033"/>
                <a:gd name="connsiteY6" fmla="*/ 4540250 h 4540250"/>
                <a:gd name="connsiteX7" fmla="*/ 52914 w 6900033"/>
                <a:gd name="connsiteY7" fmla="*/ 0 h 4540250"/>
                <a:gd name="connsiteX0" fmla="*/ 52914 w 6900033"/>
                <a:gd name="connsiteY0" fmla="*/ 0 h 4540250"/>
                <a:gd name="connsiteX1" fmla="*/ 4603550 w 6900033"/>
                <a:gd name="connsiteY1" fmla="*/ 285750 h 4540250"/>
                <a:gd name="connsiteX2" fmla="*/ 6328559 w 6900033"/>
                <a:gd name="connsiteY2" fmla="*/ 2127250 h 4540250"/>
                <a:gd name="connsiteX3" fmla="*/ 6900033 w 6900033"/>
                <a:gd name="connsiteY3" fmla="*/ 3725333 h 4540250"/>
                <a:gd name="connsiteX4" fmla="*/ 5608923 w 6900033"/>
                <a:gd name="connsiteY4" fmla="*/ 4243917 h 4540250"/>
                <a:gd name="connsiteX5" fmla="*/ 4053241 w 6900033"/>
                <a:gd name="connsiteY5" fmla="*/ 4476750 h 4540250"/>
                <a:gd name="connsiteX6" fmla="*/ 0 w 6900033"/>
                <a:gd name="connsiteY6" fmla="*/ 4540250 h 4540250"/>
                <a:gd name="connsiteX7" fmla="*/ 52914 w 6900033"/>
                <a:gd name="connsiteY7" fmla="*/ 0 h 4540250"/>
                <a:gd name="connsiteX0" fmla="*/ 52914 w 6900033"/>
                <a:gd name="connsiteY0" fmla="*/ 0 h 4540250"/>
                <a:gd name="connsiteX1" fmla="*/ 4603550 w 6900033"/>
                <a:gd name="connsiteY1" fmla="*/ 285750 h 4540250"/>
                <a:gd name="connsiteX2" fmla="*/ 6328559 w 6900033"/>
                <a:gd name="connsiteY2" fmla="*/ 2127250 h 4540250"/>
                <a:gd name="connsiteX3" fmla="*/ 6900033 w 6900033"/>
                <a:gd name="connsiteY3" fmla="*/ 3725333 h 4540250"/>
                <a:gd name="connsiteX4" fmla="*/ 5735918 w 6900033"/>
                <a:gd name="connsiteY4" fmla="*/ 4360334 h 4540250"/>
                <a:gd name="connsiteX5" fmla="*/ 4053241 w 6900033"/>
                <a:gd name="connsiteY5" fmla="*/ 4476750 h 4540250"/>
                <a:gd name="connsiteX6" fmla="*/ 0 w 6900033"/>
                <a:gd name="connsiteY6" fmla="*/ 4540250 h 4540250"/>
                <a:gd name="connsiteX7" fmla="*/ 52914 w 6900033"/>
                <a:gd name="connsiteY7" fmla="*/ 0 h 4540250"/>
                <a:gd name="connsiteX0" fmla="*/ 52914 w 6783621"/>
                <a:gd name="connsiteY0" fmla="*/ 0 h 4540250"/>
                <a:gd name="connsiteX1" fmla="*/ 4603550 w 6783621"/>
                <a:gd name="connsiteY1" fmla="*/ 285750 h 4540250"/>
                <a:gd name="connsiteX2" fmla="*/ 6328559 w 6783621"/>
                <a:gd name="connsiteY2" fmla="*/ 2127250 h 4540250"/>
                <a:gd name="connsiteX3" fmla="*/ 6783621 w 6783621"/>
                <a:gd name="connsiteY3" fmla="*/ 3365500 h 4540250"/>
                <a:gd name="connsiteX4" fmla="*/ 5735918 w 6783621"/>
                <a:gd name="connsiteY4" fmla="*/ 4360334 h 4540250"/>
                <a:gd name="connsiteX5" fmla="*/ 4053241 w 6783621"/>
                <a:gd name="connsiteY5" fmla="*/ 4476750 h 4540250"/>
                <a:gd name="connsiteX6" fmla="*/ 0 w 6783621"/>
                <a:gd name="connsiteY6" fmla="*/ 4540250 h 4540250"/>
                <a:gd name="connsiteX7" fmla="*/ 52914 w 6783621"/>
                <a:gd name="connsiteY7" fmla="*/ 0 h 4540250"/>
                <a:gd name="connsiteX0" fmla="*/ 52914 w 6783621"/>
                <a:gd name="connsiteY0" fmla="*/ 0 h 4540250"/>
                <a:gd name="connsiteX1" fmla="*/ 4603550 w 6783621"/>
                <a:gd name="connsiteY1" fmla="*/ 285750 h 4540250"/>
                <a:gd name="connsiteX2" fmla="*/ 6328559 w 6783621"/>
                <a:gd name="connsiteY2" fmla="*/ 2127250 h 4540250"/>
                <a:gd name="connsiteX3" fmla="*/ 6783621 w 6783621"/>
                <a:gd name="connsiteY3" fmla="*/ 3365500 h 4540250"/>
                <a:gd name="connsiteX4" fmla="*/ 5683003 w 6783621"/>
                <a:gd name="connsiteY4" fmla="*/ 4275668 h 4540250"/>
                <a:gd name="connsiteX5" fmla="*/ 4053241 w 6783621"/>
                <a:gd name="connsiteY5" fmla="*/ 4476750 h 4540250"/>
                <a:gd name="connsiteX6" fmla="*/ 0 w 6783621"/>
                <a:gd name="connsiteY6" fmla="*/ 4540250 h 4540250"/>
                <a:gd name="connsiteX7" fmla="*/ 52914 w 6783621"/>
                <a:gd name="connsiteY7" fmla="*/ 0 h 4540250"/>
                <a:gd name="connsiteX0" fmla="*/ 52914 w 6783621"/>
                <a:gd name="connsiteY0" fmla="*/ 0 h 4540250"/>
                <a:gd name="connsiteX1" fmla="*/ 4603550 w 6783621"/>
                <a:gd name="connsiteY1" fmla="*/ 285750 h 4540250"/>
                <a:gd name="connsiteX2" fmla="*/ 6317976 w 6783621"/>
                <a:gd name="connsiteY2" fmla="*/ 1608667 h 4540250"/>
                <a:gd name="connsiteX3" fmla="*/ 6783621 w 6783621"/>
                <a:gd name="connsiteY3" fmla="*/ 3365500 h 4540250"/>
                <a:gd name="connsiteX4" fmla="*/ 5683003 w 6783621"/>
                <a:gd name="connsiteY4" fmla="*/ 4275668 h 4540250"/>
                <a:gd name="connsiteX5" fmla="*/ 4053241 w 6783621"/>
                <a:gd name="connsiteY5" fmla="*/ 4476750 h 4540250"/>
                <a:gd name="connsiteX6" fmla="*/ 0 w 6783621"/>
                <a:gd name="connsiteY6" fmla="*/ 4540250 h 4540250"/>
                <a:gd name="connsiteX7" fmla="*/ 52914 w 6783621"/>
                <a:gd name="connsiteY7" fmla="*/ 0 h 4540250"/>
                <a:gd name="connsiteX0" fmla="*/ 52914 w 6317976"/>
                <a:gd name="connsiteY0" fmla="*/ 0 h 4540250"/>
                <a:gd name="connsiteX1" fmla="*/ 4603550 w 6317976"/>
                <a:gd name="connsiteY1" fmla="*/ 285750 h 4540250"/>
                <a:gd name="connsiteX2" fmla="*/ 6317976 w 6317976"/>
                <a:gd name="connsiteY2" fmla="*/ 1608667 h 4540250"/>
                <a:gd name="connsiteX3" fmla="*/ 5185607 w 6317976"/>
                <a:gd name="connsiteY3" fmla="*/ 4529667 h 4540250"/>
                <a:gd name="connsiteX4" fmla="*/ 5683003 w 6317976"/>
                <a:gd name="connsiteY4" fmla="*/ 4275668 h 4540250"/>
                <a:gd name="connsiteX5" fmla="*/ 4053241 w 6317976"/>
                <a:gd name="connsiteY5" fmla="*/ 4476750 h 4540250"/>
                <a:gd name="connsiteX6" fmla="*/ 0 w 6317976"/>
                <a:gd name="connsiteY6" fmla="*/ 4540250 h 4540250"/>
                <a:gd name="connsiteX7" fmla="*/ 52914 w 6317976"/>
                <a:gd name="connsiteY7" fmla="*/ 0 h 4540250"/>
                <a:gd name="connsiteX0" fmla="*/ 52914 w 6317976"/>
                <a:gd name="connsiteY0" fmla="*/ 0 h 4635501"/>
                <a:gd name="connsiteX1" fmla="*/ 4603550 w 6317976"/>
                <a:gd name="connsiteY1" fmla="*/ 285750 h 4635501"/>
                <a:gd name="connsiteX2" fmla="*/ 6317976 w 6317976"/>
                <a:gd name="connsiteY2" fmla="*/ 1608667 h 4635501"/>
                <a:gd name="connsiteX3" fmla="*/ 5185607 w 6317976"/>
                <a:gd name="connsiteY3" fmla="*/ 4529667 h 4635501"/>
                <a:gd name="connsiteX4" fmla="*/ 4603549 w 6317976"/>
                <a:gd name="connsiteY4" fmla="*/ 4635501 h 4635501"/>
                <a:gd name="connsiteX5" fmla="*/ 4053241 w 6317976"/>
                <a:gd name="connsiteY5" fmla="*/ 4476750 h 4635501"/>
                <a:gd name="connsiteX6" fmla="*/ 0 w 6317976"/>
                <a:gd name="connsiteY6" fmla="*/ 4540250 h 4635501"/>
                <a:gd name="connsiteX7" fmla="*/ 52914 w 6317976"/>
                <a:gd name="connsiteY7" fmla="*/ 0 h 4635501"/>
                <a:gd name="connsiteX0" fmla="*/ 52914 w 6730708"/>
                <a:gd name="connsiteY0" fmla="*/ 0 h 4635501"/>
                <a:gd name="connsiteX1" fmla="*/ 4603550 w 6730708"/>
                <a:gd name="connsiteY1" fmla="*/ 285750 h 4635501"/>
                <a:gd name="connsiteX2" fmla="*/ 6730708 w 6730708"/>
                <a:gd name="connsiteY2" fmla="*/ 2434167 h 4635501"/>
                <a:gd name="connsiteX3" fmla="*/ 5185607 w 6730708"/>
                <a:gd name="connsiteY3" fmla="*/ 4529667 h 4635501"/>
                <a:gd name="connsiteX4" fmla="*/ 4603549 w 6730708"/>
                <a:gd name="connsiteY4" fmla="*/ 4635501 h 4635501"/>
                <a:gd name="connsiteX5" fmla="*/ 4053241 w 6730708"/>
                <a:gd name="connsiteY5" fmla="*/ 4476750 h 4635501"/>
                <a:gd name="connsiteX6" fmla="*/ 0 w 6730708"/>
                <a:gd name="connsiteY6" fmla="*/ 4540250 h 4635501"/>
                <a:gd name="connsiteX7" fmla="*/ 52914 w 6730708"/>
                <a:gd name="connsiteY7" fmla="*/ 0 h 4635501"/>
                <a:gd name="connsiteX0" fmla="*/ 52914 w 6836537"/>
                <a:gd name="connsiteY0" fmla="*/ 0 h 4635501"/>
                <a:gd name="connsiteX1" fmla="*/ 4603550 w 6836537"/>
                <a:gd name="connsiteY1" fmla="*/ 285750 h 4635501"/>
                <a:gd name="connsiteX2" fmla="*/ 6836537 w 6836537"/>
                <a:gd name="connsiteY2" fmla="*/ 3270251 h 4635501"/>
                <a:gd name="connsiteX3" fmla="*/ 5185607 w 6836537"/>
                <a:gd name="connsiteY3" fmla="*/ 4529667 h 4635501"/>
                <a:gd name="connsiteX4" fmla="*/ 4603549 w 6836537"/>
                <a:gd name="connsiteY4" fmla="*/ 4635501 h 4635501"/>
                <a:gd name="connsiteX5" fmla="*/ 4053241 w 6836537"/>
                <a:gd name="connsiteY5" fmla="*/ 4476750 h 4635501"/>
                <a:gd name="connsiteX6" fmla="*/ 0 w 6836537"/>
                <a:gd name="connsiteY6" fmla="*/ 4540250 h 4635501"/>
                <a:gd name="connsiteX7" fmla="*/ 52914 w 6836537"/>
                <a:gd name="connsiteY7" fmla="*/ 0 h 4635501"/>
                <a:gd name="connsiteX0" fmla="*/ 52914 w 6836537"/>
                <a:gd name="connsiteY0" fmla="*/ 0 h 4635501"/>
                <a:gd name="connsiteX1" fmla="*/ 4815207 w 6836537"/>
                <a:gd name="connsiteY1" fmla="*/ 285750 h 4635501"/>
                <a:gd name="connsiteX2" fmla="*/ 6836537 w 6836537"/>
                <a:gd name="connsiteY2" fmla="*/ 3270251 h 4635501"/>
                <a:gd name="connsiteX3" fmla="*/ 5185607 w 6836537"/>
                <a:gd name="connsiteY3" fmla="*/ 4529667 h 4635501"/>
                <a:gd name="connsiteX4" fmla="*/ 4603549 w 6836537"/>
                <a:gd name="connsiteY4" fmla="*/ 4635501 h 4635501"/>
                <a:gd name="connsiteX5" fmla="*/ 4053241 w 6836537"/>
                <a:gd name="connsiteY5" fmla="*/ 4476750 h 4635501"/>
                <a:gd name="connsiteX6" fmla="*/ 0 w 6836537"/>
                <a:gd name="connsiteY6" fmla="*/ 4540250 h 4635501"/>
                <a:gd name="connsiteX7" fmla="*/ 52914 w 6836537"/>
                <a:gd name="connsiteY7" fmla="*/ 0 h 4635501"/>
                <a:gd name="connsiteX0" fmla="*/ 0 w 6857703"/>
                <a:gd name="connsiteY0" fmla="*/ 0 h 4635501"/>
                <a:gd name="connsiteX1" fmla="*/ 4836373 w 6857703"/>
                <a:gd name="connsiteY1" fmla="*/ 285750 h 4635501"/>
                <a:gd name="connsiteX2" fmla="*/ 6857703 w 6857703"/>
                <a:gd name="connsiteY2" fmla="*/ 3270251 h 4635501"/>
                <a:gd name="connsiteX3" fmla="*/ 5206773 w 6857703"/>
                <a:gd name="connsiteY3" fmla="*/ 4529667 h 4635501"/>
                <a:gd name="connsiteX4" fmla="*/ 4624715 w 6857703"/>
                <a:gd name="connsiteY4" fmla="*/ 4635501 h 4635501"/>
                <a:gd name="connsiteX5" fmla="*/ 4074407 w 6857703"/>
                <a:gd name="connsiteY5" fmla="*/ 4476750 h 4635501"/>
                <a:gd name="connsiteX6" fmla="*/ 21166 w 6857703"/>
                <a:gd name="connsiteY6" fmla="*/ 4540250 h 4635501"/>
                <a:gd name="connsiteX7" fmla="*/ 0 w 6857703"/>
                <a:gd name="connsiteY7" fmla="*/ 0 h 4635501"/>
                <a:gd name="connsiteX0" fmla="*/ 0 w 6857703"/>
                <a:gd name="connsiteY0" fmla="*/ 0 h 4635501"/>
                <a:gd name="connsiteX1" fmla="*/ 4836373 w 6857703"/>
                <a:gd name="connsiteY1" fmla="*/ 285750 h 4635501"/>
                <a:gd name="connsiteX2" fmla="*/ 5333769 w 6857703"/>
                <a:gd name="connsiteY2" fmla="*/ 1016000 h 4635501"/>
                <a:gd name="connsiteX3" fmla="*/ 6857703 w 6857703"/>
                <a:gd name="connsiteY3" fmla="*/ 3270251 h 4635501"/>
                <a:gd name="connsiteX4" fmla="*/ 5206773 w 6857703"/>
                <a:gd name="connsiteY4" fmla="*/ 4529667 h 4635501"/>
                <a:gd name="connsiteX5" fmla="*/ 4624715 w 6857703"/>
                <a:gd name="connsiteY5" fmla="*/ 4635501 h 4635501"/>
                <a:gd name="connsiteX6" fmla="*/ 4074407 w 6857703"/>
                <a:gd name="connsiteY6" fmla="*/ 4476750 h 4635501"/>
                <a:gd name="connsiteX7" fmla="*/ 21166 w 6857703"/>
                <a:gd name="connsiteY7" fmla="*/ 4540250 h 4635501"/>
                <a:gd name="connsiteX8" fmla="*/ 0 w 6857703"/>
                <a:gd name="connsiteY8" fmla="*/ 0 h 4635501"/>
                <a:gd name="connsiteX0" fmla="*/ 0 w 6857703"/>
                <a:gd name="connsiteY0" fmla="*/ 0 h 4635501"/>
                <a:gd name="connsiteX1" fmla="*/ 4836373 w 6857703"/>
                <a:gd name="connsiteY1" fmla="*/ 285750 h 4635501"/>
                <a:gd name="connsiteX2" fmla="*/ 5926410 w 6857703"/>
                <a:gd name="connsiteY2" fmla="*/ 1111250 h 4635501"/>
                <a:gd name="connsiteX3" fmla="*/ 6857703 w 6857703"/>
                <a:gd name="connsiteY3" fmla="*/ 3270251 h 4635501"/>
                <a:gd name="connsiteX4" fmla="*/ 5206773 w 6857703"/>
                <a:gd name="connsiteY4" fmla="*/ 4529667 h 4635501"/>
                <a:gd name="connsiteX5" fmla="*/ 4624715 w 6857703"/>
                <a:gd name="connsiteY5" fmla="*/ 4635501 h 4635501"/>
                <a:gd name="connsiteX6" fmla="*/ 4074407 w 6857703"/>
                <a:gd name="connsiteY6" fmla="*/ 4476750 h 4635501"/>
                <a:gd name="connsiteX7" fmla="*/ 21166 w 6857703"/>
                <a:gd name="connsiteY7" fmla="*/ 4540250 h 4635501"/>
                <a:gd name="connsiteX8" fmla="*/ 0 w 6857703"/>
                <a:gd name="connsiteY8" fmla="*/ 0 h 4635501"/>
                <a:gd name="connsiteX0" fmla="*/ 0 w 6857703"/>
                <a:gd name="connsiteY0" fmla="*/ 0 h 4635501"/>
                <a:gd name="connsiteX1" fmla="*/ 4836373 w 6857703"/>
                <a:gd name="connsiteY1" fmla="*/ 285750 h 4635501"/>
                <a:gd name="connsiteX2" fmla="*/ 6857703 w 6857703"/>
                <a:gd name="connsiteY2" fmla="*/ 3270251 h 4635501"/>
                <a:gd name="connsiteX3" fmla="*/ 5206773 w 6857703"/>
                <a:gd name="connsiteY3" fmla="*/ 4529667 h 4635501"/>
                <a:gd name="connsiteX4" fmla="*/ 4624715 w 6857703"/>
                <a:gd name="connsiteY4" fmla="*/ 4635501 h 4635501"/>
                <a:gd name="connsiteX5" fmla="*/ 4074407 w 6857703"/>
                <a:gd name="connsiteY5" fmla="*/ 4476750 h 4635501"/>
                <a:gd name="connsiteX6" fmla="*/ 21166 w 6857703"/>
                <a:gd name="connsiteY6" fmla="*/ 4540250 h 4635501"/>
                <a:gd name="connsiteX7" fmla="*/ 0 w 6857703"/>
                <a:gd name="connsiteY7" fmla="*/ 0 h 4635501"/>
                <a:gd name="connsiteX0" fmla="*/ 0 w 6836537"/>
                <a:gd name="connsiteY0" fmla="*/ 0 h 4635501"/>
                <a:gd name="connsiteX1" fmla="*/ 4836373 w 6836537"/>
                <a:gd name="connsiteY1" fmla="*/ 285750 h 4635501"/>
                <a:gd name="connsiteX2" fmla="*/ 6836537 w 6836537"/>
                <a:gd name="connsiteY2" fmla="*/ 2592917 h 4635501"/>
                <a:gd name="connsiteX3" fmla="*/ 5206773 w 6836537"/>
                <a:gd name="connsiteY3" fmla="*/ 4529667 h 4635501"/>
                <a:gd name="connsiteX4" fmla="*/ 4624715 w 6836537"/>
                <a:gd name="connsiteY4" fmla="*/ 4635501 h 4635501"/>
                <a:gd name="connsiteX5" fmla="*/ 4074407 w 6836537"/>
                <a:gd name="connsiteY5" fmla="*/ 4476750 h 4635501"/>
                <a:gd name="connsiteX6" fmla="*/ 21166 w 6836537"/>
                <a:gd name="connsiteY6" fmla="*/ 4540250 h 4635501"/>
                <a:gd name="connsiteX7" fmla="*/ 0 w 6836537"/>
                <a:gd name="connsiteY7" fmla="*/ 0 h 4635501"/>
                <a:gd name="connsiteX0" fmla="*/ 2036 w 6817408"/>
                <a:gd name="connsiteY0" fmla="*/ 179917 h 4349751"/>
                <a:gd name="connsiteX1" fmla="*/ 4817244 w 6817408"/>
                <a:gd name="connsiteY1" fmla="*/ 0 h 4349751"/>
                <a:gd name="connsiteX2" fmla="*/ 6817408 w 6817408"/>
                <a:gd name="connsiteY2" fmla="*/ 2307167 h 4349751"/>
                <a:gd name="connsiteX3" fmla="*/ 5187644 w 6817408"/>
                <a:gd name="connsiteY3" fmla="*/ 4243917 h 4349751"/>
                <a:gd name="connsiteX4" fmla="*/ 4605586 w 6817408"/>
                <a:gd name="connsiteY4" fmla="*/ 4349751 h 4349751"/>
                <a:gd name="connsiteX5" fmla="*/ 4055278 w 6817408"/>
                <a:gd name="connsiteY5" fmla="*/ 4191000 h 4349751"/>
                <a:gd name="connsiteX6" fmla="*/ 2037 w 6817408"/>
                <a:gd name="connsiteY6" fmla="*/ 4254500 h 4349751"/>
                <a:gd name="connsiteX7" fmla="*/ 2036 w 6817408"/>
                <a:gd name="connsiteY7" fmla="*/ 179917 h 4349751"/>
                <a:gd name="connsiteX0" fmla="*/ 2036 w 6817408"/>
                <a:gd name="connsiteY0" fmla="*/ 391584 h 4561418"/>
                <a:gd name="connsiteX1" fmla="*/ 4785495 w 6817408"/>
                <a:gd name="connsiteY1" fmla="*/ 0 h 4561418"/>
                <a:gd name="connsiteX2" fmla="*/ 6817408 w 6817408"/>
                <a:gd name="connsiteY2" fmla="*/ 2518834 h 4561418"/>
                <a:gd name="connsiteX3" fmla="*/ 5187644 w 6817408"/>
                <a:gd name="connsiteY3" fmla="*/ 4455584 h 4561418"/>
                <a:gd name="connsiteX4" fmla="*/ 4605586 w 6817408"/>
                <a:gd name="connsiteY4" fmla="*/ 4561418 h 4561418"/>
                <a:gd name="connsiteX5" fmla="*/ 4055278 w 6817408"/>
                <a:gd name="connsiteY5" fmla="*/ 4402667 h 4561418"/>
                <a:gd name="connsiteX6" fmla="*/ 2037 w 6817408"/>
                <a:gd name="connsiteY6" fmla="*/ 4466167 h 4561418"/>
                <a:gd name="connsiteX7" fmla="*/ 2036 w 6817408"/>
                <a:gd name="connsiteY7" fmla="*/ 391584 h 4561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17408" h="4561418">
                  <a:moveTo>
                    <a:pt x="2036" y="391584"/>
                  </a:moveTo>
                  <a:lnTo>
                    <a:pt x="4785495" y="0"/>
                  </a:lnTo>
                  <a:lnTo>
                    <a:pt x="6817408" y="2518834"/>
                  </a:lnTo>
                  <a:lnTo>
                    <a:pt x="5187644" y="4455584"/>
                  </a:lnTo>
                  <a:lnTo>
                    <a:pt x="4605586" y="4561418"/>
                  </a:lnTo>
                  <a:lnTo>
                    <a:pt x="4055278" y="4402667"/>
                  </a:lnTo>
                  <a:lnTo>
                    <a:pt x="2037" y="4466167"/>
                  </a:lnTo>
                  <a:cubicBezTo>
                    <a:pt x="-5018" y="2952750"/>
                    <a:pt x="9091" y="1905001"/>
                    <a:pt x="2036" y="391584"/>
                  </a:cubicBezTo>
                  <a:close/>
                </a:path>
              </a:pathLst>
            </a:custGeom>
            <a:solidFill>
              <a:schemeClr val="accent4">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685748" fontAlgn="auto">
                <a:lnSpc>
                  <a:spcPct val="90000"/>
                </a:lnSpc>
                <a:spcBef>
                  <a:spcPts val="0"/>
                </a:spcBef>
                <a:spcAft>
                  <a:spcPts val="0"/>
                </a:spcAft>
              </a:pPr>
              <a:endParaRPr lang="en-US" sz="1400" dirty="0">
                <a:solidFill>
                  <a:srgbClr val="007395"/>
                </a:solidFill>
              </a:endParaRPr>
            </a:p>
          </p:txBody>
        </p:sp>
        <p:sp>
          <p:nvSpPr>
            <p:cNvPr id="17" name="Freeform 16"/>
            <p:cNvSpPr/>
            <p:nvPr userDrawn="1"/>
          </p:nvSpPr>
          <p:spPr>
            <a:xfrm>
              <a:off x="4723487" y="1975555"/>
              <a:ext cx="2165964" cy="4480277"/>
            </a:xfrm>
            <a:custGeom>
              <a:avLst/>
              <a:gdLst>
                <a:gd name="connsiteX0" fmla="*/ 0 w 2137741"/>
                <a:gd name="connsiteY0" fmla="*/ 0 h 4423833"/>
                <a:gd name="connsiteX1" fmla="*/ 2137741 w 2137741"/>
                <a:gd name="connsiteY1" fmla="*/ 2476500 h 4423833"/>
                <a:gd name="connsiteX2" fmla="*/ 476230 w 2137741"/>
                <a:gd name="connsiteY2" fmla="*/ 4423833 h 4423833"/>
                <a:gd name="connsiteX3" fmla="*/ 1915501 w 2137741"/>
                <a:gd name="connsiteY3" fmla="*/ 2518833 h 4423833"/>
                <a:gd name="connsiteX4" fmla="*/ 0 w 2137741"/>
                <a:gd name="connsiteY4" fmla="*/ 0 h 4423833"/>
                <a:gd name="connsiteX0" fmla="*/ 0 w 2158908"/>
                <a:gd name="connsiteY0" fmla="*/ 0 h 4409721"/>
                <a:gd name="connsiteX1" fmla="*/ 2158908 w 2158908"/>
                <a:gd name="connsiteY1" fmla="*/ 2462388 h 4409721"/>
                <a:gd name="connsiteX2" fmla="*/ 497397 w 2158908"/>
                <a:gd name="connsiteY2" fmla="*/ 4409721 h 4409721"/>
                <a:gd name="connsiteX3" fmla="*/ 1936668 w 2158908"/>
                <a:gd name="connsiteY3" fmla="*/ 2504721 h 4409721"/>
                <a:gd name="connsiteX4" fmla="*/ 0 w 2158908"/>
                <a:gd name="connsiteY4" fmla="*/ 0 h 4409721"/>
                <a:gd name="connsiteX0" fmla="*/ 0 w 2158908"/>
                <a:gd name="connsiteY0" fmla="*/ 0 h 4409721"/>
                <a:gd name="connsiteX1" fmla="*/ 2158908 w 2158908"/>
                <a:gd name="connsiteY1" fmla="*/ 2462388 h 4409721"/>
                <a:gd name="connsiteX2" fmla="*/ 490341 w 2158908"/>
                <a:gd name="connsiteY2" fmla="*/ 4409721 h 4409721"/>
                <a:gd name="connsiteX3" fmla="*/ 1936668 w 2158908"/>
                <a:gd name="connsiteY3" fmla="*/ 2504721 h 4409721"/>
                <a:gd name="connsiteX4" fmla="*/ 0 w 2158908"/>
                <a:gd name="connsiteY4" fmla="*/ 0 h 4409721"/>
                <a:gd name="connsiteX0" fmla="*/ 0 w 2130685"/>
                <a:gd name="connsiteY0" fmla="*/ 0 h 4430888"/>
                <a:gd name="connsiteX1" fmla="*/ 2130685 w 2130685"/>
                <a:gd name="connsiteY1" fmla="*/ 2483555 h 4430888"/>
                <a:gd name="connsiteX2" fmla="*/ 462118 w 2130685"/>
                <a:gd name="connsiteY2" fmla="*/ 4430888 h 4430888"/>
                <a:gd name="connsiteX3" fmla="*/ 1908445 w 2130685"/>
                <a:gd name="connsiteY3" fmla="*/ 2525888 h 4430888"/>
                <a:gd name="connsiteX4" fmla="*/ 0 w 2130685"/>
                <a:gd name="connsiteY4" fmla="*/ 0 h 4430888"/>
                <a:gd name="connsiteX0" fmla="*/ 0 w 2165964"/>
                <a:gd name="connsiteY0" fmla="*/ 0 h 4480277"/>
                <a:gd name="connsiteX1" fmla="*/ 2165964 w 2165964"/>
                <a:gd name="connsiteY1" fmla="*/ 2532944 h 4480277"/>
                <a:gd name="connsiteX2" fmla="*/ 497397 w 2165964"/>
                <a:gd name="connsiteY2" fmla="*/ 4480277 h 4480277"/>
                <a:gd name="connsiteX3" fmla="*/ 1943724 w 2165964"/>
                <a:gd name="connsiteY3" fmla="*/ 2575277 h 4480277"/>
                <a:gd name="connsiteX4" fmla="*/ 0 w 2165964"/>
                <a:gd name="connsiteY4" fmla="*/ 0 h 44802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5964" h="4480277">
                  <a:moveTo>
                    <a:pt x="0" y="0"/>
                  </a:moveTo>
                  <a:lnTo>
                    <a:pt x="2165964" y="2532944"/>
                  </a:lnTo>
                  <a:lnTo>
                    <a:pt x="497397" y="4480277"/>
                  </a:lnTo>
                  <a:lnTo>
                    <a:pt x="1943724" y="2575277"/>
                  </a:lnTo>
                  <a:lnTo>
                    <a:pt x="0" y="0"/>
                  </a:lnTo>
                  <a:close/>
                </a:path>
              </a:pathLst>
            </a:cu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685748" fontAlgn="auto">
                <a:lnSpc>
                  <a:spcPct val="90000"/>
                </a:lnSpc>
                <a:spcBef>
                  <a:spcPts val="0"/>
                </a:spcBef>
                <a:spcAft>
                  <a:spcPts val="0"/>
                </a:spcAft>
              </a:pPr>
              <a:endParaRPr lang="en-US" sz="1400" dirty="0">
                <a:solidFill>
                  <a:srgbClr val="FFFFFF"/>
                </a:solidFill>
              </a:endParaRPr>
            </a:p>
          </p:txBody>
        </p:sp>
      </p:grpSp>
      <p:sp>
        <p:nvSpPr>
          <p:cNvPr id="4" name="Slide Number Placeholder 3"/>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grpSp>
        <p:nvGrpSpPr>
          <p:cNvPr id="3" name="Group 2"/>
          <p:cNvGrpSpPr/>
          <p:nvPr userDrawn="1"/>
        </p:nvGrpSpPr>
        <p:grpSpPr>
          <a:xfrm>
            <a:off x="0" y="0"/>
            <a:ext cx="9144430" cy="5143500"/>
            <a:chOff x="0" y="0"/>
            <a:chExt cx="12189398" cy="6858000"/>
          </a:xfrm>
          <a:solidFill>
            <a:srgbClr val="D8E1E6"/>
          </a:solidFill>
        </p:grpSpPr>
        <p:sp>
          <p:nvSpPr>
            <p:cNvPr id="5" name="Rectangle 4"/>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48" fontAlgn="auto">
                <a:spcBef>
                  <a:spcPts val="0"/>
                </a:spcBef>
                <a:spcAft>
                  <a:spcPts val="0"/>
                </a:spcAft>
              </a:pPr>
              <a:endParaRPr sz="1400" dirty="0">
                <a:solidFill>
                  <a:srgbClr val="FFFFFF"/>
                </a:solidFill>
              </a:endParaRPr>
            </a:p>
          </p:txBody>
        </p:sp>
        <p:sp>
          <p:nvSpPr>
            <p:cNvPr id="6" name="Rectangle 5"/>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48" fontAlgn="auto">
                <a:spcBef>
                  <a:spcPts val="0"/>
                </a:spcBef>
                <a:spcAft>
                  <a:spcPts val="0"/>
                </a:spcAft>
              </a:pPr>
              <a:endParaRPr sz="1400" dirty="0">
                <a:solidFill>
                  <a:srgbClr val="FFFFFF"/>
                </a:solidFill>
              </a:endParaRPr>
            </a:p>
          </p:txBody>
        </p:sp>
        <p:sp>
          <p:nvSpPr>
            <p:cNvPr id="7" name="Rectangle 6"/>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48" fontAlgn="auto">
                <a:spcBef>
                  <a:spcPts val="0"/>
                </a:spcBef>
                <a:spcAft>
                  <a:spcPts val="0"/>
                </a:spcAft>
              </a:pPr>
              <a:endParaRPr sz="1400" dirty="0">
                <a:solidFill>
                  <a:srgbClr val="FFFFFF"/>
                </a:solidFill>
              </a:endParaRPr>
            </a:p>
          </p:txBody>
        </p:sp>
        <p:sp>
          <p:nvSpPr>
            <p:cNvPr id="8" name="Rectangle 7"/>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48" fontAlgn="auto">
                <a:spcBef>
                  <a:spcPts val="0"/>
                </a:spcBef>
                <a:spcAft>
                  <a:spcPts val="0"/>
                </a:spcAft>
              </a:pPr>
              <a:endParaRPr sz="1400" dirty="0">
                <a:solidFill>
                  <a:srgbClr val="FFFFFF"/>
                </a:solidFill>
              </a:endParaRPr>
            </a:p>
          </p:txBody>
        </p:sp>
      </p:grpSp>
      <p:sp>
        <p:nvSpPr>
          <p:cNvPr id="9" name="Slide Number Placeholder 5"/>
          <p:cNvSpPr txBox="1">
            <a:spLocks/>
          </p:cNvSpPr>
          <p:nvPr userDrawn="1"/>
        </p:nvSpPr>
        <p:spPr>
          <a:xfrm>
            <a:off x="8459212" y="4917186"/>
            <a:ext cx="286320" cy="137160"/>
          </a:xfrm>
          <a:prstGeom prst="rect">
            <a:avLst/>
          </a:prstGeom>
        </p:spPr>
        <p:txBody>
          <a:bodyPr vert="horz" wrap="none" lIns="0" tIns="0" rIns="0" bIns="0" rtlCol="0" anchor="ctr" anchorCtr="0">
            <a:noAutofit/>
          </a:bodyPr>
          <a:lstStyle>
            <a:defPPr>
              <a:defRPr lang="en-US"/>
            </a:defPPr>
            <a:lvl1pPr marL="0" algn="r" defTabSz="914400" rtl="0" eaLnBrk="1" latinLnBrk="0" hangingPunct="1">
              <a:defRPr sz="8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pPr>
            <a:fld id="{C51EAA63-D034-42AE-91FA-B13B9518C7BE}" type="slidenum">
              <a:rPr lang="en-US" smtClean="0">
                <a:solidFill>
                  <a:srgbClr val="58595B"/>
                </a:solidFill>
              </a:rPr>
              <a:pPr fontAlgn="auto">
                <a:spcBef>
                  <a:spcPts val="0"/>
                </a:spcBef>
                <a:spcAft>
                  <a:spcPts val="0"/>
                </a:spcAft>
              </a:pPr>
              <a:t>‹#›</a:t>
            </a:fld>
            <a:endParaRPr lang="en-US" dirty="0">
              <a:solidFill>
                <a:srgbClr val="58595B"/>
              </a:solidFill>
            </a:endParaRPr>
          </a:p>
        </p:txBody>
      </p:sp>
      <p:sp>
        <p:nvSpPr>
          <p:cNvPr id="10" name="TextBox 9"/>
          <p:cNvSpPr txBox="1"/>
          <p:nvPr userDrawn="1"/>
        </p:nvSpPr>
        <p:spPr>
          <a:xfrm>
            <a:off x="3951894" y="4917186"/>
            <a:ext cx="2400925" cy="137160"/>
          </a:xfrm>
          <a:prstGeom prst="rect">
            <a:avLst/>
          </a:prstGeom>
          <a:noFill/>
        </p:spPr>
        <p:txBody>
          <a:bodyPr vert="horz" wrap="none" lIns="0" tIns="0" rIns="0" bIns="0" rtlCol="0" anchor="ctr" anchorCtr="0">
            <a:noAutofit/>
          </a:bodyPr>
          <a:lstStyle/>
          <a:p>
            <a:pPr algn="r" defTabSz="685748" fontAlgn="auto">
              <a:spcBef>
                <a:spcPts val="0"/>
              </a:spcBef>
              <a:spcAft>
                <a:spcPts val="0"/>
              </a:spcAft>
            </a:pPr>
            <a:r>
              <a:rPr sz="600" dirty="0">
                <a:solidFill>
                  <a:srgbClr val="58595B"/>
                </a:solidFill>
                <a:latin typeface="Calibri"/>
                <a:ea typeface="+mn-ea"/>
              </a:rPr>
              <a:t>Copyright © </a:t>
            </a:r>
            <a:r>
              <a:rPr lang="en-US" sz="600" dirty="0" smtClean="0">
                <a:solidFill>
                  <a:srgbClr val="58595B"/>
                </a:solidFill>
                <a:latin typeface="Calibri"/>
                <a:ea typeface="+mn-ea"/>
              </a:rPr>
              <a:t>2017,</a:t>
            </a:r>
            <a:r>
              <a:rPr sz="600" dirty="0" smtClean="0">
                <a:solidFill>
                  <a:srgbClr val="58595B"/>
                </a:solidFill>
                <a:latin typeface="Calibri"/>
                <a:ea typeface="+mn-ea"/>
              </a:rPr>
              <a:t> </a:t>
            </a:r>
            <a:r>
              <a:rPr sz="600" dirty="0">
                <a:solidFill>
                  <a:srgbClr val="58595B"/>
                </a:solidFill>
                <a:latin typeface="Calibri"/>
                <a:ea typeface="+mn-ea"/>
              </a:rPr>
              <a:t>Oracle and/or its affiliates. All rights reserved.  </a:t>
            </a:r>
          </a:p>
        </p:txBody>
      </p:sp>
      <p:pic>
        <p:nvPicPr>
          <p:cNvPr id="11" name="Picture 10" descr="Oracle logo in white on red staging background"/>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97868" y="4697730"/>
            <a:ext cx="1219171" cy="445770"/>
          </a:xfrm>
          <a:prstGeom prst="rect">
            <a:avLst/>
          </a:prstGeom>
        </p:spPr>
      </p:pic>
    </p:spTree>
    <p:extLst>
      <p:ext uri="{BB962C8B-B14F-4D97-AF65-F5344CB8AC3E}">
        <p14:creationId xmlns:p14="http://schemas.microsoft.com/office/powerpoint/2010/main" val="517718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cxnSp>
        <p:nvCxnSpPr>
          <p:cNvPr id="5" name="Straight Connector 4"/>
          <p:cNvCxnSpPr/>
          <p:nvPr/>
        </p:nvCxnSpPr>
        <p:spPr bwMode="ltGray">
          <a:xfrm>
            <a:off x="4572000" y="1143000"/>
            <a:ext cx="0" cy="33147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sz="half" idx="1"/>
          </p:nvPr>
        </p:nvSpPr>
        <p:spPr>
          <a:xfrm>
            <a:off x="398964" y="1143001"/>
            <a:ext cx="4058706" cy="3314700"/>
          </a:xfrm>
        </p:spPr>
        <p:txBody>
          <a:bodyPr>
            <a:noAutofit/>
          </a:bodyPr>
          <a:lstStyle>
            <a:lvl1pPr>
              <a:defRPr sz="2100"/>
            </a:lvl1pPr>
            <a:lvl2pPr>
              <a:defRPr sz="1800"/>
            </a:lvl2pPr>
            <a:lvl3pPr>
              <a:defRPr sz="1500"/>
            </a:lvl3pPr>
            <a:lvl4pPr>
              <a:defRPr sz="14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Content Placeholder 3"/>
          <p:cNvSpPr>
            <a:spLocks noGrp="1"/>
          </p:cNvSpPr>
          <p:nvPr>
            <p:ph sz="half" idx="2"/>
          </p:nvPr>
        </p:nvSpPr>
        <p:spPr>
          <a:xfrm>
            <a:off x="4686331" y="1143001"/>
            <a:ext cx="4058705" cy="3314700"/>
          </a:xfrm>
        </p:spPr>
        <p:txBody>
          <a:bodyPr>
            <a:noAutofit/>
          </a:bodyPr>
          <a:lstStyle>
            <a:lvl1pPr>
              <a:defRPr sz="2100"/>
            </a:lvl1pPr>
            <a:lvl2pPr>
              <a:defRPr sz="1800"/>
            </a:lvl2pPr>
            <a:lvl3pPr>
              <a:defRPr sz="1500"/>
            </a:lvl3pPr>
            <a:lvl4pPr>
              <a:defRPr sz="14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8" name="Title 7"/>
          <p:cNvSpPr>
            <a:spLocks noGrp="1"/>
          </p:cNvSpPr>
          <p:nvPr>
            <p:ph type="title"/>
          </p:nvPr>
        </p:nvSpPr>
        <p:spPr/>
        <p:txBody>
          <a:bodyPr/>
          <a:lstStyle/>
          <a:p>
            <a:r>
              <a:rPr lang="en-US" smtClean="0"/>
              <a:t>Click to edit Master title style</a:t>
            </a:r>
            <a:endParaRPr dirty="0"/>
          </a:p>
        </p:txBody>
      </p:sp>
      <p:sp>
        <p:nvSpPr>
          <p:cNvPr id="6" name="Date Placeholder 4"/>
          <p:cNvSpPr>
            <a:spLocks noGrp="1"/>
          </p:cNvSpPr>
          <p:nvPr>
            <p:ph type="dt" sz="half" idx="10"/>
          </p:nvPr>
        </p:nvSpPr>
        <p:spPr/>
        <p:txBody>
          <a:bodyPr/>
          <a:lstStyle>
            <a:lvl1pPr>
              <a:defRPr smtClean="0"/>
            </a:lvl1pPr>
          </a:lstStyle>
          <a:p>
            <a:pPr>
              <a:defRPr/>
            </a:pPr>
            <a:fld id="{2066635C-5852-4A7E-B1ED-E5A122C93C56}" type="datetime1">
              <a:rPr lang="en-US">
                <a:solidFill>
                  <a:srgbClr val="5F5F5F"/>
                </a:solidFill>
              </a:rPr>
              <a:pPr>
                <a:defRPr/>
              </a:pPr>
              <a:t>3/25/2019</a:t>
            </a:fld>
            <a:endParaRPr dirty="0">
              <a:solidFill>
                <a:srgbClr val="5F5F5F"/>
              </a:solidFill>
            </a:endParaRPr>
          </a:p>
        </p:txBody>
      </p:sp>
      <p:sp>
        <p:nvSpPr>
          <p:cNvPr id="7" name="Footer Placeholder 5"/>
          <p:cNvSpPr>
            <a:spLocks noGrp="1"/>
          </p:cNvSpPr>
          <p:nvPr>
            <p:ph type="ftr" sz="quarter" idx="11"/>
          </p:nvPr>
        </p:nvSpPr>
        <p:spPr/>
        <p:txBody>
          <a:bodyPr/>
          <a:lstStyle>
            <a:lvl1pPr>
              <a:defRPr smtClean="0"/>
            </a:lvl1pPr>
          </a:lstStyle>
          <a:p>
            <a:pPr>
              <a:defRPr/>
            </a:pPr>
            <a:r>
              <a:rPr lang="en-US" dirty="0">
                <a:solidFill>
                  <a:srgbClr val="5F5F5F"/>
                </a:solidFill>
              </a:rPr>
              <a:t>Oracle Confidential </a:t>
            </a:r>
            <a:endParaRPr dirty="0">
              <a:solidFill>
                <a:srgbClr val="5F5F5F"/>
              </a:solidFill>
            </a:endParaRPr>
          </a:p>
        </p:txBody>
      </p:sp>
      <p:sp>
        <p:nvSpPr>
          <p:cNvPr id="9" name="Slide Number Placeholder 6"/>
          <p:cNvSpPr>
            <a:spLocks noGrp="1"/>
          </p:cNvSpPr>
          <p:nvPr>
            <p:ph type="sldNum" sz="quarter" idx="12"/>
          </p:nvPr>
        </p:nvSpPr>
        <p:spPr/>
        <p:txBody>
          <a:bodyPr/>
          <a:lstStyle>
            <a:lvl1pPr>
              <a:defRPr/>
            </a:lvl1pPr>
          </a:lstStyle>
          <a:p>
            <a:pPr>
              <a:defRPr/>
            </a:pPr>
            <a:fld id="{89316C35-5EFD-402A-88B9-2F4FD9525DE1}" type="slidenum">
              <a:rPr>
                <a:solidFill>
                  <a:srgbClr val="5F5F5F"/>
                </a:solidFill>
              </a:rPr>
              <a:pPr>
                <a:defRPr/>
              </a:pPr>
              <a:t>‹#›</a:t>
            </a:fld>
            <a:endParaRPr dirty="0">
              <a:solidFill>
                <a:srgbClr val="5F5F5F"/>
              </a:solidFill>
            </a:endParaRPr>
          </a:p>
        </p:txBody>
      </p:sp>
    </p:spTree>
  </p:cSld>
  <p:clrMapOvr>
    <a:masterClrMapping/>
  </p:clrMapOvr>
  <p:transition spd="med">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p:cSld name="Three Content">
    <p:spTree>
      <p:nvGrpSpPr>
        <p:cNvPr id="1" name=""/>
        <p:cNvGrpSpPr/>
        <p:nvPr/>
      </p:nvGrpSpPr>
      <p:grpSpPr>
        <a:xfrm>
          <a:off x="0" y="0"/>
          <a:ext cx="0" cy="0"/>
          <a:chOff x="0" y="0"/>
          <a:chExt cx="0" cy="0"/>
        </a:xfrm>
      </p:grpSpPr>
      <p:cxnSp>
        <p:nvCxnSpPr>
          <p:cNvPr id="6" name="Straight Connector 5"/>
          <p:cNvCxnSpPr/>
          <p:nvPr/>
        </p:nvCxnSpPr>
        <p:spPr bwMode="ltGray">
          <a:xfrm>
            <a:off x="3142878" y="1143000"/>
            <a:ext cx="0" cy="33147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bwMode="ltGray">
          <a:xfrm>
            <a:off x="6001123" y="1143000"/>
            <a:ext cx="0" cy="33147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sz="half" idx="1"/>
          </p:nvPr>
        </p:nvSpPr>
        <p:spPr>
          <a:xfrm>
            <a:off x="398964" y="1143001"/>
            <a:ext cx="2606719" cy="3314700"/>
          </a:xfrm>
        </p:spPr>
        <p:txBody>
          <a:bodyPr>
            <a:noAutofit/>
          </a:bodyPr>
          <a:lstStyle>
            <a:lvl1pPr>
              <a:defRPr sz="1800"/>
            </a:lvl1pPr>
            <a:lvl2pPr>
              <a:defRPr sz="1500"/>
            </a:lvl2pPr>
            <a:lvl3pPr>
              <a:defRPr sz="1400"/>
            </a:lvl3pPr>
            <a:lvl4pPr>
              <a:defRPr sz="1200"/>
            </a:lvl4pPr>
            <a:lvl5pPr>
              <a:defRPr sz="1100"/>
            </a:lvl5pPr>
            <a:lvl6pPr>
              <a:defRPr sz="1100"/>
            </a:lvl6pPr>
            <a:lvl7pPr>
              <a:defRPr sz="1100"/>
            </a:lvl7pPr>
            <a:lvl8pPr>
              <a:defRPr sz="1100"/>
            </a:lvl8pPr>
            <a:lvl9pPr>
              <a:defRPr sz="1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Content Placeholder 3"/>
          <p:cNvSpPr>
            <a:spLocks noGrp="1"/>
          </p:cNvSpPr>
          <p:nvPr>
            <p:ph sz="half" idx="2"/>
          </p:nvPr>
        </p:nvSpPr>
        <p:spPr>
          <a:xfrm>
            <a:off x="3268640" y="1143001"/>
            <a:ext cx="2606719" cy="3314700"/>
          </a:xfrm>
        </p:spPr>
        <p:txBody>
          <a:bodyPr>
            <a:noAutofit/>
          </a:bodyPr>
          <a:lstStyle>
            <a:lvl1pPr>
              <a:defRPr sz="1800"/>
            </a:lvl1pPr>
            <a:lvl2pPr>
              <a:defRPr sz="1500"/>
            </a:lvl2pPr>
            <a:lvl3pPr>
              <a:defRPr sz="1400"/>
            </a:lvl3pPr>
            <a:lvl4pPr>
              <a:defRPr sz="1200"/>
            </a:lvl4pPr>
            <a:lvl5pPr>
              <a:defRPr sz="1100"/>
            </a:lvl5pPr>
            <a:lvl6pPr>
              <a:defRPr sz="1100"/>
            </a:lvl6pPr>
            <a:lvl7pPr>
              <a:defRPr sz="1100"/>
            </a:lvl7pPr>
            <a:lvl8pPr>
              <a:defRPr sz="1100"/>
            </a:lvl8pPr>
            <a:lvl9pPr>
              <a:defRPr sz="1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8" name="Content Placeholder 3"/>
          <p:cNvSpPr>
            <a:spLocks noGrp="1"/>
          </p:cNvSpPr>
          <p:nvPr>
            <p:ph sz="half" idx="13"/>
          </p:nvPr>
        </p:nvSpPr>
        <p:spPr>
          <a:xfrm>
            <a:off x="6138317" y="1143001"/>
            <a:ext cx="2606719" cy="3314700"/>
          </a:xfrm>
        </p:spPr>
        <p:txBody>
          <a:bodyPr>
            <a:noAutofit/>
          </a:bodyPr>
          <a:lstStyle>
            <a:lvl1pPr>
              <a:defRPr sz="1800"/>
            </a:lvl1pPr>
            <a:lvl2pPr>
              <a:defRPr sz="1500"/>
            </a:lvl2pPr>
            <a:lvl3pPr>
              <a:defRPr sz="1400"/>
            </a:lvl3pPr>
            <a:lvl4pPr>
              <a:defRPr sz="1200"/>
            </a:lvl4pPr>
            <a:lvl5pPr>
              <a:defRPr sz="1100"/>
            </a:lvl5pPr>
            <a:lvl6pPr>
              <a:defRPr sz="1100"/>
            </a:lvl6pPr>
            <a:lvl7pPr>
              <a:defRPr sz="1100"/>
            </a:lvl7pPr>
            <a:lvl8pPr>
              <a:defRPr sz="1100"/>
            </a:lvl8pPr>
            <a:lvl9pPr>
              <a:defRPr sz="1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11" name="Title 10"/>
          <p:cNvSpPr>
            <a:spLocks noGrp="1"/>
          </p:cNvSpPr>
          <p:nvPr>
            <p:ph type="title"/>
          </p:nvPr>
        </p:nvSpPr>
        <p:spPr/>
        <p:txBody>
          <a:bodyPr/>
          <a:lstStyle/>
          <a:p>
            <a:r>
              <a:rPr lang="en-US" smtClean="0"/>
              <a:t>Click to edit Master title style</a:t>
            </a:r>
            <a:endParaRPr dirty="0"/>
          </a:p>
        </p:txBody>
      </p:sp>
      <p:sp>
        <p:nvSpPr>
          <p:cNvPr id="9" name="Date Placeholder 4"/>
          <p:cNvSpPr>
            <a:spLocks noGrp="1"/>
          </p:cNvSpPr>
          <p:nvPr>
            <p:ph type="dt" sz="half" idx="14"/>
          </p:nvPr>
        </p:nvSpPr>
        <p:spPr/>
        <p:txBody>
          <a:bodyPr/>
          <a:lstStyle>
            <a:lvl1pPr>
              <a:defRPr smtClean="0"/>
            </a:lvl1pPr>
          </a:lstStyle>
          <a:p>
            <a:pPr>
              <a:defRPr/>
            </a:pPr>
            <a:fld id="{EB044CCE-39D3-4950-B072-2FBEFD954FE6}" type="datetime1">
              <a:rPr lang="en-US">
                <a:solidFill>
                  <a:srgbClr val="5F5F5F"/>
                </a:solidFill>
              </a:rPr>
              <a:pPr>
                <a:defRPr/>
              </a:pPr>
              <a:t>3/25/2019</a:t>
            </a:fld>
            <a:endParaRPr dirty="0">
              <a:solidFill>
                <a:srgbClr val="5F5F5F"/>
              </a:solidFill>
            </a:endParaRPr>
          </a:p>
        </p:txBody>
      </p:sp>
      <p:sp>
        <p:nvSpPr>
          <p:cNvPr id="10" name="Footer Placeholder 5"/>
          <p:cNvSpPr>
            <a:spLocks noGrp="1"/>
          </p:cNvSpPr>
          <p:nvPr>
            <p:ph type="ftr" sz="quarter" idx="15"/>
          </p:nvPr>
        </p:nvSpPr>
        <p:spPr/>
        <p:txBody>
          <a:bodyPr/>
          <a:lstStyle>
            <a:lvl1pPr>
              <a:defRPr smtClean="0"/>
            </a:lvl1pPr>
          </a:lstStyle>
          <a:p>
            <a:pPr>
              <a:defRPr/>
            </a:pPr>
            <a:r>
              <a:rPr lang="en-US" dirty="0">
                <a:solidFill>
                  <a:srgbClr val="5F5F5F"/>
                </a:solidFill>
              </a:rPr>
              <a:t>Oracle Confidential </a:t>
            </a:r>
            <a:endParaRPr dirty="0">
              <a:solidFill>
                <a:srgbClr val="5F5F5F"/>
              </a:solidFill>
            </a:endParaRPr>
          </a:p>
        </p:txBody>
      </p:sp>
      <p:sp>
        <p:nvSpPr>
          <p:cNvPr id="12" name="Slide Number Placeholder 6"/>
          <p:cNvSpPr>
            <a:spLocks noGrp="1"/>
          </p:cNvSpPr>
          <p:nvPr>
            <p:ph type="sldNum" sz="quarter" idx="16"/>
          </p:nvPr>
        </p:nvSpPr>
        <p:spPr/>
        <p:txBody>
          <a:bodyPr/>
          <a:lstStyle>
            <a:lvl1pPr>
              <a:defRPr/>
            </a:lvl1pPr>
          </a:lstStyle>
          <a:p>
            <a:pPr>
              <a:defRPr/>
            </a:pPr>
            <a:fld id="{4FCB763A-13E9-4FB8-A1CC-4FF7C923C258}" type="slidenum">
              <a:rPr>
                <a:solidFill>
                  <a:srgbClr val="5F5F5F"/>
                </a:solidFill>
              </a:rPr>
              <a:pPr>
                <a:defRPr/>
              </a:pPr>
              <a:t>‹#›</a:t>
            </a:fld>
            <a:endParaRPr dirty="0">
              <a:solidFill>
                <a:srgbClr val="5F5F5F"/>
              </a:solidFill>
            </a:endParaRPr>
          </a:p>
        </p:txBody>
      </p:sp>
    </p:spTree>
  </p:cSld>
  <p:clrMapOvr>
    <a:masterClrMapping/>
  </p:clrMapOvr>
  <p:transition spd="med">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p:cSld name="Four Content">
    <p:spTree>
      <p:nvGrpSpPr>
        <p:cNvPr id="1" name=""/>
        <p:cNvGrpSpPr/>
        <p:nvPr/>
      </p:nvGrpSpPr>
      <p:grpSpPr>
        <a:xfrm>
          <a:off x="0" y="0"/>
          <a:ext cx="0" cy="0"/>
          <a:chOff x="0" y="0"/>
          <a:chExt cx="0" cy="0"/>
        </a:xfrm>
      </p:grpSpPr>
      <p:cxnSp>
        <p:nvCxnSpPr>
          <p:cNvPr id="7" name="Straight Connector 6"/>
          <p:cNvCxnSpPr/>
          <p:nvPr/>
        </p:nvCxnSpPr>
        <p:spPr bwMode="ltGray">
          <a:xfrm>
            <a:off x="4572000" y="1143000"/>
            <a:ext cx="0" cy="33147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sz="half" idx="1"/>
          </p:nvPr>
        </p:nvSpPr>
        <p:spPr>
          <a:xfrm>
            <a:off x="398964" y="1143001"/>
            <a:ext cx="4058706" cy="1600199"/>
          </a:xfrm>
        </p:spPr>
        <p:txBody>
          <a:bodyPr>
            <a:noAutofit/>
          </a:bodyPr>
          <a:lstStyle>
            <a:lvl1pPr>
              <a:defRPr sz="1800"/>
            </a:lvl1pPr>
            <a:lvl2pPr>
              <a:defRPr sz="1500"/>
            </a:lvl2pPr>
            <a:lvl3pPr>
              <a:defRPr sz="1400"/>
            </a:lvl3pPr>
            <a:lvl4pPr>
              <a:defRPr sz="1200"/>
            </a:lvl4pPr>
            <a:lvl5pPr>
              <a:defRPr sz="1100"/>
            </a:lvl5pPr>
            <a:lvl6pPr>
              <a:defRPr sz="1100"/>
            </a:lvl6pPr>
            <a:lvl7pPr>
              <a:defRPr sz="1100"/>
            </a:lvl7pPr>
            <a:lvl8pPr>
              <a:defRPr sz="1100"/>
            </a:lvl8pPr>
            <a:lvl9pPr>
              <a:defRPr sz="1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Content Placeholder 3"/>
          <p:cNvSpPr>
            <a:spLocks noGrp="1"/>
          </p:cNvSpPr>
          <p:nvPr>
            <p:ph sz="half" idx="2"/>
          </p:nvPr>
        </p:nvSpPr>
        <p:spPr>
          <a:xfrm>
            <a:off x="4686331" y="1143001"/>
            <a:ext cx="4058705" cy="1600199"/>
          </a:xfrm>
        </p:spPr>
        <p:txBody>
          <a:bodyPr>
            <a:noAutofit/>
          </a:bodyPr>
          <a:lstStyle>
            <a:lvl1pPr>
              <a:defRPr sz="1800"/>
            </a:lvl1pPr>
            <a:lvl2pPr>
              <a:defRPr sz="1500"/>
            </a:lvl2pPr>
            <a:lvl3pPr>
              <a:defRPr sz="1400"/>
            </a:lvl3pPr>
            <a:lvl4pPr>
              <a:defRPr sz="1200"/>
            </a:lvl4pPr>
            <a:lvl5pPr>
              <a:defRPr sz="1100"/>
            </a:lvl5pPr>
            <a:lvl6pPr>
              <a:defRPr sz="1100"/>
            </a:lvl6pPr>
            <a:lvl7pPr>
              <a:defRPr sz="1100"/>
            </a:lvl7pPr>
            <a:lvl8pPr>
              <a:defRPr sz="1100"/>
            </a:lvl8pPr>
            <a:lvl9pPr>
              <a:defRPr sz="1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8" name="Content Placeholder 2"/>
          <p:cNvSpPr>
            <a:spLocks noGrp="1"/>
          </p:cNvSpPr>
          <p:nvPr>
            <p:ph sz="half" idx="13"/>
          </p:nvPr>
        </p:nvSpPr>
        <p:spPr>
          <a:xfrm>
            <a:off x="398964" y="2857501"/>
            <a:ext cx="4058706" cy="1600199"/>
          </a:xfrm>
        </p:spPr>
        <p:txBody>
          <a:bodyPr>
            <a:noAutofit/>
          </a:bodyPr>
          <a:lstStyle>
            <a:lvl1pPr>
              <a:defRPr sz="1800"/>
            </a:lvl1pPr>
            <a:lvl2pPr>
              <a:defRPr sz="1500"/>
            </a:lvl2pPr>
            <a:lvl3pPr>
              <a:defRPr sz="1400"/>
            </a:lvl3pPr>
            <a:lvl4pPr>
              <a:defRPr sz="1200"/>
            </a:lvl4pPr>
            <a:lvl5pPr>
              <a:defRPr sz="1100"/>
            </a:lvl5pPr>
            <a:lvl6pPr>
              <a:defRPr sz="1100"/>
            </a:lvl6pPr>
            <a:lvl7pPr>
              <a:defRPr sz="1100"/>
            </a:lvl7pPr>
            <a:lvl8pPr>
              <a:defRPr sz="1100"/>
            </a:lvl8pPr>
            <a:lvl9pPr>
              <a:defRPr sz="1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9" name="Content Placeholder 3"/>
          <p:cNvSpPr>
            <a:spLocks noGrp="1"/>
          </p:cNvSpPr>
          <p:nvPr>
            <p:ph sz="half" idx="14"/>
          </p:nvPr>
        </p:nvSpPr>
        <p:spPr>
          <a:xfrm>
            <a:off x="4686331" y="2857501"/>
            <a:ext cx="4058705" cy="1600199"/>
          </a:xfrm>
        </p:spPr>
        <p:txBody>
          <a:bodyPr>
            <a:noAutofit/>
          </a:bodyPr>
          <a:lstStyle>
            <a:lvl1pPr>
              <a:defRPr sz="1800"/>
            </a:lvl1pPr>
            <a:lvl2pPr>
              <a:defRPr sz="1500"/>
            </a:lvl2pPr>
            <a:lvl3pPr>
              <a:defRPr sz="1400"/>
            </a:lvl3pPr>
            <a:lvl4pPr>
              <a:defRPr sz="1200"/>
            </a:lvl4pPr>
            <a:lvl5pPr>
              <a:defRPr sz="1100"/>
            </a:lvl5pPr>
            <a:lvl6pPr>
              <a:defRPr sz="1100"/>
            </a:lvl6pPr>
            <a:lvl7pPr>
              <a:defRPr sz="1100"/>
            </a:lvl7pPr>
            <a:lvl8pPr>
              <a:defRPr sz="1100"/>
            </a:lvl8pPr>
            <a:lvl9pPr>
              <a:defRPr sz="1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11" name="Title 10"/>
          <p:cNvSpPr>
            <a:spLocks noGrp="1"/>
          </p:cNvSpPr>
          <p:nvPr>
            <p:ph type="title"/>
          </p:nvPr>
        </p:nvSpPr>
        <p:spPr/>
        <p:txBody>
          <a:bodyPr/>
          <a:lstStyle/>
          <a:p>
            <a:r>
              <a:rPr lang="en-US" smtClean="0"/>
              <a:t>Click to edit Master title style</a:t>
            </a:r>
            <a:endParaRPr dirty="0"/>
          </a:p>
        </p:txBody>
      </p:sp>
      <p:sp>
        <p:nvSpPr>
          <p:cNvPr id="10" name="Date Placeholder 4"/>
          <p:cNvSpPr>
            <a:spLocks noGrp="1"/>
          </p:cNvSpPr>
          <p:nvPr>
            <p:ph type="dt" sz="half" idx="15"/>
          </p:nvPr>
        </p:nvSpPr>
        <p:spPr/>
        <p:txBody>
          <a:bodyPr/>
          <a:lstStyle>
            <a:lvl1pPr>
              <a:defRPr smtClean="0"/>
            </a:lvl1pPr>
          </a:lstStyle>
          <a:p>
            <a:pPr>
              <a:defRPr/>
            </a:pPr>
            <a:fld id="{014945B3-8AE0-4455-9D74-F020857FEC30}" type="datetime1">
              <a:rPr lang="en-US">
                <a:solidFill>
                  <a:srgbClr val="5F5F5F"/>
                </a:solidFill>
              </a:rPr>
              <a:pPr>
                <a:defRPr/>
              </a:pPr>
              <a:t>3/25/2019</a:t>
            </a:fld>
            <a:endParaRPr dirty="0">
              <a:solidFill>
                <a:srgbClr val="5F5F5F"/>
              </a:solidFill>
            </a:endParaRPr>
          </a:p>
        </p:txBody>
      </p:sp>
      <p:sp>
        <p:nvSpPr>
          <p:cNvPr id="12" name="Footer Placeholder 5"/>
          <p:cNvSpPr>
            <a:spLocks noGrp="1"/>
          </p:cNvSpPr>
          <p:nvPr>
            <p:ph type="ftr" sz="quarter" idx="16"/>
          </p:nvPr>
        </p:nvSpPr>
        <p:spPr/>
        <p:txBody>
          <a:bodyPr/>
          <a:lstStyle>
            <a:lvl1pPr>
              <a:defRPr smtClean="0"/>
            </a:lvl1pPr>
          </a:lstStyle>
          <a:p>
            <a:pPr>
              <a:defRPr/>
            </a:pPr>
            <a:r>
              <a:rPr lang="en-US" dirty="0">
                <a:solidFill>
                  <a:srgbClr val="5F5F5F"/>
                </a:solidFill>
              </a:rPr>
              <a:t>Oracle Confidential </a:t>
            </a:r>
            <a:endParaRPr dirty="0">
              <a:solidFill>
                <a:srgbClr val="5F5F5F"/>
              </a:solidFill>
            </a:endParaRPr>
          </a:p>
        </p:txBody>
      </p:sp>
      <p:sp>
        <p:nvSpPr>
          <p:cNvPr id="13" name="Slide Number Placeholder 6"/>
          <p:cNvSpPr>
            <a:spLocks noGrp="1"/>
          </p:cNvSpPr>
          <p:nvPr>
            <p:ph type="sldNum" sz="quarter" idx="17"/>
          </p:nvPr>
        </p:nvSpPr>
        <p:spPr/>
        <p:txBody>
          <a:bodyPr/>
          <a:lstStyle>
            <a:lvl1pPr>
              <a:defRPr/>
            </a:lvl1pPr>
          </a:lstStyle>
          <a:p>
            <a:pPr>
              <a:defRPr/>
            </a:pPr>
            <a:fld id="{C9DA0C1C-F044-4F73-8ED5-0E7F3121DEB1}" type="slidenum">
              <a:rPr>
                <a:solidFill>
                  <a:srgbClr val="5F5F5F"/>
                </a:solidFill>
              </a:rPr>
              <a:pPr>
                <a:defRPr/>
              </a:pPr>
              <a:t>‹#›</a:t>
            </a:fld>
            <a:endParaRPr dirty="0">
              <a:solidFill>
                <a:srgbClr val="5F5F5F"/>
              </a:solidFill>
            </a:endParaRPr>
          </a:p>
        </p:txBody>
      </p:sp>
    </p:spTree>
  </p:cSld>
  <p:clrMapOvr>
    <a:masterClrMapping/>
  </p:clrMapOvr>
  <p:transition spd="med">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p:cSld name="Quadrant for Infographics">
    <p:spTree>
      <p:nvGrpSpPr>
        <p:cNvPr id="1" name=""/>
        <p:cNvGrpSpPr/>
        <p:nvPr/>
      </p:nvGrpSpPr>
      <p:grpSpPr>
        <a:xfrm>
          <a:off x="0" y="0"/>
          <a:ext cx="0" cy="0"/>
          <a:chOff x="0" y="0"/>
          <a:chExt cx="0" cy="0"/>
        </a:xfrm>
      </p:grpSpPr>
      <p:cxnSp>
        <p:nvCxnSpPr>
          <p:cNvPr id="7" name="Straight Connector 6"/>
          <p:cNvCxnSpPr/>
          <p:nvPr/>
        </p:nvCxnSpPr>
        <p:spPr bwMode="ltGray">
          <a:xfrm>
            <a:off x="4572000" y="1143000"/>
            <a:ext cx="0" cy="33147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bwMode="ltGray">
          <a:xfrm flipH="1">
            <a:off x="398964" y="2800350"/>
            <a:ext cx="8346073" cy="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2" name="Text Placeholder 11"/>
          <p:cNvSpPr>
            <a:spLocks noGrp="1"/>
          </p:cNvSpPr>
          <p:nvPr>
            <p:ph type="body" sz="quarter" idx="15"/>
          </p:nvPr>
        </p:nvSpPr>
        <p:spPr>
          <a:xfrm>
            <a:off x="1828084" y="1143001"/>
            <a:ext cx="2629586" cy="1508760"/>
          </a:xfrm>
        </p:spPr>
        <p:txBody>
          <a:bodyPr anchor="ctr">
            <a:noAutofit/>
          </a:bodyPr>
          <a:lstStyle>
            <a:lvl1pPr marL="0" indent="0">
              <a:spcBef>
                <a:spcPts val="900"/>
              </a:spcBef>
              <a:buFont typeface="Arial" panose="020B0604020202020204" pitchFamily="34" charset="0"/>
              <a:buNone/>
              <a:defRPr sz="1800"/>
            </a:lvl1pPr>
            <a:lvl2pPr marL="128605" indent="-128605">
              <a:spcBef>
                <a:spcPts val="900"/>
              </a:spcBef>
              <a:buFont typeface="Arial" panose="020B0604020202020204" pitchFamily="34" charset="0"/>
              <a:buChar char="•"/>
              <a:defRPr sz="1500"/>
            </a:lvl2pPr>
            <a:lvl3pPr marL="128605" indent="-128605">
              <a:spcBef>
                <a:spcPts val="900"/>
              </a:spcBef>
              <a:buFont typeface="Arial" panose="020B0604020202020204" pitchFamily="34" charset="0"/>
              <a:buChar char="•"/>
              <a:defRPr sz="1500"/>
            </a:lvl3pPr>
            <a:lvl4pPr marL="128605" indent="-128605">
              <a:spcBef>
                <a:spcPts val="900"/>
              </a:spcBef>
              <a:buFont typeface="Arial" panose="020B0604020202020204" pitchFamily="34" charset="0"/>
              <a:buChar char="•"/>
              <a:defRPr sz="1500"/>
            </a:lvl4pPr>
            <a:lvl5pPr marL="128605" indent="-128605">
              <a:spcBef>
                <a:spcPts val="900"/>
              </a:spcBef>
              <a:buFont typeface="Arial" panose="020B0604020202020204" pitchFamily="34" charset="0"/>
              <a:buChar char="•"/>
              <a:defRPr sz="1500"/>
            </a:lvl5pPr>
            <a:lvl6pPr marL="128605" indent="-128605">
              <a:spcBef>
                <a:spcPts val="900"/>
              </a:spcBef>
              <a:buFont typeface="Arial" panose="020B0604020202020204" pitchFamily="34" charset="0"/>
              <a:buChar char="•"/>
              <a:defRPr sz="1500"/>
            </a:lvl6pPr>
            <a:lvl7pPr marL="128605" indent="-128605">
              <a:spcBef>
                <a:spcPts val="900"/>
              </a:spcBef>
              <a:buFont typeface="Arial" panose="020B0604020202020204" pitchFamily="34" charset="0"/>
              <a:buChar char="•"/>
              <a:defRPr sz="1500"/>
            </a:lvl7pPr>
            <a:lvl8pPr marL="128605" indent="-128605">
              <a:spcBef>
                <a:spcPts val="900"/>
              </a:spcBef>
              <a:buFont typeface="Arial" panose="020B0604020202020204" pitchFamily="34" charset="0"/>
              <a:buChar char="•"/>
              <a:defRPr sz="1500"/>
            </a:lvl8pPr>
            <a:lvl9pPr marL="128605" indent="-128605">
              <a:spcBef>
                <a:spcPts val="900"/>
              </a:spcBef>
              <a:buFont typeface="Arial" panose="020B0604020202020204" pitchFamily="34" charset="0"/>
              <a:buChar char="•"/>
              <a:defRPr sz="1500"/>
            </a:lvl9pPr>
          </a:lstStyle>
          <a:p>
            <a:pPr lvl="0"/>
            <a:r>
              <a:rPr lang="en-US" smtClean="0"/>
              <a:t>Click to edit Master text styles</a:t>
            </a:r>
          </a:p>
        </p:txBody>
      </p:sp>
      <p:sp>
        <p:nvSpPr>
          <p:cNvPr id="16" name="Text Placeholder 11"/>
          <p:cNvSpPr>
            <a:spLocks noGrp="1"/>
          </p:cNvSpPr>
          <p:nvPr>
            <p:ph type="body" sz="quarter" idx="16"/>
          </p:nvPr>
        </p:nvSpPr>
        <p:spPr>
          <a:xfrm>
            <a:off x="6115452" y="1143001"/>
            <a:ext cx="2629586" cy="1508760"/>
          </a:xfrm>
        </p:spPr>
        <p:txBody>
          <a:bodyPr anchor="ctr">
            <a:noAutofit/>
          </a:bodyPr>
          <a:lstStyle>
            <a:lvl1pPr marL="0" indent="0">
              <a:spcBef>
                <a:spcPts val="900"/>
              </a:spcBef>
              <a:buFont typeface="Arial" panose="020B0604020202020204" pitchFamily="34" charset="0"/>
              <a:buNone/>
              <a:defRPr sz="1800"/>
            </a:lvl1pPr>
            <a:lvl2pPr marL="128605" indent="-128605">
              <a:spcBef>
                <a:spcPts val="900"/>
              </a:spcBef>
              <a:buFont typeface="Arial" panose="020B0604020202020204" pitchFamily="34" charset="0"/>
              <a:buChar char="•"/>
              <a:defRPr sz="1500"/>
            </a:lvl2pPr>
            <a:lvl3pPr marL="128605" indent="-128605">
              <a:spcBef>
                <a:spcPts val="900"/>
              </a:spcBef>
              <a:buFont typeface="Arial" panose="020B0604020202020204" pitchFamily="34" charset="0"/>
              <a:buChar char="•"/>
              <a:defRPr sz="1500"/>
            </a:lvl3pPr>
            <a:lvl4pPr marL="128605" indent="-128605">
              <a:spcBef>
                <a:spcPts val="900"/>
              </a:spcBef>
              <a:buFont typeface="Arial" panose="020B0604020202020204" pitchFamily="34" charset="0"/>
              <a:buChar char="•"/>
              <a:defRPr sz="1500"/>
            </a:lvl4pPr>
            <a:lvl5pPr marL="128605" indent="-128605">
              <a:spcBef>
                <a:spcPts val="900"/>
              </a:spcBef>
              <a:buFont typeface="Arial" panose="020B0604020202020204" pitchFamily="34" charset="0"/>
              <a:buChar char="•"/>
              <a:defRPr sz="1500"/>
            </a:lvl5pPr>
            <a:lvl6pPr marL="128605" indent="-128605">
              <a:spcBef>
                <a:spcPts val="900"/>
              </a:spcBef>
              <a:buFont typeface="Arial" panose="020B0604020202020204" pitchFamily="34" charset="0"/>
              <a:buChar char="•"/>
              <a:defRPr sz="1500"/>
            </a:lvl6pPr>
            <a:lvl7pPr marL="128605" indent="-128605">
              <a:spcBef>
                <a:spcPts val="900"/>
              </a:spcBef>
              <a:buFont typeface="Arial" panose="020B0604020202020204" pitchFamily="34" charset="0"/>
              <a:buChar char="•"/>
              <a:defRPr sz="1500"/>
            </a:lvl7pPr>
            <a:lvl8pPr marL="128605" indent="-128605">
              <a:spcBef>
                <a:spcPts val="900"/>
              </a:spcBef>
              <a:buFont typeface="Arial" panose="020B0604020202020204" pitchFamily="34" charset="0"/>
              <a:buChar char="•"/>
              <a:defRPr sz="1500"/>
            </a:lvl8pPr>
            <a:lvl9pPr marL="128605" indent="-128605">
              <a:spcBef>
                <a:spcPts val="900"/>
              </a:spcBef>
              <a:buFont typeface="Arial" panose="020B0604020202020204" pitchFamily="34" charset="0"/>
              <a:buChar char="•"/>
              <a:defRPr sz="1500"/>
            </a:lvl9pPr>
          </a:lstStyle>
          <a:p>
            <a:pPr lvl="0"/>
            <a:r>
              <a:rPr lang="en-US" smtClean="0"/>
              <a:t>Click to edit Master text styles</a:t>
            </a:r>
          </a:p>
        </p:txBody>
      </p:sp>
      <p:sp>
        <p:nvSpPr>
          <p:cNvPr id="17" name="Text Placeholder 11"/>
          <p:cNvSpPr>
            <a:spLocks noGrp="1"/>
          </p:cNvSpPr>
          <p:nvPr>
            <p:ph type="body" sz="quarter" idx="17"/>
          </p:nvPr>
        </p:nvSpPr>
        <p:spPr>
          <a:xfrm>
            <a:off x="1828084" y="2948940"/>
            <a:ext cx="2629586" cy="1508760"/>
          </a:xfrm>
        </p:spPr>
        <p:txBody>
          <a:bodyPr anchor="ctr">
            <a:noAutofit/>
          </a:bodyPr>
          <a:lstStyle>
            <a:lvl1pPr marL="0" indent="0">
              <a:spcBef>
                <a:spcPts val="900"/>
              </a:spcBef>
              <a:buFont typeface="Arial" panose="020B0604020202020204" pitchFamily="34" charset="0"/>
              <a:buNone/>
              <a:defRPr sz="1800"/>
            </a:lvl1pPr>
            <a:lvl2pPr marL="128605" indent="-128605">
              <a:spcBef>
                <a:spcPts val="900"/>
              </a:spcBef>
              <a:buFont typeface="Arial" panose="020B0604020202020204" pitchFamily="34" charset="0"/>
              <a:buChar char="•"/>
              <a:defRPr sz="1500"/>
            </a:lvl2pPr>
            <a:lvl3pPr marL="128605" indent="-128605">
              <a:spcBef>
                <a:spcPts val="900"/>
              </a:spcBef>
              <a:buFont typeface="Arial" panose="020B0604020202020204" pitchFamily="34" charset="0"/>
              <a:buChar char="•"/>
              <a:defRPr sz="1500"/>
            </a:lvl3pPr>
            <a:lvl4pPr marL="128605" indent="-128605">
              <a:spcBef>
                <a:spcPts val="900"/>
              </a:spcBef>
              <a:buFont typeface="Arial" panose="020B0604020202020204" pitchFamily="34" charset="0"/>
              <a:buChar char="•"/>
              <a:defRPr sz="1500"/>
            </a:lvl4pPr>
            <a:lvl5pPr marL="128605" indent="-128605">
              <a:spcBef>
                <a:spcPts val="900"/>
              </a:spcBef>
              <a:buFont typeface="Arial" panose="020B0604020202020204" pitchFamily="34" charset="0"/>
              <a:buChar char="•"/>
              <a:defRPr sz="1500"/>
            </a:lvl5pPr>
            <a:lvl6pPr marL="128605" indent="-128605">
              <a:spcBef>
                <a:spcPts val="900"/>
              </a:spcBef>
              <a:buFont typeface="Arial" panose="020B0604020202020204" pitchFamily="34" charset="0"/>
              <a:buChar char="•"/>
              <a:defRPr sz="1500"/>
            </a:lvl6pPr>
            <a:lvl7pPr marL="128605" indent="-128605">
              <a:spcBef>
                <a:spcPts val="900"/>
              </a:spcBef>
              <a:buFont typeface="Arial" panose="020B0604020202020204" pitchFamily="34" charset="0"/>
              <a:buChar char="•"/>
              <a:defRPr sz="1500"/>
            </a:lvl7pPr>
            <a:lvl8pPr marL="128605" indent="-128605">
              <a:spcBef>
                <a:spcPts val="900"/>
              </a:spcBef>
              <a:buFont typeface="Arial" panose="020B0604020202020204" pitchFamily="34" charset="0"/>
              <a:buChar char="•"/>
              <a:defRPr sz="1500"/>
            </a:lvl8pPr>
            <a:lvl9pPr marL="128605" indent="-128605">
              <a:spcBef>
                <a:spcPts val="900"/>
              </a:spcBef>
              <a:buFont typeface="Arial" panose="020B0604020202020204" pitchFamily="34" charset="0"/>
              <a:buChar char="•"/>
              <a:defRPr sz="1500"/>
            </a:lvl9pPr>
          </a:lstStyle>
          <a:p>
            <a:pPr lvl="0"/>
            <a:r>
              <a:rPr lang="en-US" smtClean="0"/>
              <a:t>Click to edit Master text styles</a:t>
            </a:r>
          </a:p>
        </p:txBody>
      </p:sp>
      <p:sp>
        <p:nvSpPr>
          <p:cNvPr id="18" name="Text Placeholder 11"/>
          <p:cNvSpPr>
            <a:spLocks noGrp="1"/>
          </p:cNvSpPr>
          <p:nvPr>
            <p:ph type="body" sz="quarter" idx="18"/>
          </p:nvPr>
        </p:nvSpPr>
        <p:spPr>
          <a:xfrm>
            <a:off x="6115452" y="2948940"/>
            <a:ext cx="2629586" cy="1508760"/>
          </a:xfrm>
        </p:spPr>
        <p:txBody>
          <a:bodyPr anchor="ctr">
            <a:noAutofit/>
          </a:bodyPr>
          <a:lstStyle>
            <a:lvl1pPr marL="0" indent="0">
              <a:spcBef>
                <a:spcPts val="900"/>
              </a:spcBef>
              <a:buFont typeface="Arial" panose="020B0604020202020204" pitchFamily="34" charset="0"/>
              <a:buNone/>
              <a:defRPr sz="1800"/>
            </a:lvl1pPr>
            <a:lvl2pPr marL="128605" indent="-128605">
              <a:spcBef>
                <a:spcPts val="900"/>
              </a:spcBef>
              <a:buFont typeface="Arial" panose="020B0604020202020204" pitchFamily="34" charset="0"/>
              <a:buChar char="•"/>
              <a:defRPr sz="1500"/>
            </a:lvl2pPr>
            <a:lvl3pPr marL="128605" indent="-128605">
              <a:spcBef>
                <a:spcPts val="900"/>
              </a:spcBef>
              <a:buFont typeface="Arial" panose="020B0604020202020204" pitchFamily="34" charset="0"/>
              <a:buChar char="•"/>
              <a:defRPr sz="1500"/>
            </a:lvl3pPr>
            <a:lvl4pPr marL="128605" indent="-128605">
              <a:spcBef>
                <a:spcPts val="900"/>
              </a:spcBef>
              <a:buFont typeface="Arial" panose="020B0604020202020204" pitchFamily="34" charset="0"/>
              <a:buChar char="•"/>
              <a:defRPr sz="1500"/>
            </a:lvl4pPr>
            <a:lvl5pPr marL="128605" indent="-128605">
              <a:spcBef>
                <a:spcPts val="900"/>
              </a:spcBef>
              <a:buFont typeface="Arial" panose="020B0604020202020204" pitchFamily="34" charset="0"/>
              <a:buChar char="•"/>
              <a:defRPr sz="1500"/>
            </a:lvl5pPr>
            <a:lvl6pPr marL="128605" indent="-128605">
              <a:spcBef>
                <a:spcPts val="900"/>
              </a:spcBef>
              <a:buFont typeface="Arial" panose="020B0604020202020204" pitchFamily="34" charset="0"/>
              <a:buChar char="•"/>
              <a:defRPr sz="1500"/>
            </a:lvl6pPr>
            <a:lvl7pPr marL="128605" indent="-128605">
              <a:spcBef>
                <a:spcPts val="900"/>
              </a:spcBef>
              <a:buFont typeface="Arial" panose="020B0604020202020204" pitchFamily="34" charset="0"/>
              <a:buChar char="•"/>
              <a:defRPr sz="1500"/>
            </a:lvl7pPr>
            <a:lvl8pPr marL="128605" indent="-128605">
              <a:spcBef>
                <a:spcPts val="900"/>
              </a:spcBef>
              <a:buFont typeface="Arial" panose="020B0604020202020204" pitchFamily="34" charset="0"/>
              <a:buChar char="•"/>
              <a:defRPr sz="1500"/>
            </a:lvl8pPr>
            <a:lvl9pPr marL="128605" indent="-128605">
              <a:spcBef>
                <a:spcPts val="900"/>
              </a:spcBef>
              <a:buFont typeface="Arial" panose="020B0604020202020204" pitchFamily="34" charset="0"/>
              <a:buChar char="•"/>
              <a:defRPr sz="1500"/>
            </a:lvl9pPr>
          </a:lstStyle>
          <a:p>
            <a:pPr lvl="0"/>
            <a:r>
              <a:rPr lang="en-US" smtClean="0"/>
              <a:t>Click to edit Master text styles</a:t>
            </a:r>
          </a:p>
        </p:txBody>
      </p:sp>
      <p:sp>
        <p:nvSpPr>
          <p:cNvPr id="3" name="Title 2"/>
          <p:cNvSpPr>
            <a:spLocks noGrp="1"/>
          </p:cNvSpPr>
          <p:nvPr>
            <p:ph type="title"/>
          </p:nvPr>
        </p:nvSpPr>
        <p:spPr/>
        <p:txBody>
          <a:bodyPr/>
          <a:lstStyle/>
          <a:p>
            <a:r>
              <a:rPr lang="en-US" smtClean="0"/>
              <a:t>Click to edit Master title style</a:t>
            </a:r>
            <a:endParaRPr dirty="0"/>
          </a:p>
        </p:txBody>
      </p:sp>
      <p:sp>
        <p:nvSpPr>
          <p:cNvPr id="9" name="Date Placeholder 4"/>
          <p:cNvSpPr>
            <a:spLocks noGrp="1"/>
          </p:cNvSpPr>
          <p:nvPr>
            <p:ph type="dt" sz="half" idx="19"/>
          </p:nvPr>
        </p:nvSpPr>
        <p:spPr/>
        <p:txBody>
          <a:bodyPr/>
          <a:lstStyle>
            <a:lvl1pPr>
              <a:defRPr smtClean="0"/>
            </a:lvl1pPr>
          </a:lstStyle>
          <a:p>
            <a:pPr>
              <a:defRPr/>
            </a:pPr>
            <a:fld id="{EBF225C1-9E6D-424E-8D92-548CBF998F40}" type="datetime1">
              <a:rPr lang="en-US">
                <a:solidFill>
                  <a:srgbClr val="5F5F5F"/>
                </a:solidFill>
              </a:rPr>
              <a:pPr>
                <a:defRPr/>
              </a:pPr>
              <a:t>3/25/2019</a:t>
            </a:fld>
            <a:endParaRPr dirty="0">
              <a:solidFill>
                <a:srgbClr val="5F5F5F"/>
              </a:solidFill>
            </a:endParaRPr>
          </a:p>
        </p:txBody>
      </p:sp>
      <p:sp>
        <p:nvSpPr>
          <p:cNvPr id="10" name="Footer Placeholder 5"/>
          <p:cNvSpPr>
            <a:spLocks noGrp="1"/>
          </p:cNvSpPr>
          <p:nvPr>
            <p:ph type="ftr" sz="quarter" idx="20"/>
          </p:nvPr>
        </p:nvSpPr>
        <p:spPr/>
        <p:txBody>
          <a:bodyPr/>
          <a:lstStyle>
            <a:lvl1pPr>
              <a:defRPr smtClean="0"/>
            </a:lvl1pPr>
          </a:lstStyle>
          <a:p>
            <a:pPr>
              <a:defRPr/>
            </a:pPr>
            <a:r>
              <a:rPr lang="en-US" dirty="0">
                <a:solidFill>
                  <a:srgbClr val="5F5F5F"/>
                </a:solidFill>
              </a:rPr>
              <a:t>Oracle Confidential </a:t>
            </a:r>
            <a:endParaRPr dirty="0">
              <a:solidFill>
                <a:srgbClr val="5F5F5F"/>
              </a:solidFill>
            </a:endParaRPr>
          </a:p>
        </p:txBody>
      </p:sp>
      <p:sp>
        <p:nvSpPr>
          <p:cNvPr id="11" name="Slide Number Placeholder 6"/>
          <p:cNvSpPr>
            <a:spLocks noGrp="1"/>
          </p:cNvSpPr>
          <p:nvPr>
            <p:ph type="sldNum" sz="quarter" idx="21"/>
          </p:nvPr>
        </p:nvSpPr>
        <p:spPr/>
        <p:txBody>
          <a:bodyPr/>
          <a:lstStyle>
            <a:lvl1pPr>
              <a:defRPr/>
            </a:lvl1pPr>
          </a:lstStyle>
          <a:p>
            <a:pPr>
              <a:defRPr/>
            </a:pPr>
            <a:fld id="{3CDFACBC-71EE-4857-B349-1F4B17444F55}" type="slidenum">
              <a:rPr>
                <a:solidFill>
                  <a:srgbClr val="5F5F5F"/>
                </a:solidFill>
              </a:rPr>
              <a:pPr>
                <a:defRPr/>
              </a:pPr>
              <a:t>‹#›</a:t>
            </a:fld>
            <a:endParaRPr dirty="0">
              <a:solidFill>
                <a:srgbClr val="5F5F5F"/>
              </a:solidFill>
            </a:endParaRPr>
          </a:p>
        </p:txBody>
      </p:sp>
    </p:spTree>
  </p:cSld>
  <p:clrMapOvr>
    <a:masterClrMapping/>
  </p:clrMapOvr>
  <p:transition spd="med">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p:cSld name="Metric">
    <p:spTree>
      <p:nvGrpSpPr>
        <p:cNvPr id="1" name=""/>
        <p:cNvGrpSpPr/>
        <p:nvPr/>
      </p:nvGrpSpPr>
      <p:grpSpPr>
        <a:xfrm>
          <a:off x="0" y="0"/>
          <a:ext cx="0" cy="0"/>
          <a:chOff x="0" y="0"/>
          <a:chExt cx="0" cy="0"/>
        </a:xfrm>
      </p:grpSpPr>
      <p:sp>
        <p:nvSpPr>
          <p:cNvPr id="12" name="Text Placeholder 11"/>
          <p:cNvSpPr>
            <a:spLocks noGrp="1"/>
          </p:cNvSpPr>
          <p:nvPr>
            <p:ph type="body" sz="quarter" idx="15"/>
          </p:nvPr>
        </p:nvSpPr>
        <p:spPr>
          <a:xfrm>
            <a:off x="3943187" y="1143000"/>
            <a:ext cx="4115872" cy="2057400"/>
          </a:xfrm>
        </p:spPr>
        <p:txBody>
          <a:bodyPr anchor="ctr">
            <a:noAutofit/>
          </a:bodyPr>
          <a:lstStyle>
            <a:lvl1pPr marL="0" indent="0">
              <a:spcBef>
                <a:spcPts val="900"/>
              </a:spcBef>
              <a:buFont typeface="Arial" panose="020B0604020202020204" pitchFamily="34" charset="0"/>
              <a:buNone/>
              <a:defRPr sz="2100"/>
            </a:lvl1pPr>
            <a:lvl2pPr marL="128605" indent="-128605">
              <a:spcBef>
                <a:spcPts val="900"/>
              </a:spcBef>
              <a:buFont typeface="Arial" panose="020B0604020202020204" pitchFamily="34" charset="0"/>
              <a:buChar char="•"/>
              <a:defRPr sz="1500"/>
            </a:lvl2pPr>
            <a:lvl3pPr marL="128605" indent="-128605">
              <a:spcBef>
                <a:spcPts val="900"/>
              </a:spcBef>
              <a:buFont typeface="Arial" panose="020B0604020202020204" pitchFamily="34" charset="0"/>
              <a:buChar char="•"/>
              <a:defRPr sz="1500"/>
            </a:lvl3pPr>
            <a:lvl4pPr marL="128605" indent="-128605">
              <a:spcBef>
                <a:spcPts val="900"/>
              </a:spcBef>
              <a:buFont typeface="Arial" panose="020B0604020202020204" pitchFamily="34" charset="0"/>
              <a:buChar char="•"/>
              <a:defRPr sz="1500"/>
            </a:lvl4pPr>
            <a:lvl5pPr marL="128605" indent="-128605">
              <a:spcBef>
                <a:spcPts val="900"/>
              </a:spcBef>
              <a:buFont typeface="Arial" panose="020B0604020202020204" pitchFamily="34" charset="0"/>
              <a:buChar char="•"/>
              <a:defRPr sz="1500"/>
            </a:lvl5pPr>
            <a:lvl6pPr marL="128605" indent="-128605">
              <a:spcBef>
                <a:spcPts val="900"/>
              </a:spcBef>
              <a:buFont typeface="Arial" panose="020B0604020202020204" pitchFamily="34" charset="0"/>
              <a:buChar char="•"/>
              <a:defRPr sz="1500"/>
            </a:lvl6pPr>
            <a:lvl7pPr marL="128605" indent="-128605">
              <a:spcBef>
                <a:spcPts val="900"/>
              </a:spcBef>
              <a:buFont typeface="Arial" panose="020B0604020202020204" pitchFamily="34" charset="0"/>
              <a:buChar char="•"/>
              <a:defRPr sz="1500"/>
            </a:lvl7pPr>
            <a:lvl8pPr marL="128605" indent="-128605">
              <a:spcBef>
                <a:spcPts val="900"/>
              </a:spcBef>
              <a:buFont typeface="Arial" panose="020B0604020202020204" pitchFamily="34" charset="0"/>
              <a:buChar char="•"/>
              <a:defRPr sz="1500"/>
            </a:lvl8pPr>
            <a:lvl9pPr marL="128605" indent="-128605">
              <a:spcBef>
                <a:spcPts val="900"/>
              </a:spcBef>
              <a:buFont typeface="Arial" panose="020B0604020202020204" pitchFamily="34" charset="0"/>
              <a:buChar char="•"/>
              <a:defRPr sz="1500"/>
            </a:lvl9pPr>
          </a:lstStyle>
          <a:p>
            <a:pPr lvl="0"/>
            <a:r>
              <a:rPr lang="en-US" smtClean="0"/>
              <a:t>Click to edit Master text styles</a:t>
            </a:r>
          </a:p>
        </p:txBody>
      </p:sp>
      <p:sp>
        <p:nvSpPr>
          <p:cNvPr id="2" name="Title 1"/>
          <p:cNvSpPr>
            <a:spLocks noGrp="1"/>
          </p:cNvSpPr>
          <p:nvPr>
            <p:ph type="title"/>
          </p:nvPr>
        </p:nvSpPr>
        <p:spPr>
          <a:xfrm>
            <a:off x="570458" y="1143000"/>
            <a:ext cx="3058321" cy="2057400"/>
          </a:xfrm>
        </p:spPr>
        <p:txBody>
          <a:bodyPr anchor="ctr"/>
          <a:lstStyle>
            <a:lvl1pPr algn="r">
              <a:defRPr sz="12500" b="1">
                <a:solidFill>
                  <a:schemeClr val="accent5"/>
                </a:solidFill>
              </a:defRPr>
            </a:lvl1pPr>
          </a:lstStyle>
          <a:p>
            <a:r>
              <a:rPr lang="en-US" smtClean="0"/>
              <a:t>Click to edit Master title style</a:t>
            </a:r>
            <a:endParaRPr lang="en-US" dirty="0"/>
          </a:p>
        </p:txBody>
      </p:sp>
      <p:sp>
        <p:nvSpPr>
          <p:cNvPr id="4" name="Date Placeholder 4"/>
          <p:cNvSpPr>
            <a:spLocks noGrp="1"/>
          </p:cNvSpPr>
          <p:nvPr>
            <p:ph type="dt" sz="half" idx="16"/>
          </p:nvPr>
        </p:nvSpPr>
        <p:spPr/>
        <p:txBody>
          <a:bodyPr/>
          <a:lstStyle>
            <a:lvl1pPr>
              <a:defRPr smtClean="0"/>
            </a:lvl1pPr>
          </a:lstStyle>
          <a:p>
            <a:pPr>
              <a:defRPr/>
            </a:pPr>
            <a:fld id="{BD2EBDB3-173B-4946-9AE8-48F650EF60DE}" type="datetime1">
              <a:rPr lang="en-US">
                <a:solidFill>
                  <a:srgbClr val="5F5F5F"/>
                </a:solidFill>
              </a:rPr>
              <a:pPr>
                <a:defRPr/>
              </a:pPr>
              <a:t>3/25/2019</a:t>
            </a:fld>
            <a:endParaRPr dirty="0">
              <a:solidFill>
                <a:srgbClr val="5F5F5F"/>
              </a:solidFill>
            </a:endParaRPr>
          </a:p>
        </p:txBody>
      </p:sp>
      <p:sp>
        <p:nvSpPr>
          <p:cNvPr id="5" name="Footer Placeholder 5"/>
          <p:cNvSpPr>
            <a:spLocks noGrp="1"/>
          </p:cNvSpPr>
          <p:nvPr>
            <p:ph type="ftr" sz="quarter" idx="17"/>
          </p:nvPr>
        </p:nvSpPr>
        <p:spPr/>
        <p:txBody>
          <a:bodyPr/>
          <a:lstStyle>
            <a:lvl1pPr>
              <a:defRPr smtClean="0"/>
            </a:lvl1pPr>
          </a:lstStyle>
          <a:p>
            <a:pPr>
              <a:defRPr/>
            </a:pPr>
            <a:r>
              <a:rPr lang="en-US" dirty="0">
                <a:solidFill>
                  <a:srgbClr val="5F5F5F"/>
                </a:solidFill>
              </a:rPr>
              <a:t>Oracle Confidential </a:t>
            </a:r>
            <a:endParaRPr dirty="0">
              <a:solidFill>
                <a:srgbClr val="5F5F5F"/>
              </a:solidFill>
            </a:endParaRPr>
          </a:p>
        </p:txBody>
      </p:sp>
      <p:sp>
        <p:nvSpPr>
          <p:cNvPr id="6" name="Slide Number Placeholder 6"/>
          <p:cNvSpPr>
            <a:spLocks noGrp="1"/>
          </p:cNvSpPr>
          <p:nvPr>
            <p:ph type="sldNum" sz="quarter" idx="18"/>
          </p:nvPr>
        </p:nvSpPr>
        <p:spPr/>
        <p:txBody>
          <a:bodyPr/>
          <a:lstStyle>
            <a:lvl1pPr>
              <a:defRPr/>
            </a:lvl1pPr>
          </a:lstStyle>
          <a:p>
            <a:pPr>
              <a:defRPr/>
            </a:pPr>
            <a:fld id="{AC275F2B-681E-460B-BE97-1ADAC60139BB}" type="slidenum">
              <a:rPr>
                <a:solidFill>
                  <a:srgbClr val="5F5F5F"/>
                </a:solidFill>
              </a:rPr>
              <a:pPr>
                <a:defRPr/>
              </a:pPr>
              <a:t>‹#›</a:t>
            </a:fld>
            <a:endParaRPr dirty="0">
              <a:solidFill>
                <a:srgbClr val="5F5F5F"/>
              </a:solidFill>
            </a:endParaRPr>
          </a:p>
        </p:txBody>
      </p:sp>
    </p:spTree>
  </p:cSld>
  <p:clrMapOvr>
    <a:masterClrMapping/>
  </p:clrMapOvr>
  <p:transition spd="med">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cxnSp>
        <p:nvCxnSpPr>
          <p:cNvPr id="7" name="Straight Connector 6"/>
          <p:cNvCxnSpPr/>
          <p:nvPr/>
        </p:nvCxnSpPr>
        <p:spPr bwMode="ltGray">
          <a:xfrm>
            <a:off x="4572000" y="1143000"/>
            <a:ext cx="0" cy="33147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Text Placeholder 2"/>
          <p:cNvSpPr>
            <a:spLocks noGrp="1"/>
          </p:cNvSpPr>
          <p:nvPr>
            <p:ph type="body" idx="1"/>
          </p:nvPr>
        </p:nvSpPr>
        <p:spPr>
          <a:xfrm>
            <a:off x="398963" y="1143000"/>
            <a:ext cx="4060994" cy="571500"/>
          </a:xfrm>
        </p:spPr>
        <p:txBody>
          <a:bodyPr anchor="ctr">
            <a:noAutofit/>
          </a:bodyPr>
          <a:lstStyle>
            <a:lvl1pPr marL="0" indent="0">
              <a:spcBef>
                <a:spcPts val="0"/>
              </a:spcBef>
              <a:buNone/>
              <a:defRPr sz="2100" b="1"/>
            </a:lvl1pPr>
            <a:lvl2pPr marL="342946" indent="0">
              <a:buNone/>
              <a:defRPr sz="1500" b="1"/>
            </a:lvl2pPr>
            <a:lvl3pPr marL="685891" indent="0">
              <a:buNone/>
              <a:defRPr sz="1400" b="1"/>
            </a:lvl3pPr>
            <a:lvl4pPr marL="1028837" indent="0">
              <a:buNone/>
              <a:defRPr sz="1200" b="1"/>
            </a:lvl4pPr>
            <a:lvl5pPr marL="1371783" indent="0">
              <a:buNone/>
              <a:defRPr sz="1200" b="1"/>
            </a:lvl5pPr>
            <a:lvl6pPr marL="1714729" indent="0">
              <a:buNone/>
              <a:defRPr sz="1200" b="1"/>
            </a:lvl6pPr>
            <a:lvl7pPr marL="2057674" indent="0">
              <a:buNone/>
              <a:defRPr sz="1200" b="1"/>
            </a:lvl7pPr>
            <a:lvl8pPr marL="2400620" indent="0">
              <a:buNone/>
              <a:defRPr sz="1200" b="1"/>
            </a:lvl8pPr>
            <a:lvl9pPr marL="2743566"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398963" y="1771650"/>
            <a:ext cx="4060994" cy="2686050"/>
          </a:xfrm>
        </p:spPr>
        <p:txBody>
          <a:bodyPr>
            <a:noAutofit/>
          </a:bodyPr>
          <a:lstStyle>
            <a:lvl1pPr>
              <a:defRPr sz="2100"/>
            </a:lvl1pPr>
            <a:lvl2pPr>
              <a:defRPr sz="1800"/>
            </a:lvl2pPr>
            <a:lvl3pPr>
              <a:defRPr sz="1500"/>
            </a:lvl3pPr>
            <a:lvl4pPr>
              <a:defRPr sz="14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Text Placeholder 4"/>
          <p:cNvSpPr>
            <a:spLocks noGrp="1"/>
          </p:cNvSpPr>
          <p:nvPr>
            <p:ph type="body" sz="quarter" idx="3"/>
          </p:nvPr>
        </p:nvSpPr>
        <p:spPr>
          <a:xfrm>
            <a:off x="4684043" y="1143000"/>
            <a:ext cx="4060994" cy="571500"/>
          </a:xfrm>
        </p:spPr>
        <p:txBody>
          <a:bodyPr anchor="ctr">
            <a:noAutofit/>
          </a:bodyPr>
          <a:lstStyle>
            <a:lvl1pPr marL="0" indent="0">
              <a:spcBef>
                <a:spcPts val="0"/>
              </a:spcBef>
              <a:buNone/>
              <a:defRPr sz="2100" b="1"/>
            </a:lvl1pPr>
            <a:lvl2pPr marL="342946" indent="0">
              <a:buNone/>
              <a:defRPr sz="1500" b="1"/>
            </a:lvl2pPr>
            <a:lvl3pPr marL="685891" indent="0">
              <a:buNone/>
              <a:defRPr sz="1400" b="1"/>
            </a:lvl3pPr>
            <a:lvl4pPr marL="1028837" indent="0">
              <a:buNone/>
              <a:defRPr sz="1200" b="1"/>
            </a:lvl4pPr>
            <a:lvl5pPr marL="1371783" indent="0">
              <a:buNone/>
              <a:defRPr sz="1200" b="1"/>
            </a:lvl5pPr>
            <a:lvl6pPr marL="1714729" indent="0">
              <a:buNone/>
              <a:defRPr sz="1200" b="1"/>
            </a:lvl6pPr>
            <a:lvl7pPr marL="2057674" indent="0">
              <a:buNone/>
              <a:defRPr sz="1200" b="1"/>
            </a:lvl7pPr>
            <a:lvl8pPr marL="2400620" indent="0">
              <a:buNone/>
              <a:defRPr sz="1200" b="1"/>
            </a:lvl8pPr>
            <a:lvl9pPr marL="2743566"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84043" y="1771650"/>
            <a:ext cx="4060994" cy="2686050"/>
          </a:xfrm>
        </p:spPr>
        <p:txBody>
          <a:bodyPr>
            <a:noAutofit/>
          </a:bodyPr>
          <a:lstStyle>
            <a:lvl1pPr>
              <a:defRPr sz="2100"/>
            </a:lvl1pPr>
            <a:lvl2pPr>
              <a:defRPr sz="1800"/>
            </a:lvl2pPr>
            <a:lvl3pPr>
              <a:defRPr sz="1500"/>
            </a:lvl3pPr>
            <a:lvl4pPr>
              <a:defRPr sz="14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11" name="Title 10"/>
          <p:cNvSpPr>
            <a:spLocks noGrp="1"/>
          </p:cNvSpPr>
          <p:nvPr>
            <p:ph type="title"/>
          </p:nvPr>
        </p:nvSpPr>
        <p:spPr/>
        <p:txBody>
          <a:bodyPr/>
          <a:lstStyle/>
          <a:p>
            <a:r>
              <a:rPr lang="en-US" smtClean="0"/>
              <a:t>Click to edit Master title style</a:t>
            </a:r>
            <a:endParaRPr dirty="0"/>
          </a:p>
        </p:txBody>
      </p:sp>
      <p:sp>
        <p:nvSpPr>
          <p:cNvPr id="8" name="Date Placeholder 6"/>
          <p:cNvSpPr>
            <a:spLocks noGrp="1"/>
          </p:cNvSpPr>
          <p:nvPr>
            <p:ph type="dt" sz="half" idx="10"/>
          </p:nvPr>
        </p:nvSpPr>
        <p:spPr/>
        <p:txBody>
          <a:bodyPr/>
          <a:lstStyle>
            <a:lvl1pPr>
              <a:defRPr smtClean="0"/>
            </a:lvl1pPr>
          </a:lstStyle>
          <a:p>
            <a:pPr>
              <a:defRPr/>
            </a:pPr>
            <a:fld id="{9CB9300A-F191-4E3B-94F8-1D4EA014C4CE}" type="datetime1">
              <a:rPr lang="en-US">
                <a:solidFill>
                  <a:srgbClr val="5F5F5F"/>
                </a:solidFill>
              </a:rPr>
              <a:pPr>
                <a:defRPr/>
              </a:pPr>
              <a:t>3/25/2019</a:t>
            </a:fld>
            <a:endParaRPr dirty="0">
              <a:solidFill>
                <a:srgbClr val="5F5F5F"/>
              </a:solidFill>
            </a:endParaRPr>
          </a:p>
        </p:txBody>
      </p:sp>
      <p:sp>
        <p:nvSpPr>
          <p:cNvPr id="9" name="Footer Placeholder 7"/>
          <p:cNvSpPr>
            <a:spLocks noGrp="1"/>
          </p:cNvSpPr>
          <p:nvPr>
            <p:ph type="ftr" sz="quarter" idx="11"/>
          </p:nvPr>
        </p:nvSpPr>
        <p:spPr/>
        <p:txBody>
          <a:bodyPr/>
          <a:lstStyle>
            <a:lvl1pPr>
              <a:defRPr smtClean="0"/>
            </a:lvl1pPr>
          </a:lstStyle>
          <a:p>
            <a:pPr>
              <a:defRPr/>
            </a:pPr>
            <a:r>
              <a:rPr lang="en-US" dirty="0">
                <a:solidFill>
                  <a:srgbClr val="5F5F5F"/>
                </a:solidFill>
              </a:rPr>
              <a:t>Oracle Confidential </a:t>
            </a:r>
            <a:endParaRPr dirty="0">
              <a:solidFill>
                <a:srgbClr val="5F5F5F"/>
              </a:solidFill>
            </a:endParaRPr>
          </a:p>
        </p:txBody>
      </p:sp>
      <p:sp>
        <p:nvSpPr>
          <p:cNvPr id="10" name="Slide Number Placeholder 8"/>
          <p:cNvSpPr>
            <a:spLocks noGrp="1"/>
          </p:cNvSpPr>
          <p:nvPr>
            <p:ph type="sldNum" sz="quarter" idx="12"/>
          </p:nvPr>
        </p:nvSpPr>
        <p:spPr/>
        <p:txBody>
          <a:bodyPr/>
          <a:lstStyle>
            <a:lvl1pPr>
              <a:defRPr/>
            </a:lvl1pPr>
          </a:lstStyle>
          <a:p>
            <a:pPr>
              <a:defRPr/>
            </a:pPr>
            <a:fld id="{F7BC6B8C-E872-46C8-B140-ACD5304D468E}" type="slidenum">
              <a:rPr>
                <a:solidFill>
                  <a:srgbClr val="5F5F5F"/>
                </a:solidFill>
              </a:rPr>
              <a:pPr>
                <a:defRPr/>
              </a:pPr>
              <a:t>‹#›</a:t>
            </a:fld>
            <a:endParaRPr dirty="0">
              <a:solidFill>
                <a:srgbClr val="5F5F5F"/>
              </a:solidFill>
            </a:endParaRPr>
          </a:p>
        </p:txBody>
      </p:sp>
    </p:spTree>
  </p:cSld>
  <p:clrMapOvr>
    <a:masterClrMapping/>
  </p:clrMapOvr>
  <p:transition spd="med">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itle-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lvl1pPr>
              <a:defRPr smtClean="0"/>
            </a:lvl1pPr>
          </a:lstStyle>
          <a:p>
            <a:pPr>
              <a:defRPr/>
            </a:pPr>
            <a:fld id="{F66BC00F-3E2C-4D57-814A-E21B211FE8CF}" type="datetime1">
              <a:rPr lang="en-US">
                <a:solidFill>
                  <a:srgbClr val="5F5F5F"/>
                </a:solidFill>
              </a:rPr>
              <a:pPr>
                <a:defRPr/>
              </a:pPr>
              <a:t>3/25/2019</a:t>
            </a:fld>
            <a:endParaRPr dirty="0">
              <a:solidFill>
                <a:srgbClr val="5F5F5F"/>
              </a:solidFill>
            </a:endParaRPr>
          </a:p>
        </p:txBody>
      </p:sp>
      <p:sp>
        <p:nvSpPr>
          <p:cNvPr id="4" name="Footer Placeholder 3"/>
          <p:cNvSpPr>
            <a:spLocks noGrp="1"/>
          </p:cNvSpPr>
          <p:nvPr>
            <p:ph type="ftr" sz="quarter" idx="11"/>
          </p:nvPr>
        </p:nvSpPr>
        <p:spPr/>
        <p:txBody>
          <a:bodyPr/>
          <a:lstStyle>
            <a:lvl1pPr>
              <a:defRPr smtClean="0"/>
            </a:lvl1pPr>
          </a:lstStyle>
          <a:p>
            <a:pPr>
              <a:defRPr/>
            </a:pPr>
            <a:r>
              <a:rPr lang="en-US" dirty="0">
                <a:solidFill>
                  <a:srgbClr val="5F5F5F"/>
                </a:solidFill>
              </a:rPr>
              <a:t>Oracle Confidential </a:t>
            </a:r>
            <a:endParaRPr dirty="0">
              <a:solidFill>
                <a:srgbClr val="5F5F5F"/>
              </a:solidFill>
            </a:endParaRPr>
          </a:p>
        </p:txBody>
      </p:sp>
      <p:sp>
        <p:nvSpPr>
          <p:cNvPr id="5" name="Slide Number Placeholder 4"/>
          <p:cNvSpPr>
            <a:spLocks noGrp="1"/>
          </p:cNvSpPr>
          <p:nvPr>
            <p:ph type="sldNum" sz="quarter" idx="12"/>
          </p:nvPr>
        </p:nvSpPr>
        <p:spPr/>
        <p:txBody>
          <a:bodyPr/>
          <a:lstStyle>
            <a:lvl1pPr>
              <a:defRPr/>
            </a:lvl1pPr>
          </a:lstStyle>
          <a:p>
            <a:pPr>
              <a:defRPr/>
            </a:pPr>
            <a:fld id="{E379F0FA-0170-4737-B457-B1D1F9B84B6E}" type="slidenum">
              <a:rPr>
                <a:solidFill>
                  <a:srgbClr val="5F5F5F"/>
                </a:solidFill>
              </a:rPr>
              <a:pPr>
                <a:defRPr/>
              </a:pPr>
              <a:t>‹#›</a:t>
            </a:fld>
            <a:endParaRPr dirty="0">
              <a:solidFill>
                <a:srgbClr val="5F5F5F"/>
              </a:solidFill>
            </a:endParaRPr>
          </a:p>
        </p:txBody>
      </p:sp>
    </p:spTree>
  </p:cSld>
  <p:clrMapOvr>
    <a:masterClrMapping/>
  </p:clrMapOvr>
  <p:transition spd="med">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p:cSld name="Title and Subtitle">
    <p:spTree>
      <p:nvGrpSpPr>
        <p:cNvPr id="1" name=""/>
        <p:cNvGrpSpPr/>
        <p:nvPr/>
      </p:nvGrpSpPr>
      <p:grpSpPr>
        <a:xfrm>
          <a:off x="0" y="0"/>
          <a:ext cx="0" cy="0"/>
          <a:chOff x="0" y="0"/>
          <a:chExt cx="0" cy="0"/>
        </a:xfrm>
      </p:grpSpPr>
      <p:sp>
        <p:nvSpPr>
          <p:cNvPr id="6" name="Text Placeholder 12"/>
          <p:cNvSpPr>
            <a:spLocks noGrp="1"/>
          </p:cNvSpPr>
          <p:nvPr>
            <p:ph type="body" sz="quarter" idx="13"/>
          </p:nvPr>
        </p:nvSpPr>
        <p:spPr>
          <a:xfrm>
            <a:off x="398964" y="1030306"/>
            <a:ext cx="8346072" cy="257474"/>
          </a:xfrm>
        </p:spPr>
        <p:txBody>
          <a:bodyPr>
            <a:noAutofit/>
          </a:bodyPr>
          <a:lstStyle>
            <a:lvl1pPr marL="1191" indent="0">
              <a:spcBef>
                <a:spcPts val="0"/>
              </a:spcBef>
              <a:buFontTx/>
              <a:buNone/>
              <a:defRPr sz="1800" b="1" baseline="0"/>
            </a:lvl1pPr>
            <a:lvl2pPr marL="1191" indent="0">
              <a:buFontTx/>
              <a:buNone/>
              <a:defRPr sz="1800"/>
            </a:lvl2pPr>
            <a:lvl3pPr marL="1191" indent="0">
              <a:buFontTx/>
              <a:buNone/>
              <a:defRPr sz="1800"/>
            </a:lvl3pPr>
            <a:lvl4pPr marL="1191" indent="0">
              <a:buFontTx/>
              <a:buNone/>
              <a:defRPr sz="1800"/>
            </a:lvl4pPr>
            <a:lvl5pPr marL="1191" indent="0">
              <a:buFontTx/>
              <a:buNone/>
              <a:defRPr sz="1800"/>
            </a:lvl5pPr>
            <a:lvl6pPr marL="1191" indent="0">
              <a:buFontTx/>
              <a:buNone/>
              <a:defRPr sz="1800"/>
            </a:lvl6pPr>
            <a:lvl7pPr marL="1191" indent="0">
              <a:buFontTx/>
              <a:buNone/>
              <a:defRPr sz="1800"/>
            </a:lvl7pPr>
            <a:lvl8pPr marL="1191" indent="0">
              <a:buFontTx/>
              <a:buNone/>
              <a:defRPr sz="1800"/>
            </a:lvl8pPr>
            <a:lvl9pPr marL="1191" indent="0">
              <a:buFontTx/>
              <a:buNone/>
              <a:defRPr sz="1800"/>
            </a:lvl9pPr>
          </a:lstStyle>
          <a:p>
            <a:pPr lvl="0"/>
            <a:r>
              <a:rPr lang="en-US" smtClean="0"/>
              <a:t>Click to edit Master text styles</a:t>
            </a:r>
          </a:p>
        </p:txBody>
      </p:sp>
      <p:sp>
        <p:nvSpPr>
          <p:cNvPr id="7" name="Title 6"/>
          <p:cNvSpPr>
            <a:spLocks noGrp="1"/>
          </p:cNvSpPr>
          <p:nvPr>
            <p:ph type="title"/>
          </p:nvPr>
        </p:nvSpPr>
        <p:spPr/>
        <p:txBody>
          <a:bodyPr/>
          <a:lstStyle/>
          <a:p>
            <a:r>
              <a:rPr lang="en-US" smtClean="0"/>
              <a:t>Click to edit Master title style</a:t>
            </a:r>
            <a:endParaRPr dirty="0"/>
          </a:p>
        </p:txBody>
      </p:sp>
      <p:sp>
        <p:nvSpPr>
          <p:cNvPr id="4" name="Date Placeholder 2"/>
          <p:cNvSpPr>
            <a:spLocks noGrp="1"/>
          </p:cNvSpPr>
          <p:nvPr>
            <p:ph type="dt" sz="half" idx="14"/>
          </p:nvPr>
        </p:nvSpPr>
        <p:spPr/>
        <p:txBody>
          <a:bodyPr/>
          <a:lstStyle>
            <a:lvl1pPr>
              <a:defRPr smtClean="0"/>
            </a:lvl1pPr>
          </a:lstStyle>
          <a:p>
            <a:pPr>
              <a:defRPr/>
            </a:pPr>
            <a:fld id="{C5DA7651-10F6-4200-B885-EE8DFA767189}" type="datetime1">
              <a:rPr lang="en-US">
                <a:solidFill>
                  <a:srgbClr val="5F5F5F"/>
                </a:solidFill>
              </a:rPr>
              <a:pPr>
                <a:defRPr/>
              </a:pPr>
              <a:t>3/25/2019</a:t>
            </a:fld>
            <a:endParaRPr dirty="0">
              <a:solidFill>
                <a:srgbClr val="5F5F5F"/>
              </a:solidFill>
            </a:endParaRPr>
          </a:p>
        </p:txBody>
      </p:sp>
      <p:sp>
        <p:nvSpPr>
          <p:cNvPr id="5" name="Footer Placeholder 3"/>
          <p:cNvSpPr>
            <a:spLocks noGrp="1"/>
          </p:cNvSpPr>
          <p:nvPr>
            <p:ph type="ftr" sz="quarter" idx="15"/>
          </p:nvPr>
        </p:nvSpPr>
        <p:spPr/>
        <p:txBody>
          <a:bodyPr/>
          <a:lstStyle>
            <a:lvl1pPr>
              <a:defRPr smtClean="0"/>
            </a:lvl1pPr>
          </a:lstStyle>
          <a:p>
            <a:pPr>
              <a:defRPr/>
            </a:pPr>
            <a:r>
              <a:rPr lang="en-US" dirty="0">
                <a:solidFill>
                  <a:srgbClr val="5F5F5F"/>
                </a:solidFill>
              </a:rPr>
              <a:t>Oracle Confidential </a:t>
            </a:r>
            <a:endParaRPr dirty="0">
              <a:solidFill>
                <a:srgbClr val="5F5F5F"/>
              </a:solidFill>
            </a:endParaRPr>
          </a:p>
        </p:txBody>
      </p:sp>
      <p:sp>
        <p:nvSpPr>
          <p:cNvPr id="8" name="Slide Number Placeholder 4"/>
          <p:cNvSpPr>
            <a:spLocks noGrp="1"/>
          </p:cNvSpPr>
          <p:nvPr>
            <p:ph type="sldNum" sz="quarter" idx="16"/>
          </p:nvPr>
        </p:nvSpPr>
        <p:spPr/>
        <p:txBody>
          <a:bodyPr/>
          <a:lstStyle>
            <a:lvl1pPr>
              <a:defRPr/>
            </a:lvl1pPr>
          </a:lstStyle>
          <a:p>
            <a:pPr>
              <a:defRPr/>
            </a:pPr>
            <a:fld id="{96C7E133-D0DE-48BC-90FB-62DFE2E8B6BB}" type="slidenum">
              <a:rPr>
                <a:solidFill>
                  <a:srgbClr val="5F5F5F"/>
                </a:solidFill>
              </a:rPr>
              <a:pPr>
                <a:defRPr/>
              </a:pPr>
              <a:t>‹#›</a:t>
            </a:fld>
            <a:endParaRPr dirty="0">
              <a:solidFill>
                <a:srgbClr val="5F5F5F"/>
              </a:solidFill>
            </a:endParaRPr>
          </a:p>
        </p:txBody>
      </p:sp>
    </p:spTree>
  </p:cSld>
  <p:clrMapOvr>
    <a:masterClrMapping/>
  </p:clrMapOvr>
  <p:transition spd="med">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smtClean="0"/>
            </a:lvl1pPr>
          </a:lstStyle>
          <a:p>
            <a:pPr>
              <a:defRPr/>
            </a:pPr>
            <a:fld id="{CFFE1D35-FED0-4303-8C23-1D86CCCBA86F}" type="datetime1">
              <a:rPr lang="en-US">
                <a:solidFill>
                  <a:srgbClr val="5F5F5F"/>
                </a:solidFill>
              </a:rPr>
              <a:pPr>
                <a:defRPr/>
              </a:pPr>
              <a:t>3/25/2019</a:t>
            </a:fld>
            <a:endParaRPr dirty="0">
              <a:solidFill>
                <a:srgbClr val="5F5F5F"/>
              </a:solidFill>
            </a:endParaRPr>
          </a:p>
        </p:txBody>
      </p:sp>
      <p:sp>
        <p:nvSpPr>
          <p:cNvPr id="3" name="Footer Placeholder 2"/>
          <p:cNvSpPr>
            <a:spLocks noGrp="1"/>
          </p:cNvSpPr>
          <p:nvPr>
            <p:ph type="ftr" sz="quarter" idx="11"/>
          </p:nvPr>
        </p:nvSpPr>
        <p:spPr/>
        <p:txBody>
          <a:bodyPr/>
          <a:lstStyle>
            <a:lvl1pPr>
              <a:defRPr smtClean="0"/>
            </a:lvl1pPr>
          </a:lstStyle>
          <a:p>
            <a:pPr>
              <a:defRPr/>
            </a:pPr>
            <a:r>
              <a:rPr lang="en-US" dirty="0">
                <a:solidFill>
                  <a:srgbClr val="5F5F5F"/>
                </a:solidFill>
              </a:rPr>
              <a:t>Oracle Confidential </a:t>
            </a:r>
            <a:endParaRPr dirty="0">
              <a:solidFill>
                <a:srgbClr val="5F5F5F"/>
              </a:solidFill>
            </a:endParaRPr>
          </a:p>
        </p:txBody>
      </p:sp>
      <p:sp>
        <p:nvSpPr>
          <p:cNvPr id="4" name="Slide Number Placeholder 3"/>
          <p:cNvSpPr>
            <a:spLocks noGrp="1"/>
          </p:cNvSpPr>
          <p:nvPr>
            <p:ph type="sldNum" sz="quarter" idx="12"/>
          </p:nvPr>
        </p:nvSpPr>
        <p:spPr/>
        <p:txBody>
          <a:bodyPr/>
          <a:lstStyle>
            <a:lvl1pPr>
              <a:defRPr/>
            </a:lvl1pPr>
          </a:lstStyle>
          <a:p>
            <a:pPr>
              <a:defRPr/>
            </a:pPr>
            <a:fld id="{99C9785A-3902-4132-9717-3AE86812EFB4}" type="slidenum">
              <a:rPr>
                <a:solidFill>
                  <a:srgbClr val="5F5F5F"/>
                </a:solidFill>
              </a:rPr>
              <a:pPr>
                <a:defRPr/>
              </a:pPr>
              <a:t>‹#›</a:t>
            </a:fld>
            <a:endParaRPr dirty="0">
              <a:solidFill>
                <a:srgbClr val="5F5F5F"/>
              </a:solidFill>
            </a:endParaRPr>
          </a:p>
        </p:txBody>
      </p:sp>
    </p:spTree>
  </p:cSld>
  <p:clrMapOvr>
    <a:masterClrMapping/>
  </p:clrMapOvr>
  <p:transition spd="med">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98850" y="1143000"/>
            <a:ext cx="5830931" cy="3314700"/>
          </a:xfrm>
        </p:spPr>
        <p:txBody>
          <a:bodyPr>
            <a:noAutofit/>
          </a:bodyPr>
          <a:lstStyle>
            <a:lvl1pPr>
              <a:defRPr sz="2100"/>
            </a:lvl1pPr>
            <a:lvl2pPr>
              <a:defRPr sz="1800"/>
            </a:lvl2pPr>
            <a:lvl3pPr>
              <a:defRPr sz="1500"/>
            </a:lvl3pPr>
            <a:lvl4pPr>
              <a:defRPr sz="14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Text Placeholder 3"/>
          <p:cNvSpPr>
            <a:spLocks noGrp="1"/>
          </p:cNvSpPr>
          <p:nvPr>
            <p:ph type="body" sz="half" idx="2"/>
          </p:nvPr>
        </p:nvSpPr>
        <p:spPr>
          <a:xfrm>
            <a:off x="6584681" y="1143001"/>
            <a:ext cx="2229431" cy="3314700"/>
          </a:xfrm>
        </p:spPr>
        <p:txBody>
          <a:bodyPr>
            <a:noAutofit/>
          </a:bodyPr>
          <a:lstStyle>
            <a:lvl1pPr marL="0" indent="0">
              <a:buNone/>
              <a:defRPr sz="1500"/>
            </a:lvl1pPr>
            <a:lvl2pPr marL="342946" indent="0">
              <a:buNone/>
              <a:defRPr sz="900"/>
            </a:lvl2pPr>
            <a:lvl3pPr marL="685891" indent="0">
              <a:buNone/>
              <a:defRPr sz="800"/>
            </a:lvl3pPr>
            <a:lvl4pPr marL="1028837" indent="0">
              <a:buNone/>
              <a:defRPr sz="700"/>
            </a:lvl4pPr>
            <a:lvl5pPr marL="1371783" indent="0">
              <a:buNone/>
              <a:defRPr sz="700"/>
            </a:lvl5pPr>
            <a:lvl6pPr marL="1714729" indent="0">
              <a:buNone/>
              <a:defRPr sz="700"/>
            </a:lvl6pPr>
            <a:lvl7pPr marL="2057674" indent="0">
              <a:buNone/>
              <a:defRPr sz="700"/>
            </a:lvl7pPr>
            <a:lvl8pPr marL="2400620" indent="0">
              <a:buNone/>
              <a:defRPr sz="700"/>
            </a:lvl8pPr>
            <a:lvl9pPr marL="2743566" indent="0">
              <a:buNone/>
              <a:defRPr sz="700"/>
            </a:lvl9pPr>
          </a:lstStyle>
          <a:p>
            <a:pPr lvl="0"/>
            <a:r>
              <a:rPr lang="en-US" smtClean="0"/>
              <a:t>Click to edit Master text styles</a:t>
            </a:r>
          </a:p>
        </p:txBody>
      </p:sp>
      <p:sp>
        <p:nvSpPr>
          <p:cNvPr id="8" name="Title 7"/>
          <p:cNvSpPr>
            <a:spLocks noGrp="1"/>
          </p:cNvSpPr>
          <p:nvPr>
            <p:ph type="title"/>
          </p:nvPr>
        </p:nvSpPr>
        <p:spPr/>
        <p:txBody>
          <a:bodyPr/>
          <a:lstStyle/>
          <a:p>
            <a:r>
              <a:rPr lang="en-US" smtClean="0"/>
              <a:t>Click to edit Master title style</a:t>
            </a:r>
            <a:endParaRPr dirty="0"/>
          </a:p>
        </p:txBody>
      </p:sp>
      <p:sp>
        <p:nvSpPr>
          <p:cNvPr id="5" name="Date Placeholder 4"/>
          <p:cNvSpPr>
            <a:spLocks noGrp="1"/>
          </p:cNvSpPr>
          <p:nvPr>
            <p:ph type="dt" sz="half" idx="10"/>
          </p:nvPr>
        </p:nvSpPr>
        <p:spPr/>
        <p:txBody>
          <a:bodyPr/>
          <a:lstStyle>
            <a:lvl1pPr>
              <a:defRPr smtClean="0"/>
            </a:lvl1pPr>
          </a:lstStyle>
          <a:p>
            <a:pPr>
              <a:defRPr/>
            </a:pPr>
            <a:fld id="{06823AA6-FDD3-4E89-A15F-D5A81243D44C}" type="datetime1">
              <a:rPr lang="en-US">
                <a:solidFill>
                  <a:srgbClr val="5F5F5F"/>
                </a:solidFill>
              </a:rPr>
              <a:pPr>
                <a:defRPr/>
              </a:pPr>
              <a:t>3/25/2019</a:t>
            </a:fld>
            <a:endParaRPr dirty="0">
              <a:solidFill>
                <a:srgbClr val="5F5F5F"/>
              </a:solidFill>
            </a:endParaRPr>
          </a:p>
        </p:txBody>
      </p:sp>
      <p:sp>
        <p:nvSpPr>
          <p:cNvPr id="6" name="Footer Placeholder 5"/>
          <p:cNvSpPr>
            <a:spLocks noGrp="1"/>
          </p:cNvSpPr>
          <p:nvPr>
            <p:ph type="ftr" sz="quarter" idx="11"/>
          </p:nvPr>
        </p:nvSpPr>
        <p:spPr/>
        <p:txBody>
          <a:bodyPr/>
          <a:lstStyle>
            <a:lvl1pPr>
              <a:defRPr smtClean="0"/>
            </a:lvl1pPr>
          </a:lstStyle>
          <a:p>
            <a:pPr>
              <a:defRPr/>
            </a:pPr>
            <a:r>
              <a:rPr lang="en-US" dirty="0">
                <a:solidFill>
                  <a:srgbClr val="5F5F5F"/>
                </a:solidFill>
              </a:rPr>
              <a:t>Oracle Confidential </a:t>
            </a:r>
            <a:endParaRPr dirty="0">
              <a:solidFill>
                <a:srgbClr val="5F5F5F"/>
              </a:solidFill>
            </a:endParaRPr>
          </a:p>
        </p:txBody>
      </p:sp>
      <p:sp>
        <p:nvSpPr>
          <p:cNvPr id="7" name="Slide Number Placeholder 6"/>
          <p:cNvSpPr>
            <a:spLocks noGrp="1"/>
          </p:cNvSpPr>
          <p:nvPr>
            <p:ph type="sldNum" sz="quarter" idx="12"/>
          </p:nvPr>
        </p:nvSpPr>
        <p:spPr/>
        <p:txBody>
          <a:bodyPr/>
          <a:lstStyle>
            <a:lvl1pPr>
              <a:defRPr/>
            </a:lvl1pPr>
          </a:lstStyle>
          <a:p>
            <a:pPr>
              <a:defRPr/>
            </a:pPr>
            <a:fld id="{9E554CCB-3E01-46A5-8E02-86FF24F96710}" type="slidenum">
              <a:rPr>
                <a:solidFill>
                  <a:srgbClr val="5F5F5F"/>
                </a:solidFill>
              </a:rPr>
              <a:pPr>
                <a:defRPr/>
              </a:pPr>
              <a:t>‹#›</a:t>
            </a:fld>
            <a:endParaRPr dirty="0">
              <a:solidFill>
                <a:srgbClr val="5F5F5F"/>
              </a:solidFill>
            </a:endParaRPr>
          </a:p>
        </p:txBody>
      </p:sp>
    </p:spTree>
  </p:cSld>
  <p:clrMapOvr>
    <a:masterClrMapping/>
  </p:clrMapOvr>
  <p:transition spd="med">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3_Blank">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cstate="screen">
            <a:extLst>
              <a:ext uri="{28A0092B-C50C-407E-A947-70E740481C1C}">
                <a14:useLocalDpi xmlns:a14="http://schemas.microsoft.com/office/drawing/2010/main"/>
              </a:ext>
            </a:extLst>
          </a:blip>
          <a:srcRect b="-1"/>
          <a:stretch/>
        </p:blipFill>
        <p:spPr>
          <a:xfrm>
            <a:off x="145515" y="144019"/>
            <a:ext cx="8853197" cy="4900802"/>
          </a:xfrm>
          <a:prstGeom prst="rect">
            <a:avLst/>
          </a:prstGeom>
        </p:spPr>
      </p:pic>
      <p:grpSp>
        <p:nvGrpSpPr>
          <p:cNvPr id="2" name="Group 12"/>
          <p:cNvGrpSpPr/>
          <p:nvPr userDrawn="1"/>
        </p:nvGrpSpPr>
        <p:grpSpPr>
          <a:xfrm>
            <a:off x="117563" y="1481671"/>
            <a:ext cx="5050873" cy="3471335"/>
            <a:chOff x="156707" y="1975555"/>
            <a:chExt cx="6732744" cy="4628446"/>
          </a:xfrm>
        </p:grpSpPr>
        <p:sp>
          <p:nvSpPr>
            <p:cNvPr id="15" name="Freeform 14"/>
            <p:cNvSpPr/>
            <p:nvPr userDrawn="1"/>
          </p:nvSpPr>
          <p:spPr>
            <a:xfrm>
              <a:off x="156707" y="2042583"/>
              <a:ext cx="6595167" cy="4561418"/>
            </a:xfrm>
            <a:custGeom>
              <a:avLst/>
              <a:gdLst>
                <a:gd name="connsiteX0" fmla="*/ 52914 w 6328559"/>
                <a:gd name="connsiteY0" fmla="*/ 0 h 4540250"/>
                <a:gd name="connsiteX1" fmla="*/ 4624716 w 6328559"/>
                <a:gd name="connsiteY1" fmla="*/ 211667 h 4540250"/>
                <a:gd name="connsiteX2" fmla="*/ 6328559 w 6328559"/>
                <a:gd name="connsiteY2" fmla="*/ 2127250 h 4540250"/>
                <a:gd name="connsiteX3" fmla="*/ 5683003 w 6328559"/>
                <a:gd name="connsiteY3" fmla="*/ 3672417 h 4540250"/>
                <a:gd name="connsiteX4" fmla="*/ 4053241 w 6328559"/>
                <a:gd name="connsiteY4" fmla="*/ 4476750 h 4540250"/>
                <a:gd name="connsiteX5" fmla="*/ 0 w 6328559"/>
                <a:gd name="connsiteY5" fmla="*/ 4540250 h 4540250"/>
                <a:gd name="connsiteX6" fmla="*/ 52914 w 6328559"/>
                <a:gd name="connsiteY6" fmla="*/ 0 h 4540250"/>
                <a:gd name="connsiteX0" fmla="*/ 52914 w 6328559"/>
                <a:gd name="connsiteY0" fmla="*/ 0 h 4540250"/>
                <a:gd name="connsiteX1" fmla="*/ 4624716 w 6328559"/>
                <a:gd name="connsiteY1" fmla="*/ 211667 h 4540250"/>
                <a:gd name="connsiteX2" fmla="*/ 6328559 w 6328559"/>
                <a:gd name="connsiteY2" fmla="*/ 2127250 h 4540250"/>
                <a:gd name="connsiteX3" fmla="*/ 4815207 w 6328559"/>
                <a:gd name="connsiteY3" fmla="*/ 3100917 h 4540250"/>
                <a:gd name="connsiteX4" fmla="*/ 4053241 w 6328559"/>
                <a:gd name="connsiteY4" fmla="*/ 4476750 h 4540250"/>
                <a:gd name="connsiteX5" fmla="*/ 0 w 6328559"/>
                <a:gd name="connsiteY5" fmla="*/ 4540250 h 4540250"/>
                <a:gd name="connsiteX6" fmla="*/ 52914 w 6328559"/>
                <a:gd name="connsiteY6" fmla="*/ 0 h 4540250"/>
                <a:gd name="connsiteX0" fmla="*/ 52914 w 6423804"/>
                <a:gd name="connsiteY0" fmla="*/ 0 h 4540250"/>
                <a:gd name="connsiteX1" fmla="*/ 4624716 w 6423804"/>
                <a:gd name="connsiteY1" fmla="*/ 211667 h 4540250"/>
                <a:gd name="connsiteX2" fmla="*/ 6328559 w 6423804"/>
                <a:gd name="connsiteY2" fmla="*/ 2127250 h 4540250"/>
                <a:gd name="connsiteX3" fmla="*/ 6423804 w 6423804"/>
                <a:gd name="connsiteY3" fmla="*/ 3841750 h 4540250"/>
                <a:gd name="connsiteX4" fmla="*/ 4053241 w 6423804"/>
                <a:gd name="connsiteY4" fmla="*/ 4476750 h 4540250"/>
                <a:gd name="connsiteX5" fmla="*/ 0 w 6423804"/>
                <a:gd name="connsiteY5" fmla="*/ 4540250 h 4540250"/>
                <a:gd name="connsiteX6" fmla="*/ 52914 w 6423804"/>
                <a:gd name="connsiteY6" fmla="*/ 0 h 4540250"/>
                <a:gd name="connsiteX0" fmla="*/ 52914 w 6328559"/>
                <a:gd name="connsiteY0" fmla="*/ 0 h 4540250"/>
                <a:gd name="connsiteX1" fmla="*/ 4624716 w 6328559"/>
                <a:gd name="connsiteY1" fmla="*/ 211667 h 4540250"/>
                <a:gd name="connsiteX2" fmla="*/ 6328559 w 6328559"/>
                <a:gd name="connsiteY2" fmla="*/ 2127250 h 4540250"/>
                <a:gd name="connsiteX3" fmla="*/ 6317975 w 6328559"/>
                <a:gd name="connsiteY3" fmla="*/ 3841750 h 4540250"/>
                <a:gd name="connsiteX4" fmla="*/ 4053241 w 6328559"/>
                <a:gd name="connsiteY4" fmla="*/ 4476750 h 4540250"/>
                <a:gd name="connsiteX5" fmla="*/ 0 w 6328559"/>
                <a:gd name="connsiteY5" fmla="*/ 4540250 h 4540250"/>
                <a:gd name="connsiteX6" fmla="*/ 52914 w 6328559"/>
                <a:gd name="connsiteY6" fmla="*/ 0 h 4540250"/>
                <a:gd name="connsiteX0" fmla="*/ 52914 w 6878867"/>
                <a:gd name="connsiteY0" fmla="*/ 0 h 4540250"/>
                <a:gd name="connsiteX1" fmla="*/ 4624716 w 6878867"/>
                <a:gd name="connsiteY1" fmla="*/ 211667 h 4540250"/>
                <a:gd name="connsiteX2" fmla="*/ 6328559 w 6878867"/>
                <a:gd name="connsiteY2" fmla="*/ 2127250 h 4540250"/>
                <a:gd name="connsiteX3" fmla="*/ 6878867 w 6878867"/>
                <a:gd name="connsiteY3" fmla="*/ 3757083 h 4540250"/>
                <a:gd name="connsiteX4" fmla="*/ 4053241 w 6878867"/>
                <a:gd name="connsiteY4" fmla="*/ 4476750 h 4540250"/>
                <a:gd name="connsiteX5" fmla="*/ 0 w 6878867"/>
                <a:gd name="connsiteY5" fmla="*/ 4540250 h 4540250"/>
                <a:gd name="connsiteX6" fmla="*/ 52914 w 6878867"/>
                <a:gd name="connsiteY6" fmla="*/ 0 h 4540250"/>
                <a:gd name="connsiteX0" fmla="*/ 52914 w 6900033"/>
                <a:gd name="connsiteY0" fmla="*/ 0 h 4540250"/>
                <a:gd name="connsiteX1" fmla="*/ 4624716 w 6900033"/>
                <a:gd name="connsiteY1" fmla="*/ 211667 h 4540250"/>
                <a:gd name="connsiteX2" fmla="*/ 6328559 w 6900033"/>
                <a:gd name="connsiteY2" fmla="*/ 2127250 h 4540250"/>
                <a:gd name="connsiteX3" fmla="*/ 6900033 w 6900033"/>
                <a:gd name="connsiteY3" fmla="*/ 3725333 h 4540250"/>
                <a:gd name="connsiteX4" fmla="*/ 4053241 w 6900033"/>
                <a:gd name="connsiteY4" fmla="*/ 4476750 h 4540250"/>
                <a:gd name="connsiteX5" fmla="*/ 0 w 6900033"/>
                <a:gd name="connsiteY5" fmla="*/ 4540250 h 4540250"/>
                <a:gd name="connsiteX6" fmla="*/ 52914 w 6900033"/>
                <a:gd name="connsiteY6" fmla="*/ 0 h 4540250"/>
                <a:gd name="connsiteX0" fmla="*/ 52914 w 6900033"/>
                <a:gd name="connsiteY0" fmla="*/ 0 h 4540250"/>
                <a:gd name="connsiteX1" fmla="*/ 4603550 w 6900033"/>
                <a:gd name="connsiteY1" fmla="*/ 285750 h 4540250"/>
                <a:gd name="connsiteX2" fmla="*/ 6328559 w 6900033"/>
                <a:gd name="connsiteY2" fmla="*/ 2127250 h 4540250"/>
                <a:gd name="connsiteX3" fmla="*/ 6900033 w 6900033"/>
                <a:gd name="connsiteY3" fmla="*/ 3725333 h 4540250"/>
                <a:gd name="connsiteX4" fmla="*/ 4053241 w 6900033"/>
                <a:gd name="connsiteY4" fmla="*/ 4476750 h 4540250"/>
                <a:gd name="connsiteX5" fmla="*/ 0 w 6900033"/>
                <a:gd name="connsiteY5" fmla="*/ 4540250 h 4540250"/>
                <a:gd name="connsiteX6" fmla="*/ 52914 w 6900033"/>
                <a:gd name="connsiteY6" fmla="*/ 0 h 4540250"/>
                <a:gd name="connsiteX0" fmla="*/ 52914 w 6900033"/>
                <a:gd name="connsiteY0" fmla="*/ 0 h 4540250"/>
                <a:gd name="connsiteX1" fmla="*/ 4603550 w 6900033"/>
                <a:gd name="connsiteY1" fmla="*/ 285750 h 4540250"/>
                <a:gd name="connsiteX2" fmla="*/ 6328559 w 6900033"/>
                <a:gd name="connsiteY2" fmla="*/ 2127250 h 4540250"/>
                <a:gd name="connsiteX3" fmla="*/ 6900033 w 6900033"/>
                <a:gd name="connsiteY3" fmla="*/ 3725333 h 4540250"/>
                <a:gd name="connsiteX4" fmla="*/ 5598340 w 6900033"/>
                <a:gd name="connsiteY4" fmla="*/ 4053417 h 4540250"/>
                <a:gd name="connsiteX5" fmla="*/ 4053241 w 6900033"/>
                <a:gd name="connsiteY5" fmla="*/ 4476750 h 4540250"/>
                <a:gd name="connsiteX6" fmla="*/ 0 w 6900033"/>
                <a:gd name="connsiteY6" fmla="*/ 4540250 h 4540250"/>
                <a:gd name="connsiteX7" fmla="*/ 52914 w 6900033"/>
                <a:gd name="connsiteY7" fmla="*/ 0 h 4540250"/>
                <a:gd name="connsiteX0" fmla="*/ 52914 w 6900033"/>
                <a:gd name="connsiteY0" fmla="*/ 0 h 4540250"/>
                <a:gd name="connsiteX1" fmla="*/ 4603550 w 6900033"/>
                <a:gd name="connsiteY1" fmla="*/ 285750 h 4540250"/>
                <a:gd name="connsiteX2" fmla="*/ 6328559 w 6900033"/>
                <a:gd name="connsiteY2" fmla="*/ 2127250 h 4540250"/>
                <a:gd name="connsiteX3" fmla="*/ 6900033 w 6900033"/>
                <a:gd name="connsiteY3" fmla="*/ 3725333 h 4540250"/>
                <a:gd name="connsiteX4" fmla="*/ 5608923 w 6900033"/>
                <a:gd name="connsiteY4" fmla="*/ 4243917 h 4540250"/>
                <a:gd name="connsiteX5" fmla="*/ 4053241 w 6900033"/>
                <a:gd name="connsiteY5" fmla="*/ 4476750 h 4540250"/>
                <a:gd name="connsiteX6" fmla="*/ 0 w 6900033"/>
                <a:gd name="connsiteY6" fmla="*/ 4540250 h 4540250"/>
                <a:gd name="connsiteX7" fmla="*/ 52914 w 6900033"/>
                <a:gd name="connsiteY7" fmla="*/ 0 h 4540250"/>
                <a:gd name="connsiteX0" fmla="*/ 52914 w 6900033"/>
                <a:gd name="connsiteY0" fmla="*/ 0 h 4540250"/>
                <a:gd name="connsiteX1" fmla="*/ 4603550 w 6900033"/>
                <a:gd name="connsiteY1" fmla="*/ 285750 h 4540250"/>
                <a:gd name="connsiteX2" fmla="*/ 6328559 w 6900033"/>
                <a:gd name="connsiteY2" fmla="*/ 2127250 h 4540250"/>
                <a:gd name="connsiteX3" fmla="*/ 6900033 w 6900033"/>
                <a:gd name="connsiteY3" fmla="*/ 3725333 h 4540250"/>
                <a:gd name="connsiteX4" fmla="*/ 5735918 w 6900033"/>
                <a:gd name="connsiteY4" fmla="*/ 4360334 h 4540250"/>
                <a:gd name="connsiteX5" fmla="*/ 4053241 w 6900033"/>
                <a:gd name="connsiteY5" fmla="*/ 4476750 h 4540250"/>
                <a:gd name="connsiteX6" fmla="*/ 0 w 6900033"/>
                <a:gd name="connsiteY6" fmla="*/ 4540250 h 4540250"/>
                <a:gd name="connsiteX7" fmla="*/ 52914 w 6900033"/>
                <a:gd name="connsiteY7" fmla="*/ 0 h 4540250"/>
                <a:gd name="connsiteX0" fmla="*/ 52914 w 6783621"/>
                <a:gd name="connsiteY0" fmla="*/ 0 h 4540250"/>
                <a:gd name="connsiteX1" fmla="*/ 4603550 w 6783621"/>
                <a:gd name="connsiteY1" fmla="*/ 285750 h 4540250"/>
                <a:gd name="connsiteX2" fmla="*/ 6328559 w 6783621"/>
                <a:gd name="connsiteY2" fmla="*/ 2127250 h 4540250"/>
                <a:gd name="connsiteX3" fmla="*/ 6783621 w 6783621"/>
                <a:gd name="connsiteY3" fmla="*/ 3365500 h 4540250"/>
                <a:gd name="connsiteX4" fmla="*/ 5735918 w 6783621"/>
                <a:gd name="connsiteY4" fmla="*/ 4360334 h 4540250"/>
                <a:gd name="connsiteX5" fmla="*/ 4053241 w 6783621"/>
                <a:gd name="connsiteY5" fmla="*/ 4476750 h 4540250"/>
                <a:gd name="connsiteX6" fmla="*/ 0 w 6783621"/>
                <a:gd name="connsiteY6" fmla="*/ 4540250 h 4540250"/>
                <a:gd name="connsiteX7" fmla="*/ 52914 w 6783621"/>
                <a:gd name="connsiteY7" fmla="*/ 0 h 4540250"/>
                <a:gd name="connsiteX0" fmla="*/ 52914 w 6783621"/>
                <a:gd name="connsiteY0" fmla="*/ 0 h 4540250"/>
                <a:gd name="connsiteX1" fmla="*/ 4603550 w 6783621"/>
                <a:gd name="connsiteY1" fmla="*/ 285750 h 4540250"/>
                <a:gd name="connsiteX2" fmla="*/ 6328559 w 6783621"/>
                <a:gd name="connsiteY2" fmla="*/ 2127250 h 4540250"/>
                <a:gd name="connsiteX3" fmla="*/ 6783621 w 6783621"/>
                <a:gd name="connsiteY3" fmla="*/ 3365500 h 4540250"/>
                <a:gd name="connsiteX4" fmla="*/ 5683003 w 6783621"/>
                <a:gd name="connsiteY4" fmla="*/ 4275668 h 4540250"/>
                <a:gd name="connsiteX5" fmla="*/ 4053241 w 6783621"/>
                <a:gd name="connsiteY5" fmla="*/ 4476750 h 4540250"/>
                <a:gd name="connsiteX6" fmla="*/ 0 w 6783621"/>
                <a:gd name="connsiteY6" fmla="*/ 4540250 h 4540250"/>
                <a:gd name="connsiteX7" fmla="*/ 52914 w 6783621"/>
                <a:gd name="connsiteY7" fmla="*/ 0 h 4540250"/>
                <a:gd name="connsiteX0" fmla="*/ 52914 w 6783621"/>
                <a:gd name="connsiteY0" fmla="*/ 0 h 4540250"/>
                <a:gd name="connsiteX1" fmla="*/ 4603550 w 6783621"/>
                <a:gd name="connsiteY1" fmla="*/ 285750 h 4540250"/>
                <a:gd name="connsiteX2" fmla="*/ 6317976 w 6783621"/>
                <a:gd name="connsiteY2" fmla="*/ 1608667 h 4540250"/>
                <a:gd name="connsiteX3" fmla="*/ 6783621 w 6783621"/>
                <a:gd name="connsiteY3" fmla="*/ 3365500 h 4540250"/>
                <a:gd name="connsiteX4" fmla="*/ 5683003 w 6783621"/>
                <a:gd name="connsiteY4" fmla="*/ 4275668 h 4540250"/>
                <a:gd name="connsiteX5" fmla="*/ 4053241 w 6783621"/>
                <a:gd name="connsiteY5" fmla="*/ 4476750 h 4540250"/>
                <a:gd name="connsiteX6" fmla="*/ 0 w 6783621"/>
                <a:gd name="connsiteY6" fmla="*/ 4540250 h 4540250"/>
                <a:gd name="connsiteX7" fmla="*/ 52914 w 6783621"/>
                <a:gd name="connsiteY7" fmla="*/ 0 h 4540250"/>
                <a:gd name="connsiteX0" fmla="*/ 52914 w 6317976"/>
                <a:gd name="connsiteY0" fmla="*/ 0 h 4540250"/>
                <a:gd name="connsiteX1" fmla="*/ 4603550 w 6317976"/>
                <a:gd name="connsiteY1" fmla="*/ 285750 h 4540250"/>
                <a:gd name="connsiteX2" fmla="*/ 6317976 w 6317976"/>
                <a:gd name="connsiteY2" fmla="*/ 1608667 h 4540250"/>
                <a:gd name="connsiteX3" fmla="*/ 5185607 w 6317976"/>
                <a:gd name="connsiteY3" fmla="*/ 4529667 h 4540250"/>
                <a:gd name="connsiteX4" fmla="*/ 5683003 w 6317976"/>
                <a:gd name="connsiteY4" fmla="*/ 4275668 h 4540250"/>
                <a:gd name="connsiteX5" fmla="*/ 4053241 w 6317976"/>
                <a:gd name="connsiteY5" fmla="*/ 4476750 h 4540250"/>
                <a:gd name="connsiteX6" fmla="*/ 0 w 6317976"/>
                <a:gd name="connsiteY6" fmla="*/ 4540250 h 4540250"/>
                <a:gd name="connsiteX7" fmla="*/ 52914 w 6317976"/>
                <a:gd name="connsiteY7" fmla="*/ 0 h 4540250"/>
                <a:gd name="connsiteX0" fmla="*/ 52914 w 6317976"/>
                <a:gd name="connsiteY0" fmla="*/ 0 h 4635501"/>
                <a:gd name="connsiteX1" fmla="*/ 4603550 w 6317976"/>
                <a:gd name="connsiteY1" fmla="*/ 285750 h 4635501"/>
                <a:gd name="connsiteX2" fmla="*/ 6317976 w 6317976"/>
                <a:gd name="connsiteY2" fmla="*/ 1608667 h 4635501"/>
                <a:gd name="connsiteX3" fmla="*/ 5185607 w 6317976"/>
                <a:gd name="connsiteY3" fmla="*/ 4529667 h 4635501"/>
                <a:gd name="connsiteX4" fmla="*/ 4603549 w 6317976"/>
                <a:gd name="connsiteY4" fmla="*/ 4635501 h 4635501"/>
                <a:gd name="connsiteX5" fmla="*/ 4053241 w 6317976"/>
                <a:gd name="connsiteY5" fmla="*/ 4476750 h 4635501"/>
                <a:gd name="connsiteX6" fmla="*/ 0 w 6317976"/>
                <a:gd name="connsiteY6" fmla="*/ 4540250 h 4635501"/>
                <a:gd name="connsiteX7" fmla="*/ 52914 w 6317976"/>
                <a:gd name="connsiteY7" fmla="*/ 0 h 4635501"/>
                <a:gd name="connsiteX0" fmla="*/ 52914 w 6730708"/>
                <a:gd name="connsiteY0" fmla="*/ 0 h 4635501"/>
                <a:gd name="connsiteX1" fmla="*/ 4603550 w 6730708"/>
                <a:gd name="connsiteY1" fmla="*/ 285750 h 4635501"/>
                <a:gd name="connsiteX2" fmla="*/ 6730708 w 6730708"/>
                <a:gd name="connsiteY2" fmla="*/ 2434167 h 4635501"/>
                <a:gd name="connsiteX3" fmla="*/ 5185607 w 6730708"/>
                <a:gd name="connsiteY3" fmla="*/ 4529667 h 4635501"/>
                <a:gd name="connsiteX4" fmla="*/ 4603549 w 6730708"/>
                <a:gd name="connsiteY4" fmla="*/ 4635501 h 4635501"/>
                <a:gd name="connsiteX5" fmla="*/ 4053241 w 6730708"/>
                <a:gd name="connsiteY5" fmla="*/ 4476750 h 4635501"/>
                <a:gd name="connsiteX6" fmla="*/ 0 w 6730708"/>
                <a:gd name="connsiteY6" fmla="*/ 4540250 h 4635501"/>
                <a:gd name="connsiteX7" fmla="*/ 52914 w 6730708"/>
                <a:gd name="connsiteY7" fmla="*/ 0 h 4635501"/>
                <a:gd name="connsiteX0" fmla="*/ 52914 w 6836537"/>
                <a:gd name="connsiteY0" fmla="*/ 0 h 4635501"/>
                <a:gd name="connsiteX1" fmla="*/ 4603550 w 6836537"/>
                <a:gd name="connsiteY1" fmla="*/ 285750 h 4635501"/>
                <a:gd name="connsiteX2" fmla="*/ 6836537 w 6836537"/>
                <a:gd name="connsiteY2" fmla="*/ 3270251 h 4635501"/>
                <a:gd name="connsiteX3" fmla="*/ 5185607 w 6836537"/>
                <a:gd name="connsiteY3" fmla="*/ 4529667 h 4635501"/>
                <a:gd name="connsiteX4" fmla="*/ 4603549 w 6836537"/>
                <a:gd name="connsiteY4" fmla="*/ 4635501 h 4635501"/>
                <a:gd name="connsiteX5" fmla="*/ 4053241 w 6836537"/>
                <a:gd name="connsiteY5" fmla="*/ 4476750 h 4635501"/>
                <a:gd name="connsiteX6" fmla="*/ 0 w 6836537"/>
                <a:gd name="connsiteY6" fmla="*/ 4540250 h 4635501"/>
                <a:gd name="connsiteX7" fmla="*/ 52914 w 6836537"/>
                <a:gd name="connsiteY7" fmla="*/ 0 h 4635501"/>
                <a:gd name="connsiteX0" fmla="*/ 52914 w 6836537"/>
                <a:gd name="connsiteY0" fmla="*/ 0 h 4635501"/>
                <a:gd name="connsiteX1" fmla="*/ 4815207 w 6836537"/>
                <a:gd name="connsiteY1" fmla="*/ 285750 h 4635501"/>
                <a:gd name="connsiteX2" fmla="*/ 6836537 w 6836537"/>
                <a:gd name="connsiteY2" fmla="*/ 3270251 h 4635501"/>
                <a:gd name="connsiteX3" fmla="*/ 5185607 w 6836537"/>
                <a:gd name="connsiteY3" fmla="*/ 4529667 h 4635501"/>
                <a:gd name="connsiteX4" fmla="*/ 4603549 w 6836537"/>
                <a:gd name="connsiteY4" fmla="*/ 4635501 h 4635501"/>
                <a:gd name="connsiteX5" fmla="*/ 4053241 w 6836537"/>
                <a:gd name="connsiteY5" fmla="*/ 4476750 h 4635501"/>
                <a:gd name="connsiteX6" fmla="*/ 0 w 6836537"/>
                <a:gd name="connsiteY6" fmla="*/ 4540250 h 4635501"/>
                <a:gd name="connsiteX7" fmla="*/ 52914 w 6836537"/>
                <a:gd name="connsiteY7" fmla="*/ 0 h 4635501"/>
                <a:gd name="connsiteX0" fmla="*/ 0 w 6857703"/>
                <a:gd name="connsiteY0" fmla="*/ 0 h 4635501"/>
                <a:gd name="connsiteX1" fmla="*/ 4836373 w 6857703"/>
                <a:gd name="connsiteY1" fmla="*/ 285750 h 4635501"/>
                <a:gd name="connsiteX2" fmla="*/ 6857703 w 6857703"/>
                <a:gd name="connsiteY2" fmla="*/ 3270251 h 4635501"/>
                <a:gd name="connsiteX3" fmla="*/ 5206773 w 6857703"/>
                <a:gd name="connsiteY3" fmla="*/ 4529667 h 4635501"/>
                <a:gd name="connsiteX4" fmla="*/ 4624715 w 6857703"/>
                <a:gd name="connsiteY4" fmla="*/ 4635501 h 4635501"/>
                <a:gd name="connsiteX5" fmla="*/ 4074407 w 6857703"/>
                <a:gd name="connsiteY5" fmla="*/ 4476750 h 4635501"/>
                <a:gd name="connsiteX6" fmla="*/ 21166 w 6857703"/>
                <a:gd name="connsiteY6" fmla="*/ 4540250 h 4635501"/>
                <a:gd name="connsiteX7" fmla="*/ 0 w 6857703"/>
                <a:gd name="connsiteY7" fmla="*/ 0 h 4635501"/>
                <a:gd name="connsiteX0" fmla="*/ 0 w 6857703"/>
                <a:gd name="connsiteY0" fmla="*/ 0 h 4635501"/>
                <a:gd name="connsiteX1" fmla="*/ 4836373 w 6857703"/>
                <a:gd name="connsiteY1" fmla="*/ 285750 h 4635501"/>
                <a:gd name="connsiteX2" fmla="*/ 5333769 w 6857703"/>
                <a:gd name="connsiteY2" fmla="*/ 1016000 h 4635501"/>
                <a:gd name="connsiteX3" fmla="*/ 6857703 w 6857703"/>
                <a:gd name="connsiteY3" fmla="*/ 3270251 h 4635501"/>
                <a:gd name="connsiteX4" fmla="*/ 5206773 w 6857703"/>
                <a:gd name="connsiteY4" fmla="*/ 4529667 h 4635501"/>
                <a:gd name="connsiteX5" fmla="*/ 4624715 w 6857703"/>
                <a:gd name="connsiteY5" fmla="*/ 4635501 h 4635501"/>
                <a:gd name="connsiteX6" fmla="*/ 4074407 w 6857703"/>
                <a:gd name="connsiteY6" fmla="*/ 4476750 h 4635501"/>
                <a:gd name="connsiteX7" fmla="*/ 21166 w 6857703"/>
                <a:gd name="connsiteY7" fmla="*/ 4540250 h 4635501"/>
                <a:gd name="connsiteX8" fmla="*/ 0 w 6857703"/>
                <a:gd name="connsiteY8" fmla="*/ 0 h 4635501"/>
                <a:gd name="connsiteX0" fmla="*/ 0 w 6857703"/>
                <a:gd name="connsiteY0" fmla="*/ 0 h 4635501"/>
                <a:gd name="connsiteX1" fmla="*/ 4836373 w 6857703"/>
                <a:gd name="connsiteY1" fmla="*/ 285750 h 4635501"/>
                <a:gd name="connsiteX2" fmla="*/ 5926410 w 6857703"/>
                <a:gd name="connsiteY2" fmla="*/ 1111250 h 4635501"/>
                <a:gd name="connsiteX3" fmla="*/ 6857703 w 6857703"/>
                <a:gd name="connsiteY3" fmla="*/ 3270251 h 4635501"/>
                <a:gd name="connsiteX4" fmla="*/ 5206773 w 6857703"/>
                <a:gd name="connsiteY4" fmla="*/ 4529667 h 4635501"/>
                <a:gd name="connsiteX5" fmla="*/ 4624715 w 6857703"/>
                <a:gd name="connsiteY5" fmla="*/ 4635501 h 4635501"/>
                <a:gd name="connsiteX6" fmla="*/ 4074407 w 6857703"/>
                <a:gd name="connsiteY6" fmla="*/ 4476750 h 4635501"/>
                <a:gd name="connsiteX7" fmla="*/ 21166 w 6857703"/>
                <a:gd name="connsiteY7" fmla="*/ 4540250 h 4635501"/>
                <a:gd name="connsiteX8" fmla="*/ 0 w 6857703"/>
                <a:gd name="connsiteY8" fmla="*/ 0 h 4635501"/>
                <a:gd name="connsiteX0" fmla="*/ 0 w 6857703"/>
                <a:gd name="connsiteY0" fmla="*/ 0 h 4635501"/>
                <a:gd name="connsiteX1" fmla="*/ 4836373 w 6857703"/>
                <a:gd name="connsiteY1" fmla="*/ 285750 h 4635501"/>
                <a:gd name="connsiteX2" fmla="*/ 6857703 w 6857703"/>
                <a:gd name="connsiteY2" fmla="*/ 3270251 h 4635501"/>
                <a:gd name="connsiteX3" fmla="*/ 5206773 w 6857703"/>
                <a:gd name="connsiteY3" fmla="*/ 4529667 h 4635501"/>
                <a:gd name="connsiteX4" fmla="*/ 4624715 w 6857703"/>
                <a:gd name="connsiteY4" fmla="*/ 4635501 h 4635501"/>
                <a:gd name="connsiteX5" fmla="*/ 4074407 w 6857703"/>
                <a:gd name="connsiteY5" fmla="*/ 4476750 h 4635501"/>
                <a:gd name="connsiteX6" fmla="*/ 21166 w 6857703"/>
                <a:gd name="connsiteY6" fmla="*/ 4540250 h 4635501"/>
                <a:gd name="connsiteX7" fmla="*/ 0 w 6857703"/>
                <a:gd name="connsiteY7" fmla="*/ 0 h 4635501"/>
                <a:gd name="connsiteX0" fmla="*/ 0 w 6836537"/>
                <a:gd name="connsiteY0" fmla="*/ 0 h 4635501"/>
                <a:gd name="connsiteX1" fmla="*/ 4836373 w 6836537"/>
                <a:gd name="connsiteY1" fmla="*/ 285750 h 4635501"/>
                <a:gd name="connsiteX2" fmla="*/ 6836537 w 6836537"/>
                <a:gd name="connsiteY2" fmla="*/ 2592917 h 4635501"/>
                <a:gd name="connsiteX3" fmla="*/ 5206773 w 6836537"/>
                <a:gd name="connsiteY3" fmla="*/ 4529667 h 4635501"/>
                <a:gd name="connsiteX4" fmla="*/ 4624715 w 6836537"/>
                <a:gd name="connsiteY4" fmla="*/ 4635501 h 4635501"/>
                <a:gd name="connsiteX5" fmla="*/ 4074407 w 6836537"/>
                <a:gd name="connsiteY5" fmla="*/ 4476750 h 4635501"/>
                <a:gd name="connsiteX6" fmla="*/ 21166 w 6836537"/>
                <a:gd name="connsiteY6" fmla="*/ 4540250 h 4635501"/>
                <a:gd name="connsiteX7" fmla="*/ 0 w 6836537"/>
                <a:gd name="connsiteY7" fmla="*/ 0 h 4635501"/>
                <a:gd name="connsiteX0" fmla="*/ 2036 w 6817408"/>
                <a:gd name="connsiteY0" fmla="*/ 179917 h 4349751"/>
                <a:gd name="connsiteX1" fmla="*/ 4817244 w 6817408"/>
                <a:gd name="connsiteY1" fmla="*/ 0 h 4349751"/>
                <a:gd name="connsiteX2" fmla="*/ 6817408 w 6817408"/>
                <a:gd name="connsiteY2" fmla="*/ 2307167 h 4349751"/>
                <a:gd name="connsiteX3" fmla="*/ 5187644 w 6817408"/>
                <a:gd name="connsiteY3" fmla="*/ 4243917 h 4349751"/>
                <a:gd name="connsiteX4" fmla="*/ 4605586 w 6817408"/>
                <a:gd name="connsiteY4" fmla="*/ 4349751 h 4349751"/>
                <a:gd name="connsiteX5" fmla="*/ 4055278 w 6817408"/>
                <a:gd name="connsiteY5" fmla="*/ 4191000 h 4349751"/>
                <a:gd name="connsiteX6" fmla="*/ 2037 w 6817408"/>
                <a:gd name="connsiteY6" fmla="*/ 4254500 h 4349751"/>
                <a:gd name="connsiteX7" fmla="*/ 2036 w 6817408"/>
                <a:gd name="connsiteY7" fmla="*/ 179917 h 4349751"/>
                <a:gd name="connsiteX0" fmla="*/ 2036 w 6817408"/>
                <a:gd name="connsiteY0" fmla="*/ 391584 h 4561418"/>
                <a:gd name="connsiteX1" fmla="*/ 4785495 w 6817408"/>
                <a:gd name="connsiteY1" fmla="*/ 0 h 4561418"/>
                <a:gd name="connsiteX2" fmla="*/ 6817408 w 6817408"/>
                <a:gd name="connsiteY2" fmla="*/ 2518834 h 4561418"/>
                <a:gd name="connsiteX3" fmla="*/ 5187644 w 6817408"/>
                <a:gd name="connsiteY3" fmla="*/ 4455584 h 4561418"/>
                <a:gd name="connsiteX4" fmla="*/ 4605586 w 6817408"/>
                <a:gd name="connsiteY4" fmla="*/ 4561418 h 4561418"/>
                <a:gd name="connsiteX5" fmla="*/ 4055278 w 6817408"/>
                <a:gd name="connsiteY5" fmla="*/ 4402667 h 4561418"/>
                <a:gd name="connsiteX6" fmla="*/ 2037 w 6817408"/>
                <a:gd name="connsiteY6" fmla="*/ 4466167 h 4561418"/>
                <a:gd name="connsiteX7" fmla="*/ 2036 w 6817408"/>
                <a:gd name="connsiteY7" fmla="*/ 391584 h 4561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17408" h="4561418">
                  <a:moveTo>
                    <a:pt x="2036" y="391584"/>
                  </a:moveTo>
                  <a:lnTo>
                    <a:pt x="4785495" y="0"/>
                  </a:lnTo>
                  <a:lnTo>
                    <a:pt x="6817408" y="2518834"/>
                  </a:lnTo>
                  <a:lnTo>
                    <a:pt x="5187644" y="4455584"/>
                  </a:lnTo>
                  <a:lnTo>
                    <a:pt x="4605586" y="4561418"/>
                  </a:lnTo>
                  <a:lnTo>
                    <a:pt x="4055278" y="4402667"/>
                  </a:lnTo>
                  <a:lnTo>
                    <a:pt x="2037" y="4466167"/>
                  </a:lnTo>
                  <a:cubicBezTo>
                    <a:pt x="-5018" y="2952750"/>
                    <a:pt x="9091" y="1905001"/>
                    <a:pt x="2036" y="391584"/>
                  </a:cubicBezTo>
                  <a:close/>
                </a:path>
              </a:pathLst>
            </a:custGeom>
            <a:solidFill>
              <a:schemeClr val="accent4">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685748" fontAlgn="auto">
                <a:lnSpc>
                  <a:spcPct val="90000"/>
                </a:lnSpc>
                <a:spcBef>
                  <a:spcPts val="0"/>
                </a:spcBef>
                <a:spcAft>
                  <a:spcPts val="0"/>
                </a:spcAft>
              </a:pPr>
              <a:endParaRPr lang="en-US" sz="1400" dirty="0">
                <a:solidFill>
                  <a:srgbClr val="007395"/>
                </a:solidFill>
              </a:endParaRPr>
            </a:p>
          </p:txBody>
        </p:sp>
        <p:sp>
          <p:nvSpPr>
            <p:cNvPr id="18" name="Freeform 17"/>
            <p:cNvSpPr/>
            <p:nvPr userDrawn="1"/>
          </p:nvSpPr>
          <p:spPr>
            <a:xfrm>
              <a:off x="4723487" y="1975555"/>
              <a:ext cx="2165964" cy="4480277"/>
            </a:xfrm>
            <a:custGeom>
              <a:avLst/>
              <a:gdLst>
                <a:gd name="connsiteX0" fmla="*/ 0 w 2137741"/>
                <a:gd name="connsiteY0" fmla="*/ 0 h 4423833"/>
                <a:gd name="connsiteX1" fmla="*/ 2137741 w 2137741"/>
                <a:gd name="connsiteY1" fmla="*/ 2476500 h 4423833"/>
                <a:gd name="connsiteX2" fmla="*/ 476230 w 2137741"/>
                <a:gd name="connsiteY2" fmla="*/ 4423833 h 4423833"/>
                <a:gd name="connsiteX3" fmla="*/ 1915501 w 2137741"/>
                <a:gd name="connsiteY3" fmla="*/ 2518833 h 4423833"/>
                <a:gd name="connsiteX4" fmla="*/ 0 w 2137741"/>
                <a:gd name="connsiteY4" fmla="*/ 0 h 4423833"/>
                <a:gd name="connsiteX0" fmla="*/ 0 w 2158908"/>
                <a:gd name="connsiteY0" fmla="*/ 0 h 4409721"/>
                <a:gd name="connsiteX1" fmla="*/ 2158908 w 2158908"/>
                <a:gd name="connsiteY1" fmla="*/ 2462388 h 4409721"/>
                <a:gd name="connsiteX2" fmla="*/ 497397 w 2158908"/>
                <a:gd name="connsiteY2" fmla="*/ 4409721 h 4409721"/>
                <a:gd name="connsiteX3" fmla="*/ 1936668 w 2158908"/>
                <a:gd name="connsiteY3" fmla="*/ 2504721 h 4409721"/>
                <a:gd name="connsiteX4" fmla="*/ 0 w 2158908"/>
                <a:gd name="connsiteY4" fmla="*/ 0 h 4409721"/>
                <a:gd name="connsiteX0" fmla="*/ 0 w 2158908"/>
                <a:gd name="connsiteY0" fmla="*/ 0 h 4409721"/>
                <a:gd name="connsiteX1" fmla="*/ 2158908 w 2158908"/>
                <a:gd name="connsiteY1" fmla="*/ 2462388 h 4409721"/>
                <a:gd name="connsiteX2" fmla="*/ 490341 w 2158908"/>
                <a:gd name="connsiteY2" fmla="*/ 4409721 h 4409721"/>
                <a:gd name="connsiteX3" fmla="*/ 1936668 w 2158908"/>
                <a:gd name="connsiteY3" fmla="*/ 2504721 h 4409721"/>
                <a:gd name="connsiteX4" fmla="*/ 0 w 2158908"/>
                <a:gd name="connsiteY4" fmla="*/ 0 h 4409721"/>
                <a:gd name="connsiteX0" fmla="*/ 0 w 2130685"/>
                <a:gd name="connsiteY0" fmla="*/ 0 h 4430888"/>
                <a:gd name="connsiteX1" fmla="*/ 2130685 w 2130685"/>
                <a:gd name="connsiteY1" fmla="*/ 2483555 h 4430888"/>
                <a:gd name="connsiteX2" fmla="*/ 462118 w 2130685"/>
                <a:gd name="connsiteY2" fmla="*/ 4430888 h 4430888"/>
                <a:gd name="connsiteX3" fmla="*/ 1908445 w 2130685"/>
                <a:gd name="connsiteY3" fmla="*/ 2525888 h 4430888"/>
                <a:gd name="connsiteX4" fmla="*/ 0 w 2130685"/>
                <a:gd name="connsiteY4" fmla="*/ 0 h 4430888"/>
                <a:gd name="connsiteX0" fmla="*/ 0 w 2165964"/>
                <a:gd name="connsiteY0" fmla="*/ 0 h 4480277"/>
                <a:gd name="connsiteX1" fmla="*/ 2165964 w 2165964"/>
                <a:gd name="connsiteY1" fmla="*/ 2532944 h 4480277"/>
                <a:gd name="connsiteX2" fmla="*/ 497397 w 2165964"/>
                <a:gd name="connsiteY2" fmla="*/ 4480277 h 4480277"/>
                <a:gd name="connsiteX3" fmla="*/ 1943724 w 2165964"/>
                <a:gd name="connsiteY3" fmla="*/ 2575277 h 4480277"/>
                <a:gd name="connsiteX4" fmla="*/ 0 w 2165964"/>
                <a:gd name="connsiteY4" fmla="*/ 0 h 44802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5964" h="4480277">
                  <a:moveTo>
                    <a:pt x="0" y="0"/>
                  </a:moveTo>
                  <a:lnTo>
                    <a:pt x="2165964" y="2532944"/>
                  </a:lnTo>
                  <a:lnTo>
                    <a:pt x="497397" y="4480277"/>
                  </a:lnTo>
                  <a:lnTo>
                    <a:pt x="1943724" y="2575277"/>
                  </a:lnTo>
                  <a:lnTo>
                    <a:pt x="0" y="0"/>
                  </a:lnTo>
                  <a:close/>
                </a:path>
              </a:pathLst>
            </a:cu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685748" fontAlgn="auto">
                <a:lnSpc>
                  <a:spcPct val="90000"/>
                </a:lnSpc>
                <a:spcBef>
                  <a:spcPts val="0"/>
                </a:spcBef>
                <a:spcAft>
                  <a:spcPts val="0"/>
                </a:spcAft>
              </a:pPr>
              <a:endParaRPr lang="en-US" sz="1400" dirty="0">
                <a:solidFill>
                  <a:srgbClr val="FFFFFF"/>
                </a:solidFill>
              </a:endParaRPr>
            </a:p>
          </p:txBody>
        </p:sp>
      </p:grpSp>
      <p:sp>
        <p:nvSpPr>
          <p:cNvPr id="4" name="Slide Number Placeholder 3"/>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grpSp>
        <p:nvGrpSpPr>
          <p:cNvPr id="3" name="Group 2"/>
          <p:cNvGrpSpPr/>
          <p:nvPr userDrawn="1"/>
        </p:nvGrpSpPr>
        <p:grpSpPr>
          <a:xfrm>
            <a:off x="0" y="0"/>
            <a:ext cx="9144430" cy="5143500"/>
            <a:chOff x="0" y="0"/>
            <a:chExt cx="12189398" cy="6858000"/>
          </a:xfrm>
          <a:solidFill>
            <a:srgbClr val="D8E1E6"/>
          </a:solidFill>
        </p:grpSpPr>
        <p:sp>
          <p:nvSpPr>
            <p:cNvPr id="5" name="Rectangle 4"/>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48" fontAlgn="auto">
                <a:spcBef>
                  <a:spcPts val="0"/>
                </a:spcBef>
                <a:spcAft>
                  <a:spcPts val="0"/>
                </a:spcAft>
              </a:pPr>
              <a:endParaRPr sz="1400" dirty="0">
                <a:solidFill>
                  <a:srgbClr val="FFFFFF"/>
                </a:solidFill>
              </a:endParaRPr>
            </a:p>
          </p:txBody>
        </p:sp>
        <p:sp>
          <p:nvSpPr>
            <p:cNvPr id="6" name="Rectangle 5"/>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48" fontAlgn="auto">
                <a:spcBef>
                  <a:spcPts val="0"/>
                </a:spcBef>
                <a:spcAft>
                  <a:spcPts val="0"/>
                </a:spcAft>
              </a:pPr>
              <a:endParaRPr sz="1400" dirty="0">
                <a:solidFill>
                  <a:srgbClr val="FFFFFF"/>
                </a:solidFill>
              </a:endParaRPr>
            </a:p>
          </p:txBody>
        </p:sp>
        <p:sp>
          <p:nvSpPr>
            <p:cNvPr id="7" name="Rectangle 6"/>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48" fontAlgn="auto">
                <a:spcBef>
                  <a:spcPts val="0"/>
                </a:spcBef>
                <a:spcAft>
                  <a:spcPts val="0"/>
                </a:spcAft>
              </a:pPr>
              <a:endParaRPr sz="1400" dirty="0">
                <a:solidFill>
                  <a:srgbClr val="FFFFFF"/>
                </a:solidFill>
              </a:endParaRPr>
            </a:p>
          </p:txBody>
        </p:sp>
        <p:sp>
          <p:nvSpPr>
            <p:cNvPr id="8" name="Rectangle 7"/>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48" fontAlgn="auto">
                <a:spcBef>
                  <a:spcPts val="0"/>
                </a:spcBef>
                <a:spcAft>
                  <a:spcPts val="0"/>
                </a:spcAft>
              </a:pPr>
              <a:endParaRPr sz="1400" dirty="0">
                <a:solidFill>
                  <a:srgbClr val="FFFFFF"/>
                </a:solidFill>
              </a:endParaRPr>
            </a:p>
          </p:txBody>
        </p:sp>
      </p:grpSp>
      <p:sp>
        <p:nvSpPr>
          <p:cNvPr id="9" name="Slide Number Placeholder 5"/>
          <p:cNvSpPr txBox="1">
            <a:spLocks/>
          </p:cNvSpPr>
          <p:nvPr userDrawn="1"/>
        </p:nvSpPr>
        <p:spPr>
          <a:xfrm>
            <a:off x="8459212" y="4917186"/>
            <a:ext cx="286320" cy="137160"/>
          </a:xfrm>
          <a:prstGeom prst="rect">
            <a:avLst/>
          </a:prstGeom>
        </p:spPr>
        <p:txBody>
          <a:bodyPr vert="horz" wrap="none" lIns="0" tIns="0" rIns="0" bIns="0" rtlCol="0" anchor="ctr" anchorCtr="0">
            <a:noAutofit/>
          </a:bodyPr>
          <a:lstStyle>
            <a:defPPr>
              <a:defRPr lang="en-US"/>
            </a:defPPr>
            <a:lvl1pPr marL="0" algn="r" defTabSz="914400" rtl="0" eaLnBrk="1" latinLnBrk="0" hangingPunct="1">
              <a:defRPr sz="8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pPr>
            <a:fld id="{C51EAA63-D034-42AE-91FA-B13B9518C7BE}" type="slidenum">
              <a:rPr lang="en-US" smtClean="0">
                <a:solidFill>
                  <a:srgbClr val="58595B"/>
                </a:solidFill>
              </a:rPr>
              <a:pPr fontAlgn="auto">
                <a:spcBef>
                  <a:spcPts val="0"/>
                </a:spcBef>
                <a:spcAft>
                  <a:spcPts val="0"/>
                </a:spcAft>
              </a:pPr>
              <a:t>‹#›</a:t>
            </a:fld>
            <a:endParaRPr lang="en-US" dirty="0">
              <a:solidFill>
                <a:srgbClr val="58595B"/>
              </a:solidFill>
            </a:endParaRPr>
          </a:p>
        </p:txBody>
      </p:sp>
      <p:sp>
        <p:nvSpPr>
          <p:cNvPr id="10" name="TextBox 9"/>
          <p:cNvSpPr txBox="1"/>
          <p:nvPr userDrawn="1"/>
        </p:nvSpPr>
        <p:spPr>
          <a:xfrm>
            <a:off x="3951894" y="4917186"/>
            <a:ext cx="2400925" cy="137160"/>
          </a:xfrm>
          <a:prstGeom prst="rect">
            <a:avLst/>
          </a:prstGeom>
          <a:noFill/>
        </p:spPr>
        <p:txBody>
          <a:bodyPr vert="horz" wrap="none" lIns="0" tIns="0" rIns="0" bIns="0" rtlCol="0" anchor="ctr" anchorCtr="0">
            <a:noAutofit/>
          </a:bodyPr>
          <a:lstStyle/>
          <a:p>
            <a:pPr algn="r" defTabSz="685748" fontAlgn="auto">
              <a:spcBef>
                <a:spcPts val="0"/>
              </a:spcBef>
              <a:spcAft>
                <a:spcPts val="0"/>
              </a:spcAft>
            </a:pPr>
            <a:r>
              <a:rPr sz="600" dirty="0">
                <a:solidFill>
                  <a:srgbClr val="58595B"/>
                </a:solidFill>
                <a:latin typeface="Calibri"/>
                <a:ea typeface="+mn-ea"/>
              </a:rPr>
              <a:t>Copyright © </a:t>
            </a:r>
            <a:r>
              <a:rPr lang="en-US" sz="600" dirty="0" smtClean="0">
                <a:solidFill>
                  <a:srgbClr val="58595B"/>
                </a:solidFill>
                <a:latin typeface="Calibri"/>
                <a:ea typeface="+mn-ea"/>
              </a:rPr>
              <a:t>2017,</a:t>
            </a:r>
            <a:r>
              <a:rPr sz="600" dirty="0" smtClean="0">
                <a:solidFill>
                  <a:srgbClr val="58595B"/>
                </a:solidFill>
                <a:latin typeface="Calibri"/>
                <a:ea typeface="+mn-ea"/>
              </a:rPr>
              <a:t> </a:t>
            </a:r>
            <a:r>
              <a:rPr sz="600" dirty="0">
                <a:solidFill>
                  <a:srgbClr val="58595B"/>
                </a:solidFill>
                <a:latin typeface="Calibri"/>
                <a:ea typeface="+mn-ea"/>
              </a:rPr>
              <a:t>Oracle and/or its affiliates. All rights reserved.  </a:t>
            </a:r>
          </a:p>
        </p:txBody>
      </p:sp>
      <p:pic>
        <p:nvPicPr>
          <p:cNvPr id="11" name="Picture 10" descr="Oracle logo in white on red staging background"/>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97868" y="4697730"/>
            <a:ext cx="1219171" cy="445770"/>
          </a:xfrm>
          <a:prstGeom prst="rect">
            <a:avLst/>
          </a:prstGeom>
        </p:spPr>
      </p:pic>
    </p:spTree>
    <p:extLst>
      <p:ext uri="{BB962C8B-B14F-4D97-AF65-F5344CB8AC3E}">
        <p14:creationId xmlns:p14="http://schemas.microsoft.com/office/powerpoint/2010/main" val="13996766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bwMode="gray">
          <a:xfrm>
            <a:off x="398964" y="1143000"/>
            <a:ext cx="4573190" cy="3312544"/>
          </a:xfrm>
          <a:solidFill>
            <a:schemeClr val="bg2"/>
          </a:solidFill>
        </p:spPr>
        <p:txBody>
          <a:bodyPr tIns="137178" rtlCol="0">
            <a:noAutofit/>
          </a:bodyPr>
          <a:lstStyle>
            <a:lvl1pPr marL="0" indent="0" algn="ctr">
              <a:buNone/>
              <a:defRPr sz="1800"/>
            </a:lvl1pPr>
            <a:lvl2pPr marL="342946" indent="0">
              <a:buNone/>
              <a:defRPr sz="2100"/>
            </a:lvl2pPr>
            <a:lvl3pPr marL="685891" indent="0">
              <a:buNone/>
              <a:defRPr sz="1800"/>
            </a:lvl3pPr>
            <a:lvl4pPr marL="1028837" indent="0">
              <a:buNone/>
              <a:defRPr sz="1500"/>
            </a:lvl4pPr>
            <a:lvl5pPr marL="1371783" indent="0">
              <a:buNone/>
              <a:defRPr sz="1500"/>
            </a:lvl5pPr>
            <a:lvl6pPr marL="1714729" indent="0">
              <a:buNone/>
              <a:defRPr sz="1500"/>
            </a:lvl6pPr>
            <a:lvl7pPr marL="2057674" indent="0">
              <a:buNone/>
              <a:defRPr sz="1500"/>
            </a:lvl7pPr>
            <a:lvl8pPr marL="2400620" indent="0">
              <a:buNone/>
              <a:defRPr sz="1500"/>
            </a:lvl8pPr>
            <a:lvl9pPr marL="2743566" indent="0">
              <a:buNone/>
              <a:defRPr sz="1500"/>
            </a:lvl9pPr>
          </a:lstStyle>
          <a:p>
            <a:pPr lvl="0"/>
            <a:r>
              <a:rPr lang="en-US" noProof="0" dirty="0" smtClean="0"/>
              <a:t>Click icon to add picture</a:t>
            </a:r>
            <a:endParaRPr noProof="0" dirty="0"/>
          </a:p>
        </p:txBody>
      </p:sp>
      <p:sp>
        <p:nvSpPr>
          <p:cNvPr id="4" name="Text Placeholder 3"/>
          <p:cNvSpPr>
            <a:spLocks noGrp="1"/>
          </p:cNvSpPr>
          <p:nvPr>
            <p:ph type="body" sz="half" idx="2"/>
          </p:nvPr>
        </p:nvSpPr>
        <p:spPr>
          <a:xfrm>
            <a:off x="5257979" y="1143000"/>
            <a:ext cx="3487059" cy="3314700"/>
          </a:xfrm>
        </p:spPr>
        <p:txBody>
          <a:bodyPr>
            <a:noAutofit/>
          </a:bodyPr>
          <a:lstStyle>
            <a:lvl1pPr marL="0" indent="0">
              <a:buNone/>
              <a:defRPr sz="1500"/>
            </a:lvl1pPr>
            <a:lvl2pPr marL="342946" indent="0">
              <a:buNone/>
              <a:defRPr sz="900"/>
            </a:lvl2pPr>
            <a:lvl3pPr marL="685891" indent="0">
              <a:buNone/>
              <a:defRPr sz="800"/>
            </a:lvl3pPr>
            <a:lvl4pPr marL="1028837" indent="0">
              <a:buNone/>
              <a:defRPr sz="700"/>
            </a:lvl4pPr>
            <a:lvl5pPr marL="1371783" indent="0">
              <a:buNone/>
              <a:defRPr sz="700"/>
            </a:lvl5pPr>
            <a:lvl6pPr marL="1714729" indent="0">
              <a:buNone/>
              <a:defRPr sz="700"/>
            </a:lvl6pPr>
            <a:lvl7pPr marL="2057674" indent="0">
              <a:buNone/>
              <a:defRPr sz="700"/>
            </a:lvl7pPr>
            <a:lvl8pPr marL="2400620" indent="0">
              <a:buNone/>
              <a:defRPr sz="700"/>
            </a:lvl8pPr>
            <a:lvl9pPr marL="2743566" indent="0">
              <a:buNone/>
              <a:defRPr sz="700"/>
            </a:lvl9pPr>
          </a:lstStyle>
          <a:p>
            <a:pPr lvl="0"/>
            <a:r>
              <a:rPr lang="en-US" smtClean="0"/>
              <a:t>Click to edit Master text styles</a:t>
            </a:r>
          </a:p>
        </p:txBody>
      </p:sp>
      <p:sp>
        <p:nvSpPr>
          <p:cNvPr id="8" name="Title 7"/>
          <p:cNvSpPr>
            <a:spLocks noGrp="1"/>
          </p:cNvSpPr>
          <p:nvPr>
            <p:ph type="title"/>
          </p:nvPr>
        </p:nvSpPr>
        <p:spPr/>
        <p:txBody>
          <a:bodyPr/>
          <a:lstStyle/>
          <a:p>
            <a:r>
              <a:rPr lang="en-US" smtClean="0"/>
              <a:t>Click to edit Master title style</a:t>
            </a:r>
            <a:endParaRPr dirty="0"/>
          </a:p>
        </p:txBody>
      </p:sp>
      <p:sp>
        <p:nvSpPr>
          <p:cNvPr id="5" name="Date Placeholder 4"/>
          <p:cNvSpPr>
            <a:spLocks noGrp="1"/>
          </p:cNvSpPr>
          <p:nvPr>
            <p:ph type="dt" sz="half" idx="10"/>
          </p:nvPr>
        </p:nvSpPr>
        <p:spPr/>
        <p:txBody>
          <a:bodyPr/>
          <a:lstStyle>
            <a:lvl1pPr>
              <a:defRPr smtClean="0"/>
            </a:lvl1pPr>
          </a:lstStyle>
          <a:p>
            <a:pPr>
              <a:defRPr/>
            </a:pPr>
            <a:fld id="{488C720B-0E81-4DBF-84D8-9F6038AF333E}" type="datetime1">
              <a:rPr lang="en-US">
                <a:solidFill>
                  <a:srgbClr val="5F5F5F"/>
                </a:solidFill>
              </a:rPr>
              <a:pPr>
                <a:defRPr/>
              </a:pPr>
              <a:t>3/25/2019</a:t>
            </a:fld>
            <a:endParaRPr dirty="0">
              <a:solidFill>
                <a:srgbClr val="5F5F5F"/>
              </a:solidFill>
            </a:endParaRPr>
          </a:p>
        </p:txBody>
      </p:sp>
      <p:sp>
        <p:nvSpPr>
          <p:cNvPr id="6" name="Footer Placeholder 5"/>
          <p:cNvSpPr>
            <a:spLocks noGrp="1"/>
          </p:cNvSpPr>
          <p:nvPr>
            <p:ph type="ftr" sz="quarter" idx="11"/>
          </p:nvPr>
        </p:nvSpPr>
        <p:spPr/>
        <p:txBody>
          <a:bodyPr/>
          <a:lstStyle>
            <a:lvl1pPr>
              <a:defRPr smtClean="0"/>
            </a:lvl1pPr>
          </a:lstStyle>
          <a:p>
            <a:pPr>
              <a:defRPr/>
            </a:pPr>
            <a:r>
              <a:rPr lang="en-US" dirty="0">
                <a:solidFill>
                  <a:srgbClr val="5F5F5F"/>
                </a:solidFill>
              </a:rPr>
              <a:t>Oracle Confidential </a:t>
            </a:r>
            <a:endParaRPr dirty="0">
              <a:solidFill>
                <a:srgbClr val="5F5F5F"/>
              </a:solidFill>
            </a:endParaRPr>
          </a:p>
        </p:txBody>
      </p:sp>
      <p:sp>
        <p:nvSpPr>
          <p:cNvPr id="7" name="Slide Number Placeholder 6"/>
          <p:cNvSpPr>
            <a:spLocks noGrp="1"/>
          </p:cNvSpPr>
          <p:nvPr>
            <p:ph type="sldNum" sz="quarter" idx="12"/>
          </p:nvPr>
        </p:nvSpPr>
        <p:spPr/>
        <p:txBody>
          <a:bodyPr/>
          <a:lstStyle>
            <a:lvl1pPr>
              <a:defRPr/>
            </a:lvl1pPr>
          </a:lstStyle>
          <a:p>
            <a:pPr>
              <a:defRPr/>
            </a:pPr>
            <a:fld id="{B042AAC4-05DA-41EB-8D42-3C1FA5080CF9}" type="slidenum">
              <a:rPr>
                <a:solidFill>
                  <a:srgbClr val="5F5F5F"/>
                </a:solidFill>
              </a:rPr>
              <a:pPr>
                <a:defRPr/>
              </a:pPr>
              <a:t>‹#›</a:t>
            </a:fld>
            <a:endParaRPr dirty="0">
              <a:solidFill>
                <a:srgbClr val="5F5F5F"/>
              </a:solidFill>
            </a:endParaRPr>
          </a:p>
        </p:txBody>
      </p:sp>
    </p:spTree>
  </p:cSld>
  <p:clrMapOvr>
    <a:masterClrMapping/>
  </p:clrMapOvr>
  <p:transition spd="med">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p:cSld name="Two Pictures with Captions">
    <p:spTree>
      <p:nvGrpSpPr>
        <p:cNvPr id="1" name=""/>
        <p:cNvGrpSpPr/>
        <p:nvPr/>
      </p:nvGrpSpPr>
      <p:grpSpPr>
        <a:xfrm>
          <a:off x="0" y="0"/>
          <a:ext cx="0" cy="0"/>
          <a:chOff x="0" y="0"/>
          <a:chExt cx="0" cy="0"/>
        </a:xfrm>
      </p:grpSpPr>
      <p:cxnSp>
        <p:nvCxnSpPr>
          <p:cNvPr id="7" name="Straight Connector 6"/>
          <p:cNvCxnSpPr/>
          <p:nvPr/>
        </p:nvCxnSpPr>
        <p:spPr bwMode="ltGray">
          <a:xfrm>
            <a:off x="4572000" y="1143000"/>
            <a:ext cx="0" cy="33147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Picture Placeholder 2"/>
          <p:cNvSpPr>
            <a:spLocks noGrp="1"/>
          </p:cNvSpPr>
          <p:nvPr>
            <p:ph type="pic" idx="1"/>
          </p:nvPr>
        </p:nvSpPr>
        <p:spPr bwMode="gray">
          <a:xfrm>
            <a:off x="398963" y="1143000"/>
            <a:ext cx="4060994" cy="2606040"/>
          </a:xfrm>
          <a:solidFill>
            <a:schemeClr val="bg2"/>
          </a:solidFill>
        </p:spPr>
        <p:txBody>
          <a:bodyPr tIns="137178" rtlCol="0">
            <a:noAutofit/>
          </a:bodyPr>
          <a:lstStyle>
            <a:lvl1pPr marL="0" indent="0" algn="ctr">
              <a:buNone/>
              <a:defRPr sz="1800"/>
            </a:lvl1pPr>
            <a:lvl2pPr marL="342946" indent="0">
              <a:buNone/>
              <a:defRPr sz="2100"/>
            </a:lvl2pPr>
            <a:lvl3pPr marL="685891" indent="0">
              <a:buNone/>
              <a:defRPr sz="1800"/>
            </a:lvl3pPr>
            <a:lvl4pPr marL="1028837" indent="0">
              <a:buNone/>
              <a:defRPr sz="1500"/>
            </a:lvl4pPr>
            <a:lvl5pPr marL="1371783" indent="0">
              <a:buNone/>
              <a:defRPr sz="1500"/>
            </a:lvl5pPr>
            <a:lvl6pPr marL="1714729" indent="0">
              <a:buNone/>
              <a:defRPr sz="1500"/>
            </a:lvl6pPr>
            <a:lvl7pPr marL="2057674" indent="0">
              <a:buNone/>
              <a:defRPr sz="1500"/>
            </a:lvl7pPr>
            <a:lvl8pPr marL="2400620" indent="0">
              <a:buNone/>
              <a:defRPr sz="1500"/>
            </a:lvl8pPr>
            <a:lvl9pPr marL="2743566" indent="0">
              <a:buNone/>
              <a:defRPr sz="1500"/>
            </a:lvl9pPr>
          </a:lstStyle>
          <a:p>
            <a:pPr lvl="0"/>
            <a:r>
              <a:rPr lang="en-US" noProof="0" dirty="0" smtClean="0"/>
              <a:t>Click icon to add picture</a:t>
            </a:r>
            <a:endParaRPr noProof="0" dirty="0"/>
          </a:p>
        </p:txBody>
      </p:sp>
      <p:sp>
        <p:nvSpPr>
          <p:cNvPr id="4" name="Text Placeholder 3"/>
          <p:cNvSpPr>
            <a:spLocks noGrp="1"/>
          </p:cNvSpPr>
          <p:nvPr>
            <p:ph type="body" sz="half" idx="2"/>
          </p:nvPr>
        </p:nvSpPr>
        <p:spPr>
          <a:xfrm>
            <a:off x="398963" y="3829050"/>
            <a:ext cx="4058707" cy="628650"/>
          </a:xfrm>
        </p:spPr>
        <p:txBody>
          <a:bodyPr>
            <a:noAutofit/>
          </a:bodyPr>
          <a:lstStyle>
            <a:lvl1pPr marL="0" indent="0">
              <a:buNone/>
              <a:defRPr sz="1400"/>
            </a:lvl1pPr>
            <a:lvl2pPr marL="342946" indent="0">
              <a:buNone/>
              <a:defRPr sz="900"/>
            </a:lvl2pPr>
            <a:lvl3pPr marL="685891" indent="0">
              <a:buNone/>
              <a:defRPr sz="800"/>
            </a:lvl3pPr>
            <a:lvl4pPr marL="1028837" indent="0">
              <a:buNone/>
              <a:defRPr sz="700"/>
            </a:lvl4pPr>
            <a:lvl5pPr marL="1371783" indent="0">
              <a:buNone/>
              <a:defRPr sz="700"/>
            </a:lvl5pPr>
            <a:lvl6pPr marL="1714729" indent="0">
              <a:buNone/>
              <a:defRPr sz="700"/>
            </a:lvl6pPr>
            <a:lvl7pPr marL="2057674" indent="0">
              <a:buNone/>
              <a:defRPr sz="700"/>
            </a:lvl7pPr>
            <a:lvl8pPr marL="2400620" indent="0">
              <a:buNone/>
              <a:defRPr sz="700"/>
            </a:lvl8pPr>
            <a:lvl9pPr marL="2743566" indent="0">
              <a:buNone/>
              <a:defRPr sz="700"/>
            </a:lvl9pPr>
          </a:lstStyle>
          <a:p>
            <a:pPr lvl="0"/>
            <a:r>
              <a:rPr lang="en-US" smtClean="0"/>
              <a:t>Click to edit Master text styles</a:t>
            </a:r>
          </a:p>
        </p:txBody>
      </p:sp>
      <p:sp>
        <p:nvSpPr>
          <p:cNvPr id="9" name="Picture Placeholder 2"/>
          <p:cNvSpPr>
            <a:spLocks noGrp="1"/>
          </p:cNvSpPr>
          <p:nvPr>
            <p:ph type="pic" idx="13"/>
          </p:nvPr>
        </p:nvSpPr>
        <p:spPr bwMode="gray">
          <a:xfrm>
            <a:off x="4686329" y="1143000"/>
            <a:ext cx="4060994" cy="2606040"/>
          </a:xfrm>
          <a:solidFill>
            <a:schemeClr val="bg2"/>
          </a:solidFill>
        </p:spPr>
        <p:txBody>
          <a:bodyPr tIns="137178" rtlCol="0">
            <a:noAutofit/>
          </a:bodyPr>
          <a:lstStyle>
            <a:lvl1pPr marL="0" indent="0" algn="ctr">
              <a:buNone/>
              <a:defRPr sz="1800"/>
            </a:lvl1pPr>
            <a:lvl2pPr marL="342946" indent="0">
              <a:buNone/>
              <a:defRPr sz="2100"/>
            </a:lvl2pPr>
            <a:lvl3pPr marL="685891" indent="0">
              <a:buNone/>
              <a:defRPr sz="1800"/>
            </a:lvl3pPr>
            <a:lvl4pPr marL="1028837" indent="0">
              <a:buNone/>
              <a:defRPr sz="1500"/>
            </a:lvl4pPr>
            <a:lvl5pPr marL="1371783" indent="0">
              <a:buNone/>
              <a:defRPr sz="1500"/>
            </a:lvl5pPr>
            <a:lvl6pPr marL="1714729" indent="0">
              <a:buNone/>
              <a:defRPr sz="1500"/>
            </a:lvl6pPr>
            <a:lvl7pPr marL="2057674" indent="0">
              <a:buNone/>
              <a:defRPr sz="1500"/>
            </a:lvl7pPr>
            <a:lvl8pPr marL="2400620" indent="0">
              <a:buNone/>
              <a:defRPr sz="1500"/>
            </a:lvl8pPr>
            <a:lvl9pPr marL="2743566" indent="0">
              <a:buNone/>
              <a:defRPr sz="1500"/>
            </a:lvl9pPr>
          </a:lstStyle>
          <a:p>
            <a:pPr lvl="0"/>
            <a:r>
              <a:rPr lang="en-US" noProof="0" dirty="0" smtClean="0"/>
              <a:t>Click icon to add picture</a:t>
            </a:r>
            <a:endParaRPr noProof="0" dirty="0"/>
          </a:p>
        </p:txBody>
      </p:sp>
      <p:sp>
        <p:nvSpPr>
          <p:cNvPr id="10" name="Text Placeholder 3"/>
          <p:cNvSpPr>
            <a:spLocks noGrp="1"/>
          </p:cNvSpPr>
          <p:nvPr>
            <p:ph type="body" sz="half" idx="14"/>
          </p:nvPr>
        </p:nvSpPr>
        <p:spPr>
          <a:xfrm>
            <a:off x="4686329" y="3829050"/>
            <a:ext cx="4058707" cy="628650"/>
          </a:xfrm>
        </p:spPr>
        <p:txBody>
          <a:bodyPr>
            <a:noAutofit/>
          </a:bodyPr>
          <a:lstStyle>
            <a:lvl1pPr marL="0" indent="0">
              <a:buNone/>
              <a:defRPr sz="1400"/>
            </a:lvl1pPr>
            <a:lvl2pPr marL="342946" indent="0">
              <a:buNone/>
              <a:defRPr sz="900"/>
            </a:lvl2pPr>
            <a:lvl3pPr marL="685891" indent="0">
              <a:buNone/>
              <a:defRPr sz="800"/>
            </a:lvl3pPr>
            <a:lvl4pPr marL="1028837" indent="0">
              <a:buNone/>
              <a:defRPr sz="700"/>
            </a:lvl4pPr>
            <a:lvl5pPr marL="1371783" indent="0">
              <a:buNone/>
              <a:defRPr sz="700"/>
            </a:lvl5pPr>
            <a:lvl6pPr marL="1714729" indent="0">
              <a:buNone/>
              <a:defRPr sz="700"/>
            </a:lvl6pPr>
            <a:lvl7pPr marL="2057674" indent="0">
              <a:buNone/>
              <a:defRPr sz="700"/>
            </a:lvl7pPr>
            <a:lvl8pPr marL="2400620" indent="0">
              <a:buNone/>
              <a:defRPr sz="700"/>
            </a:lvl8pPr>
            <a:lvl9pPr marL="2743566" indent="0">
              <a:buNone/>
              <a:defRPr sz="700"/>
            </a:lvl9pPr>
          </a:lstStyle>
          <a:p>
            <a:pPr lvl="0"/>
            <a:r>
              <a:rPr lang="en-US" smtClean="0"/>
              <a:t>Click to edit Master text styles</a:t>
            </a:r>
          </a:p>
        </p:txBody>
      </p:sp>
      <p:sp>
        <p:nvSpPr>
          <p:cNvPr id="11" name="Title 10"/>
          <p:cNvSpPr>
            <a:spLocks noGrp="1"/>
          </p:cNvSpPr>
          <p:nvPr>
            <p:ph type="title"/>
          </p:nvPr>
        </p:nvSpPr>
        <p:spPr/>
        <p:txBody>
          <a:bodyPr/>
          <a:lstStyle/>
          <a:p>
            <a:r>
              <a:rPr lang="en-US" smtClean="0"/>
              <a:t>Click to edit Master title style</a:t>
            </a:r>
            <a:endParaRPr dirty="0"/>
          </a:p>
        </p:txBody>
      </p:sp>
      <p:sp>
        <p:nvSpPr>
          <p:cNvPr id="8" name="Date Placeholder 4"/>
          <p:cNvSpPr>
            <a:spLocks noGrp="1"/>
          </p:cNvSpPr>
          <p:nvPr>
            <p:ph type="dt" sz="half" idx="15"/>
          </p:nvPr>
        </p:nvSpPr>
        <p:spPr/>
        <p:txBody>
          <a:bodyPr/>
          <a:lstStyle>
            <a:lvl1pPr>
              <a:defRPr smtClean="0"/>
            </a:lvl1pPr>
          </a:lstStyle>
          <a:p>
            <a:pPr>
              <a:defRPr/>
            </a:pPr>
            <a:fld id="{0029C877-5183-426A-BB4F-FB56A5879A61}" type="datetime1">
              <a:rPr lang="en-US">
                <a:solidFill>
                  <a:srgbClr val="5F5F5F"/>
                </a:solidFill>
              </a:rPr>
              <a:pPr>
                <a:defRPr/>
              </a:pPr>
              <a:t>3/25/2019</a:t>
            </a:fld>
            <a:endParaRPr dirty="0">
              <a:solidFill>
                <a:srgbClr val="5F5F5F"/>
              </a:solidFill>
            </a:endParaRPr>
          </a:p>
        </p:txBody>
      </p:sp>
      <p:sp>
        <p:nvSpPr>
          <p:cNvPr id="12" name="Footer Placeholder 5"/>
          <p:cNvSpPr>
            <a:spLocks noGrp="1"/>
          </p:cNvSpPr>
          <p:nvPr>
            <p:ph type="ftr" sz="quarter" idx="16"/>
          </p:nvPr>
        </p:nvSpPr>
        <p:spPr/>
        <p:txBody>
          <a:bodyPr/>
          <a:lstStyle>
            <a:lvl1pPr>
              <a:defRPr smtClean="0"/>
            </a:lvl1pPr>
          </a:lstStyle>
          <a:p>
            <a:pPr>
              <a:defRPr/>
            </a:pPr>
            <a:r>
              <a:rPr lang="en-US" dirty="0">
                <a:solidFill>
                  <a:srgbClr val="5F5F5F"/>
                </a:solidFill>
              </a:rPr>
              <a:t>Oracle Confidential </a:t>
            </a:r>
            <a:endParaRPr dirty="0">
              <a:solidFill>
                <a:srgbClr val="5F5F5F"/>
              </a:solidFill>
            </a:endParaRPr>
          </a:p>
        </p:txBody>
      </p:sp>
      <p:sp>
        <p:nvSpPr>
          <p:cNvPr id="13" name="Slide Number Placeholder 6"/>
          <p:cNvSpPr>
            <a:spLocks noGrp="1"/>
          </p:cNvSpPr>
          <p:nvPr>
            <p:ph type="sldNum" sz="quarter" idx="17"/>
          </p:nvPr>
        </p:nvSpPr>
        <p:spPr/>
        <p:txBody>
          <a:bodyPr/>
          <a:lstStyle>
            <a:lvl1pPr>
              <a:defRPr/>
            </a:lvl1pPr>
          </a:lstStyle>
          <a:p>
            <a:pPr>
              <a:defRPr/>
            </a:pPr>
            <a:fld id="{E2E5E704-F97D-4077-8F21-422CC15D70EB}" type="slidenum">
              <a:rPr>
                <a:solidFill>
                  <a:srgbClr val="5F5F5F"/>
                </a:solidFill>
              </a:rPr>
              <a:pPr>
                <a:defRPr/>
              </a:pPr>
              <a:t>‹#›</a:t>
            </a:fld>
            <a:endParaRPr dirty="0">
              <a:solidFill>
                <a:srgbClr val="5F5F5F"/>
              </a:solidFill>
            </a:endParaRPr>
          </a:p>
        </p:txBody>
      </p:sp>
    </p:spTree>
  </p:cSld>
  <p:clrMapOvr>
    <a:masterClrMapping/>
  </p:clrMapOvr>
  <p:transition spd="med">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p:cSld name="Three Pictures with Captions">
    <p:spTree>
      <p:nvGrpSpPr>
        <p:cNvPr id="1" name=""/>
        <p:cNvGrpSpPr/>
        <p:nvPr/>
      </p:nvGrpSpPr>
      <p:grpSpPr>
        <a:xfrm>
          <a:off x="0" y="0"/>
          <a:ext cx="0" cy="0"/>
          <a:chOff x="0" y="0"/>
          <a:chExt cx="0" cy="0"/>
        </a:xfrm>
      </p:grpSpPr>
      <p:cxnSp>
        <p:nvCxnSpPr>
          <p:cNvPr id="11" name="Straight Connector 10"/>
          <p:cNvCxnSpPr/>
          <p:nvPr/>
        </p:nvCxnSpPr>
        <p:spPr bwMode="ltGray">
          <a:xfrm>
            <a:off x="3142878" y="1143000"/>
            <a:ext cx="0" cy="33147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ltGray">
          <a:xfrm>
            <a:off x="6001123" y="1143000"/>
            <a:ext cx="0" cy="33147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Picture Placeholder 2"/>
          <p:cNvSpPr>
            <a:spLocks noGrp="1"/>
          </p:cNvSpPr>
          <p:nvPr>
            <p:ph type="pic" idx="1"/>
          </p:nvPr>
        </p:nvSpPr>
        <p:spPr bwMode="gray">
          <a:xfrm>
            <a:off x="398964" y="1143000"/>
            <a:ext cx="2606719" cy="2286000"/>
          </a:xfrm>
          <a:solidFill>
            <a:schemeClr val="bg2"/>
          </a:solidFill>
        </p:spPr>
        <p:txBody>
          <a:bodyPr tIns="137178" rtlCol="0">
            <a:noAutofit/>
          </a:bodyPr>
          <a:lstStyle>
            <a:lvl1pPr marL="0" indent="0" algn="ctr">
              <a:buNone/>
              <a:defRPr sz="1800"/>
            </a:lvl1pPr>
            <a:lvl2pPr marL="342946" indent="0">
              <a:buNone/>
              <a:defRPr sz="2100"/>
            </a:lvl2pPr>
            <a:lvl3pPr marL="685891" indent="0">
              <a:buNone/>
              <a:defRPr sz="1800"/>
            </a:lvl3pPr>
            <a:lvl4pPr marL="1028837" indent="0">
              <a:buNone/>
              <a:defRPr sz="1500"/>
            </a:lvl4pPr>
            <a:lvl5pPr marL="1371783" indent="0">
              <a:buNone/>
              <a:defRPr sz="1500"/>
            </a:lvl5pPr>
            <a:lvl6pPr marL="1714729" indent="0">
              <a:buNone/>
              <a:defRPr sz="1500"/>
            </a:lvl6pPr>
            <a:lvl7pPr marL="2057674" indent="0">
              <a:buNone/>
              <a:defRPr sz="1500"/>
            </a:lvl7pPr>
            <a:lvl8pPr marL="2400620" indent="0">
              <a:buNone/>
              <a:defRPr sz="1500"/>
            </a:lvl8pPr>
            <a:lvl9pPr marL="2743566" indent="0">
              <a:buNone/>
              <a:defRPr sz="1500"/>
            </a:lvl9pPr>
          </a:lstStyle>
          <a:p>
            <a:pPr lvl="0"/>
            <a:r>
              <a:rPr lang="en-US" noProof="0" dirty="0" smtClean="0"/>
              <a:t>Click icon to add picture</a:t>
            </a:r>
            <a:endParaRPr noProof="0" dirty="0"/>
          </a:p>
        </p:txBody>
      </p:sp>
      <p:sp>
        <p:nvSpPr>
          <p:cNvPr id="4" name="Text Placeholder 3"/>
          <p:cNvSpPr>
            <a:spLocks noGrp="1"/>
          </p:cNvSpPr>
          <p:nvPr>
            <p:ph type="body" sz="half" idx="2"/>
          </p:nvPr>
        </p:nvSpPr>
        <p:spPr>
          <a:xfrm>
            <a:off x="398963" y="3526047"/>
            <a:ext cx="2606719" cy="931653"/>
          </a:xfrm>
        </p:spPr>
        <p:txBody>
          <a:bodyPr>
            <a:noAutofit/>
          </a:bodyPr>
          <a:lstStyle>
            <a:lvl1pPr marL="0" indent="0">
              <a:buNone/>
              <a:defRPr sz="1400"/>
            </a:lvl1pPr>
            <a:lvl2pPr marL="342946" indent="0">
              <a:buNone/>
              <a:defRPr sz="900"/>
            </a:lvl2pPr>
            <a:lvl3pPr marL="685891" indent="0">
              <a:buNone/>
              <a:defRPr sz="800"/>
            </a:lvl3pPr>
            <a:lvl4pPr marL="1028837" indent="0">
              <a:buNone/>
              <a:defRPr sz="700"/>
            </a:lvl4pPr>
            <a:lvl5pPr marL="1371783" indent="0">
              <a:buNone/>
              <a:defRPr sz="700"/>
            </a:lvl5pPr>
            <a:lvl6pPr marL="1714729" indent="0">
              <a:buNone/>
              <a:defRPr sz="700"/>
            </a:lvl6pPr>
            <a:lvl7pPr marL="2057674" indent="0">
              <a:buNone/>
              <a:defRPr sz="700"/>
            </a:lvl7pPr>
            <a:lvl8pPr marL="2400620" indent="0">
              <a:buNone/>
              <a:defRPr sz="700"/>
            </a:lvl8pPr>
            <a:lvl9pPr marL="2743566" indent="0">
              <a:buNone/>
              <a:defRPr sz="700"/>
            </a:lvl9pPr>
          </a:lstStyle>
          <a:p>
            <a:pPr lvl="0"/>
            <a:r>
              <a:rPr lang="en-US" smtClean="0"/>
              <a:t>Click to edit Master text styles</a:t>
            </a:r>
          </a:p>
        </p:txBody>
      </p:sp>
      <p:sp>
        <p:nvSpPr>
          <p:cNvPr id="9" name="Picture Placeholder 2"/>
          <p:cNvSpPr>
            <a:spLocks noGrp="1"/>
          </p:cNvSpPr>
          <p:nvPr>
            <p:ph type="pic" idx="13"/>
          </p:nvPr>
        </p:nvSpPr>
        <p:spPr bwMode="gray">
          <a:xfrm>
            <a:off x="3268640" y="1143000"/>
            <a:ext cx="2606719" cy="2286000"/>
          </a:xfrm>
          <a:solidFill>
            <a:schemeClr val="bg2"/>
          </a:solidFill>
        </p:spPr>
        <p:txBody>
          <a:bodyPr tIns="137178" rtlCol="0">
            <a:noAutofit/>
          </a:bodyPr>
          <a:lstStyle>
            <a:lvl1pPr marL="0" indent="0" algn="ctr">
              <a:buNone/>
              <a:defRPr sz="1800"/>
            </a:lvl1pPr>
            <a:lvl2pPr marL="342946" indent="0">
              <a:buNone/>
              <a:defRPr sz="2100"/>
            </a:lvl2pPr>
            <a:lvl3pPr marL="685891" indent="0">
              <a:buNone/>
              <a:defRPr sz="1800"/>
            </a:lvl3pPr>
            <a:lvl4pPr marL="1028837" indent="0">
              <a:buNone/>
              <a:defRPr sz="1500"/>
            </a:lvl4pPr>
            <a:lvl5pPr marL="1371783" indent="0">
              <a:buNone/>
              <a:defRPr sz="1500"/>
            </a:lvl5pPr>
            <a:lvl6pPr marL="1714729" indent="0">
              <a:buNone/>
              <a:defRPr sz="1500"/>
            </a:lvl6pPr>
            <a:lvl7pPr marL="2057674" indent="0">
              <a:buNone/>
              <a:defRPr sz="1500"/>
            </a:lvl7pPr>
            <a:lvl8pPr marL="2400620" indent="0">
              <a:buNone/>
              <a:defRPr sz="1500"/>
            </a:lvl8pPr>
            <a:lvl9pPr marL="2743566" indent="0">
              <a:buNone/>
              <a:defRPr sz="1500"/>
            </a:lvl9pPr>
          </a:lstStyle>
          <a:p>
            <a:pPr lvl="0"/>
            <a:r>
              <a:rPr lang="en-US" noProof="0" dirty="0" smtClean="0"/>
              <a:t>Click icon to add picture</a:t>
            </a:r>
            <a:endParaRPr noProof="0" dirty="0"/>
          </a:p>
        </p:txBody>
      </p:sp>
      <p:sp>
        <p:nvSpPr>
          <p:cNvPr id="10" name="Text Placeholder 3"/>
          <p:cNvSpPr>
            <a:spLocks noGrp="1"/>
          </p:cNvSpPr>
          <p:nvPr>
            <p:ph type="body" sz="half" idx="14"/>
          </p:nvPr>
        </p:nvSpPr>
        <p:spPr>
          <a:xfrm>
            <a:off x="3268640" y="3526047"/>
            <a:ext cx="2606719" cy="931653"/>
          </a:xfrm>
        </p:spPr>
        <p:txBody>
          <a:bodyPr>
            <a:noAutofit/>
          </a:bodyPr>
          <a:lstStyle>
            <a:lvl1pPr marL="0" indent="0">
              <a:buNone/>
              <a:defRPr sz="1400"/>
            </a:lvl1pPr>
            <a:lvl2pPr marL="342946" indent="0">
              <a:buNone/>
              <a:defRPr sz="900"/>
            </a:lvl2pPr>
            <a:lvl3pPr marL="685891" indent="0">
              <a:buNone/>
              <a:defRPr sz="800"/>
            </a:lvl3pPr>
            <a:lvl4pPr marL="1028837" indent="0">
              <a:buNone/>
              <a:defRPr sz="700"/>
            </a:lvl4pPr>
            <a:lvl5pPr marL="1371783" indent="0">
              <a:buNone/>
              <a:defRPr sz="700"/>
            </a:lvl5pPr>
            <a:lvl6pPr marL="1714729" indent="0">
              <a:buNone/>
              <a:defRPr sz="700"/>
            </a:lvl6pPr>
            <a:lvl7pPr marL="2057674" indent="0">
              <a:buNone/>
              <a:defRPr sz="700"/>
            </a:lvl7pPr>
            <a:lvl8pPr marL="2400620" indent="0">
              <a:buNone/>
              <a:defRPr sz="700"/>
            </a:lvl8pPr>
            <a:lvl9pPr marL="2743566" indent="0">
              <a:buNone/>
              <a:defRPr sz="700"/>
            </a:lvl9pPr>
          </a:lstStyle>
          <a:p>
            <a:pPr lvl="0"/>
            <a:r>
              <a:rPr lang="en-US" smtClean="0"/>
              <a:t>Click to edit Master text styles</a:t>
            </a:r>
          </a:p>
        </p:txBody>
      </p:sp>
      <p:sp>
        <p:nvSpPr>
          <p:cNvPr id="13" name="Picture Placeholder 2"/>
          <p:cNvSpPr>
            <a:spLocks noGrp="1"/>
          </p:cNvSpPr>
          <p:nvPr>
            <p:ph type="pic" idx="15"/>
          </p:nvPr>
        </p:nvSpPr>
        <p:spPr bwMode="gray">
          <a:xfrm>
            <a:off x="6138317" y="1143000"/>
            <a:ext cx="2606719" cy="2286000"/>
          </a:xfrm>
          <a:solidFill>
            <a:schemeClr val="bg2"/>
          </a:solidFill>
        </p:spPr>
        <p:txBody>
          <a:bodyPr tIns="137178" rtlCol="0">
            <a:noAutofit/>
          </a:bodyPr>
          <a:lstStyle>
            <a:lvl1pPr marL="0" indent="0" algn="ctr">
              <a:buNone/>
              <a:defRPr sz="1800"/>
            </a:lvl1pPr>
            <a:lvl2pPr marL="342946" indent="0">
              <a:buNone/>
              <a:defRPr sz="2100"/>
            </a:lvl2pPr>
            <a:lvl3pPr marL="685891" indent="0">
              <a:buNone/>
              <a:defRPr sz="1800"/>
            </a:lvl3pPr>
            <a:lvl4pPr marL="1028837" indent="0">
              <a:buNone/>
              <a:defRPr sz="1500"/>
            </a:lvl4pPr>
            <a:lvl5pPr marL="1371783" indent="0">
              <a:buNone/>
              <a:defRPr sz="1500"/>
            </a:lvl5pPr>
            <a:lvl6pPr marL="1714729" indent="0">
              <a:buNone/>
              <a:defRPr sz="1500"/>
            </a:lvl6pPr>
            <a:lvl7pPr marL="2057674" indent="0">
              <a:buNone/>
              <a:defRPr sz="1500"/>
            </a:lvl7pPr>
            <a:lvl8pPr marL="2400620" indent="0">
              <a:buNone/>
              <a:defRPr sz="1500"/>
            </a:lvl8pPr>
            <a:lvl9pPr marL="2743566" indent="0">
              <a:buNone/>
              <a:defRPr sz="1500"/>
            </a:lvl9pPr>
          </a:lstStyle>
          <a:p>
            <a:pPr lvl="0"/>
            <a:r>
              <a:rPr lang="en-US" noProof="0" dirty="0" smtClean="0"/>
              <a:t>Click icon to add picture</a:t>
            </a:r>
            <a:endParaRPr noProof="0" dirty="0"/>
          </a:p>
        </p:txBody>
      </p:sp>
      <p:sp>
        <p:nvSpPr>
          <p:cNvPr id="14" name="Text Placeholder 3"/>
          <p:cNvSpPr>
            <a:spLocks noGrp="1"/>
          </p:cNvSpPr>
          <p:nvPr>
            <p:ph type="body" sz="half" idx="16"/>
          </p:nvPr>
        </p:nvSpPr>
        <p:spPr>
          <a:xfrm>
            <a:off x="6138317" y="3526047"/>
            <a:ext cx="2606719" cy="931653"/>
          </a:xfrm>
        </p:spPr>
        <p:txBody>
          <a:bodyPr>
            <a:noAutofit/>
          </a:bodyPr>
          <a:lstStyle>
            <a:lvl1pPr marL="0" indent="0">
              <a:buNone/>
              <a:defRPr sz="1400"/>
            </a:lvl1pPr>
            <a:lvl2pPr marL="342946" indent="0">
              <a:buNone/>
              <a:defRPr sz="900"/>
            </a:lvl2pPr>
            <a:lvl3pPr marL="685891" indent="0">
              <a:buNone/>
              <a:defRPr sz="800"/>
            </a:lvl3pPr>
            <a:lvl4pPr marL="1028837" indent="0">
              <a:buNone/>
              <a:defRPr sz="700"/>
            </a:lvl4pPr>
            <a:lvl5pPr marL="1371783" indent="0">
              <a:buNone/>
              <a:defRPr sz="700"/>
            </a:lvl5pPr>
            <a:lvl6pPr marL="1714729" indent="0">
              <a:buNone/>
              <a:defRPr sz="700"/>
            </a:lvl6pPr>
            <a:lvl7pPr marL="2057674" indent="0">
              <a:buNone/>
              <a:defRPr sz="700"/>
            </a:lvl7pPr>
            <a:lvl8pPr marL="2400620" indent="0">
              <a:buNone/>
              <a:defRPr sz="700"/>
            </a:lvl8pPr>
            <a:lvl9pPr marL="2743566" indent="0">
              <a:buNone/>
              <a:defRPr sz="700"/>
            </a:lvl9pPr>
          </a:lstStyle>
          <a:p>
            <a:pPr lvl="0"/>
            <a:r>
              <a:rPr lang="en-US" smtClean="0"/>
              <a:t>Click to edit Master text styles</a:t>
            </a:r>
          </a:p>
        </p:txBody>
      </p:sp>
      <p:sp>
        <p:nvSpPr>
          <p:cNvPr id="8" name="Title 7"/>
          <p:cNvSpPr>
            <a:spLocks noGrp="1"/>
          </p:cNvSpPr>
          <p:nvPr>
            <p:ph type="title"/>
          </p:nvPr>
        </p:nvSpPr>
        <p:spPr/>
        <p:txBody>
          <a:bodyPr/>
          <a:lstStyle/>
          <a:p>
            <a:r>
              <a:rPr lang="en-US" smtClean="0"/>
              <a:t>Click to edit Master title style</a:t>
            </a:r>
            <a:endParaRPr dirty="0"/>
          </a:p>
        </p:txBody>
      </p:sp>
      <p:sp>
        <p:nvSpPr>
          <p:cNvPr id="15" name="Date Placeholder 4"/>
          <p:cNvSpPr>
            <a:spLocks noGrp="1"/>
          </p:cNvSpPr>
          <p:nvPr>
            <p:ph type="dt" sz="half" idx="17"/>
          </p:nvPr>
        </p:nvSpPr>
        <p:spPr/>
        <p:txBody>
          <a:bodyPr/>
          <a:lstStyle>
            <a:lvl1pPr>
              <a:defRPr smtClean="0"/>
            </a:lvl1pPr>
          </a:lstStyle>
          <a:p>
            <a:pPr>
              <a:defRPr/>
            </a:pPr>
            <a:fld id="{7D0CF974-E3DB-4C42-A814-2954CF8AEDEA}" type="datetime1">
              <a:rPr lang="en-US">
                <a:solidFill>
                  <a:srgbClr val="5F5F5F"/>
                </a:solidFill>
              </a:rPr>
              <a:pPr>
                <a:defRPr/>
              </a:pPr>
              <a:t>3/25/2019</a:t>
            </a:fld>
            <a:endParaRPr dirty="0">
              <a:solidFill>
                <a:srgbClr val="5F5F5F"/>
              </a:solidFill>
            </a:endParaRPr>
          </a:p>
        </p:txBody>
      </p:sp>
      <p:sp>
        <p:nvSpPr>
          <p:cNvPr id="16" name="Footer Placeholder 5"/>
          <p:cNvSpPr>
            <a:spLocks noGrp="1"/>
          </p:cNvSpPr>
          <p:nvPr>
            <p:ph type="ftr" sz="quarter" idx="18"/>
          </p:nvPr>
        </p:nvSpPr>
        <p:spPr/>
        <p:txBody>
          <a:bodyPr/>
          <a:lstStyle>
            <a:lvl1pPr>
              <a:defRPr smtClean="0"/>
            </a:lvl1pPr>
          </a:lstStyle>
          <a:p>
            <a:pPr>
              <a:defRPr/>
            </a:pPr>
            <a:r>
              <a:rPr lang="en-US" dirty="0">
                <a:solidFill>
                  <a:srgbClr val="5F5F5F"/>
                </a:solidFill>
              </a:rPr>
              <a:t>Oracle Confidential </a:t>
            </a:r>
            <a:endParaRPr dirty="0">
              <a:solidFill>
                <a:srgbClr val="5F5F5F"/>
              </a:solidFill>
            </a:endParaRPr>
          </a:p>
        </p:txBody>
      </p:sp>
      <p:sp>
        <p:nvSpPr>
          <p:cNvPr id="17" name="Slide Number Placeholder 6"/>
          <p:cNvSpPr>
            <a:spLocks noGrp="1"/>
          </p:cNvSpPr>
          <p:nvPr>
            <p:ph type="sldNum" sz="quarter" idx="19"/>
          </p:nvPr>
        </p:nvSpPr>
        <p:spPr/>
        <p:txBody>
          <a:bodyPr/>
          <a:lstStyle>
            <a:lvl1pPr>
              <a:defRPr/>
            </a:lvl1pPr>
          </a:lstStyle>
          <a:p>
            <a:pPr>
              <a:defRPr/>
            </a:pPr>
            <a:fld id="{3A034C5B-44FF-4226-AD75-833959320B8F}" type="slidenum">
              <a:rPr>
                <a:solidFill>
                  <a:srgbClr val="5F5F5F"/>
                </a:solidFill>
              </a:rPr>
              <a:pPr>
                <a:defRPr/>
              </a:pPr>
              <a:t>‹#›</a:t>
            </a:fld>
            <a:endParaRPr dirty="0">
              <a:solidFill>
                <a:srgbClr val="5F5F5F"/>
              </a:solidFill>
            </a:endParaRPr>
          </a:p>
        </p:txBody>
      </p:sp>
    </p:spTree>
  </p:cSld>
  <p:clrMapOvr>
    <a:masterClrMapping/>
  </p:clrMapOvr>
  <p:transition spd="med">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p:cSld name="iOS Smartphone and Tablet: Horizontal">
    <p:spTree>
      <p:nvGrpSpPr>
        <p:cNvPr id="1" name=""/>
        <p:cNvGrpSpPr/>
        <p:nvPr/>
      </p:nvGrpSpPr>
      <p:grpSpPr>
        <a:xfrm>
          <a:off x="0" y="0"/>
          <a:ext cx="0" cy="0"/>
          <a:chOff x="0" y="0"/>
          <a:chExt cx="0" cy="0"/>
        </a:xfrm>
      </p:grpSpPr>
      <p:pic>
        <p:nvPicPr>
          <p:cNvPr id="5" name="Picture 13" descr="Photos, screen captures, graphics can be inserted in a white mobile phone and tablet"/>
          <p:cNvPicPr>
            <a:picLocks noChangeAspect="1"/>
          </p:cNvPicPr>
          <p:nvPr/>
        </p:nvPicPr>
        <p:blipFill>
          <a:blip r:embed="rId2" cstate="print"/>
          <a:srcRect/>
          <a:stretch>
            <a:fillRect/>
          </a:stretch>
        </p:blipFill>
        <p:spPr bwMode="auto">
          <a:xfrm>
            <a:off x="2938037" y="1141810"/>
            <a:ext cx="4873307" cy="3425428"/>
          </a:xfrm>
          <a:prstGeom prst="rect">
            <a:avLst/>
          </a:prstGeom>
          <a:noFill/>
          <a:ln w="9525">
            <a:noFill/>
            <a:miter lim="800000"/>
            <a:headEnd/>
            <a:tailEnd/>
          </a:ln>
        </p:spPr>
      </p:pic>
      <p:pic>
        <p:nvPicPr>
          <p:cNvPr id="6" name="Picture 16"/>
          <p:cNvPicPr>
            <a:picLocks noChangeAspect="1"/>
          </p:cNvPicPr>
          <p:nvPr/>
        </p:nvPicPr>
        <p:blipFill>
          <a:blip r:embed="rId3" cstate="print"/>
          <a:srcRect/>
          <a:stretch>
            <a:fillRect/>
          </a:stretch>
        </p:blipFill>
        <p:spPr bwMode="auto">
          <a:xfrm>
            <a:off x="1327893" y="1370410"/>
            <a:ext cx="1381485" cy="2915840"/>
          </a:xfrm>
          <a:prstGeom prst="rect">
            <a:avLst/>
          </a:prstGeom>
          <a:noFill/>
          <a:ln w="9525">
            <a:noFill/>
            <a:miter lim="800000"/>
            <a:headEnd/>
            <a:tailEnd/>
          </a:ln>
        </p:spPr>
      </p:pic>
      <p:sp>
        <p:nvSpPr>
          <p:cNvPr id="3" name="Picture Placeholder 2"/>
          <p:cNvSpPr>
            <a:spLocks noGrp="1"/>
          </p:cNvSpPr>
          <p:nvPr>
            <p:ph type="pic" idx="1"/>
          </p:nvPr>
        </p:nvSpPr>
        <p:spPr bwMode="gray">
          <a:xfrm>
            <a:off x="1417211" y="1773437"/>
            <a:ext cx="1214182" cy="2125263"/>
          </a:xfrm>
          <a:solidFill>
            <a:schemeClr val="bg2"/>
          </a:solidFill>
          <a:ln w="12700">
            <a:solidFill>
              <a:schemeClr val="bg2"/>
            </a:solidFill>
          </a:ln>
        </p:spPr>
        <p:txBody>
          <a:bodyPr tIns="137178" rtlCol="0">
            <a:normAutofit/>
          </a:bodyPr>
          <a:lstStyle>
            <a:lvl1pPr marL="0" indent="0" algn="ctr">
              <a:buNone/>
              <a:defRPr sz="1500"/>
            </a:lvl1pPr>
            <a:lvl2pPr marL="342946" indent="0">
              <a:buNone/>
              <a:defRPr sz="2100"/>
            </a:lvl2pPr>
            <a:lvl3pPr marL="685891" indent="0">
              <a:buNone/>
              <a:defRPr sz="1800"/>
            </a:lvl3pPr>
            <a:lvl4pPr marL="1028837" indent="0">
              <a:buNone/>
              <a:defRPr sz="1500"/>
            </a:lvl4pPr>
            <a:lvl5pPr marL="1371783" indent="0">
              <a:buNone/>
              <a:defRPr sz="1500"/>
            </a:lvl5pPr>
            <a:lvl6pPr marL="1714729" indent="0">
              <a:buNone/>
              <a:defRPr sz="1500"/>
            </a:lvl6pPr>
            <a:lvl7pPr marL="2057674" indent="0">
              <a:buNone/>
              <a:defRPr sz="1500"/>
            </a:lvl7pPr>
            <a:lvl8pPr marL="2400620" indent="0">
              <a:buNone/>
              <a:defRPr sz="1500"/>
            </a:lvl8pPr>
            <a:lvl9pPr marL="2743566" indent="0">
              <a:buNone/>
              <a:defRPr sz="1500"/>
            </a:lvl9pPr>
          </a:lstStyle>
          <a:p>
            <a:pPr lvl="0"/>
            <a:r>
              <a:rPr lang="en-US" noProof="0" dirty="0" smtClean="0"/>
              <a:t>Click icon to add picture</a:t>
            </a:r>
            <a:endParaRPr noProof="0" dirty="0"/>
          </a:p>
        </p:txBody>
      </p:sp>
      <p:sp>
        <p:nvSpPr>
          <p:cNvPr id="9" name="Picture Placeholder 2"/>
          <p:cNvSpPr>
            <a:spLocks noGrp="1"/>
          </p:cNvSpPr>
          <p:nvPr>
            <p:ph type="pic" idx="13"/>
          </p:nvPr>
        </p:nvSpPr>
        <p:spPr bwMode="gray">
          <a:xfrm>
            <a:off x="3400119" y="1387673"/>
            <a:ext cx="3936041" cy="2977158"/>
          </a:xfrm>
          <a:solidFill>
            <a:schemeClr val="bg2"/>
          </a:solidFill>
          <a:ln w="12700">
            <a:solidFill>
              <a:schemeClr val="bg2"/>
            </a:solidFill>
          </a:ln>
        </p:spPr>
        <p:txBody>
          <a:bodyPr tIns="137178" rtlCol="0">
            <a:normAutofit/>
          </a:bodyPr>
          <a:lstStyle>
            <a:lvl1pPr marL="0" indent="0" algn="ctr">
              <a:buNone/>
              <a:defRPr sz="1500"/>
            </a:lvl1pPr>
            <a:lvl2pPr marL="342946" indent="0">
              <a:buNone/>
              <a:defRPr sz="2100"/>
            </a:lvl2pPr>
            <a:lvl3pPr marL="685891" indent="0">
              <a:buNone/>
              <a:defRPr sz="1800"/>
            </a:lvl3pPr>
            <a:lvl4pPr marL="1028837" indent="0">
              <a:buNone/>
              <a:defRPr sz="1500"/>
            </a:lvl4pPr>
            <a:lvl5pPr marL="1371783" indent="0">
              <a:buNone/>
              <a:defRPr sz="1500"/>
            </a:lvl5pPr>
            <a:lvl6pPr marL="1714729" indent="0">
              <a:buNone/>
              <a:defRPr sz="1500"/>
            </a:lvl6pPr>
            <a:lvl7pPr marL="2057674" indent="0">
              <a:buNone/>
              <a:defRPr sz="1500"/>
            </a:lvl7pPr>
            <a:lvl8pPr marL="2400620" indent="0">
              <a:buNone/>
              <a:defRPr sz="1500"/>
            </a:lvl8pPr>
            <a:lvl9pPr marL="2743566" indent="0">
              <a:buNone/>
              <a:defRPr sz="1500"/>
            </a:lvl9pPr>
          </a:lstStyle>
          <a:p>
            <a:pPr lvl="0"/>
            <a:r>
              <a:rPr lang="en-US" noProof="0" dirty="0" smtClean="0"/>
              <a:t>Click icon to add picture</a:t>
            </a:r>
            <a:endParaRPr noProof="0" dirty="0"/>
          </a:p>
        </p:txBody>
      </p:sp>
      <p:sp>
        <p:nvSpPr>
          <p:cNvPr id="4" name="Title 3"/>
          <p:cNvSpPr>
            <a:spLocks noGrp="1"/>
          </p:cNvSpPr>
          <p:nvPr>
            <p:ph type="title"/>
          </p:nvPr>
        </p:nvSpPr>
        <p:spPr/>
        <p:txBody>
          <a:bodyPr/>
          <a:lstStyle/>
          <a:p>
            <a:r>
              <a:rPr lang="en-US" smtClean="0"/>
              <a:t>Click to edit Master title style</a:t>
            </a:r>
            <a:endParaRPr dirty="0"/>
          </a:p>
        </p:txBody>
      </p:sp>
      <p:sp>
        <p:nvSpPr>
          <p:cNvPr id="7" name="Date Placeholder 4"/>
          <p:cNvSpPr>
            <a:spLocks noGrp="1"/>
          </p:cNvSpPr>
          <p:nvPr>
            <p:ph type="dt" sz="half" idx="14"/>
          </p:nvPr>
        </p:nvSpPr>
        <p:spPr/>
        <p:txBody>
          <a:bodyPr/>
          <a:lstStyle>
            <a:lvl1pPr>
              <a:defRPr smtClean="0"/>
            </a:lvl1pPr>
          </a:lstStyle>
          <a:p>
            <a:pPr>
              <a:defRPr/>
            </a:pPr>
            <a:fld id="{CC0C1DC3-954A-41D3-8B7C-BFEEBFF9B9C8}" type="datetime1">
              <a:rPr lang="en-US">
                <a:solidFill>
                  <a:srgbClr val="5F5F5F"/>
                </a:solidFill>
              </a:rPr>
              <a:pPr>
                <a:defRPr/>
              </a:pPr>
              <a:t>3/25/2019</a:t>
            </a:fld>
            <a:endParaRPr dirty="0">
              <a:solidFill>
                <a:srgbClr val="5F5F5F"/>
              </a:solidFill>
            </a:endParaRPr>
          </a:p>
        </p:txBody>
      </p:sp>
      <p:sp>
        <p:nvSpPr>
          <p:cNvPr id="8" name="Footer Placeholder 5"/>
          <p:cNvSpPr>
            <a:spLocks noGrp="1"/>
          </p:cNvSpPr>
          <p:nvPr>
            <p:ph type="ftr" sz="quarter" idx="15"/>
          </p:nvPr>
        </p:nvSpPr>
        <p:spPr/>
        <p:txBody>
          <a:bodyPr/>
          <a:lstStyle>
            <a:lvl1pPr>
              <a:defRPr smtClean="0"/>
            </a:lvl1pPr>
          </a:lstStyle>
          <a:p>
            <a:pPr>
              <a:defRPr/>
            </a:pPr>
            <a:r>
              <a:rPr lang="en-US" dirty="0">
                <a:solidFill>
                  <a:srgbClr val="5F5F5F"/>
                </a:solidFill>
              </a:rPr>
              <a:t>Oracle Confidential </a:t>
            </a:r>
            <a:endParaRPr dirty="0">
              <a:solidFill>
                <a:srgbClr val="5F5F5F"/>
              </a:solidFill>
            </a:endParaRPr>
          </a:p>
        </p:txBody>
      </p:sp>
      <p:sp>
        <p:nvSpPr>
          <p:cNvPr id="10" name="Slide Number Placeholder 6"/>
          <p:cNvSpPr>
            <a:spLocks noGrp="1"/>
          </p:cNvSpPr>
          <p:nvPr>
            <p:ph type="sldNum" sz="quarter" idx="16"/>
          </p:nvPr>
        </p:nvSpPr>
        <p:spPr/>
        <p:txBody>
          <a:bodyPr/>
          <a:lstStyle>
            <a:lvl1pPr>
              <a:defRPr/>
            </a:lvl1pPr>
          </a:lstStyle>
          <a:p>
            <a:pPr>
              <a:defRPr/>
            </a:pPr>
            <a:fld id="{70FC00E6-7E93-4F20-AAA9-C463E239FB41}" type="slidenum">
              <a:rPr>
                <a:solidFill>
                  <a:srgbClr val="5F5F5F"/>
                </a:solidFill>
              </a:rPr>
              <a:pPr>
                <a:defRPr/>
              </a:pPr>
              <a:t>‹#›</a:t>
            </a:fld>
            <a:endParaRPr dirty="0">
              <a:solidFill>
                <a:srgbClr val="5F5F5F"/>
              </a:solidFill>
            </a:endParaRPr>
          </a:p>
        </p:txBody>
      </p:sp>
    </p:spTree>
  </p:cSld>
  <p:clrMapOvr>
    <a:masterClrMapping/>
  </p:clrMapOvr>
  <p:transition spd="med">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p:cSld name="iOS Smartphone and Tablet: Vertical">
    <p:spTree>
      <p:nvGrpSpPr>
        <p:cNvPr id="1" name=""/>
        <p:cNvGrpSpPr/>
        <p:nvPr/>
      </p:nvGrpSpPr>
      <p:grpSpPr>
        <a:xfrm>
          <a:off x="0" y="0"/>
          <a:ext cx="0" cy="0"/>
          <a:chOff x="0" y="0"/>
          <a:chExt cx="0" cy="0"/>
        </a:xfrm>
      </p:grpSpPr>
      <p:pic>
        <p:nvPicPr>
          <p:cNvPr id="5" name="Picture 13"/>
          <p:cNvPicPr>
            <a:picLocks noChangeAspect="1"/>
          </p:cNvPicPr>
          <p:nvPr/>
        </p:nvPicPr>
        <p:blipFill>
          <a:blip r:embed="rId2" cstate="print"/>
          <a:srcRect b="7518"/>
          <a:stretch>
            <a:fillRect/>
          </a:stretch>
        </p:blipFill>
        <p:spPr bwMode="auto">
          <a:xfrm>
            <a:off x="4851870" y="295275"/>
            <a:ext cx="3427511" cy="4505325"/>
          </a:xfrm>
          <a:prstGeom prst="rect">
            <a:avLst/>
          </a:prstGeom>
          <a:noFill/>
          <a:ln w="9525">
            <a:noFill/>
            <a:miter lim="800000"/>
            <a:headEnd/>
            <a:tailEnd/>
          </a:ln>
        </p:spPr>
      </p:pic>
      <p:pic>
        <p:nvPicPr>
          <p:cNvPr id="6" name="Picture 16" descr="Photos, screen captures, graphics can be inserted in a white mobile phone and tablet"/>
          <p:cNvPicPr>
            <a:picLocks noChangeAspect="1"/>
          </p:cNvPicPr>
          <p:nvPr/>
        </p:nvPicPr>
        <p:blipFill>
          <a:blip r:embed="rId3" cstate="print"/>
          <a:srcRect/>
          <a:stretch>
            <a:fillRect/>
          </a:stretch>
        </p:blipFill>
        <p:spPr bwMode="auto">
          <a:xfrm>
            <a:off x="2971383" y="1428750"/>
            <a:ext cx="1381485" cy="2915841"/>
          </a:xfrm>
          <a:prstGeom prst="rect">
            <a:avLst/>
          </a:prstGeom>
          <a:noFill/>
          <a:ln w="9525">
            <a:noFill/>
            <a:miter lim="800000"/>
            <a:headEnd/>
            <a:tailEnd/>
          </a:ln>
        </p:spPr>
      </p:pic>
      <p:sp>
        <p:nvSpPr>
          <p:cNvPr id="2" name="Title 1"/>
          <p:cNvSpPr>
            <a:spLocks noGrp="1"/>
          </p:cNvSpPr>
          <p:nvPr>
            <p:ph type="title"/>
          </p:nvPr>
        </p:nvSpPr>
        <p:spPr>
          <a:xfrm>
            <a:off x="398962" y="304800"/>
            <a:ext cx="4458861" cy="666750"/>
          </a:xfrm>
        </p:spPr>
        <p:txBody>
          <a:bodyPr/>
          <a:lstStyle>
            <a:lvl1pPr algn="l">
              <a:defRPr sz="2700" b="0"/>
            </a:lvl1pPr>
          </a:lstStyle>
          <a:p>
            <a:r>
              <a:rPr lang="en-US" smtClean="0"/>
              <a:t>Click to edit Master title style</a:t>
            </a:r>
            <a:endParaRPr dirty="0"/>
          </a:p>
        </p:txBody>
      </p:sp>
      <p:sp>
        <p:nvSpPr>
          <p:cNvPr id="9" name="Picture Placeholder 2"/>
          <p:cNvSpPr>
            <a:spLocks noGrp="1"/>
          </p:cNvSpPr>
          <p:nvPr>
            <p:ph type="pic" idx="13"/>
          </p:nvPr>
        </p:nvSpPr>
        <p:spPr bwMode="gray">
          <a:xfrm>
            <a:off x="5062073" y="759858"/>
            <a:ext cx="2972377" cy="3939261"/>
          </a:xfrm>
          <a:solidFill>
            <a:schemeClr val="bg2"/>
          </a:solidFill>
          <a:ln w="12700">
            <a:solidFill>
              <a:schemeClr val="bg2"/>
            </a:solidFill>
          </a:ln>
        </p:spPr>
        <p:txBody>
          <a:bodyPr tIns="137178" rtlCol="0">
            <a:normAutofit/>
          </a:bodyPr>
          <a:lstStyle>
            <a:lvl1pPr marL="0" indent="0" algn="ctr">
              <a:buNone/>
              <a:defRPr sz="1500"/>
            </a:lvl1pPr>
            <a:lvl2pPr marL="342946" indent="0">
              <a:buNone/>
              <a:defRPr sz="2100"/>
            </a:lvl2pPr>
            <a:lvl3pPr marL="685891" indent="0">
              <a:buNone/>
              <a:defRPr sz="1800"/>
            </a:lvl3pPr>
            <a:lvl4pPr marL="1028837" indent="0">
              <a:buNone/>
              <a:defRPr sz="1500"/>
            </a:lvl4pPr>
            <a:lvl5pPr marL="1371783" indent="0">
              <a:buNone/>
              <a:defRPr sz="1500"/>
            </a:lvl5pPr>
            <a:lvl6pPr marL="1714729" indent="0">
              <a:buNone/>
              <a:defRPr sz="1500"/>
            </a:lvl6pPr>
            <a:lvl7pPr marL="2057674" indent="0">
              <a:buNone/>
              <a:defRPr sz="1500"/>
            </a:lvl7pPr>
            <a:lvl8pPr marL="2400620" indent="0">
              <a:buNone/>
              <a:defRPr sz="1500"/>
            </a:lvl8pPr>
            <a:lvl9pPr marL="2743566" indent="0">
              <a:buNone/>
              <a:defRPr sz="1500"/>
            </a:lvl9pPr>
          </a:lstStyle>
          <a:p>
            <a:pPr lvl="0"/>
            <a:r>
              <a:rPr lang="en-US" noProof="0" dirty="0" smtClean="0"/>
              <a:t>Click icon to add picture</a:t>
            </a:r>
            <a:endParaRPr noProof="0" dirty="0"/>
          </a:p>
        </p:txBody>
      </p:sp>
      <p:sp>
        <p:nvSpPr>
          <p:cNvPr id="14" name="Picture Placeholder 2"/>
          <p:cNvSpPr>
            <a:spLocks noGrp="1"/>
          </p:cNvSpPr>
          <p:nvPr>
            <p:ph type="pic" idx="1"/>
          </p:nvPr>
        </p:nvSpPr>
        <p:spPr bwMode="gray">
          <a:xfrm>
            <a:off x="3060379" y="1836648"/>
            <a:ext cx="1214182" cy="2125980"/>
          </a:xfrm>
          <a:solidFill>
            <a:schemeClr val="bg2"/>
          </a:solidFill>
          <a:ln w="12700">
            <a:solidFill>
              <a:schemeClr val="bg2"/>
            </a:solidFill>
          </a:ln>
        </p:spPr>
        <p:txBody>
          <a:bodyPr tIns="137178" rtlCol="0">
            <a:normAutofit/>
          </a:bodyPr>
          <a:lstStyle>
            <a:lvl1pPr marL="0" indent="0" algn="ctr">
              <a:buNone/>
              <a:defRPr sz="1500"/>
            </a:lvl1pPr>
            <a:lvl2pPr marL="342946" indent="0">
              <a:buNone/>
              <a:defRPr sz="2100"/>
            </a:lvl2pPr>
            <a:lvl3pPr marL="685891" indent="0">
              <a:buNone/>
              <a:defRPr sz="1800"/>
            </a:lvl3pPr>
            <a:lvl4pPr marL="1028837" indent="0">
              <a:buNone/>
              <a:defRPr sz="1500"/>
            </a:lvl4pPr>
            <a:lvl5pPr marL="1371783" indent="0">
              <a:buNone/>
              <a:defRPr sz="1500"/>
            </a:lvl5pPr>
            <a:lvl6pPr marL="1714729" indent="0">
              <a:buNone/>
              <a:defRPr sz="1500"/>
            </a:lvl6pPr>
            <a:lvl7pPr marL="2057674" indent="0">
              <a:buNone/>
              <a:defRPr sz="1500"/>
            </a:lvl7pPr>
            <a:lvl8pPr marL="2400620" indent="0">
              <a:buNone/>
              <a:defRPr sz="1500"/>
            </a:lvl8pPr>
            <a:lvl9pPr marL="2743566" indent="0">
              <a:buNone/>
              <a:defRPr sz="1500"/>
            </a:lvl9pPr>
          </a:lstStyle>
          <a:p>
            <a:pPr lvl="0"/>
            <a:r>
              <a:rPr lang="en-US" noProof="0" dirty="0" smtClean="0"/>
              <a:t>Click icon to add picture</a:t>
            </a:r>
            <a:endParaRPr noProof="0" dirty="0"/>
          </a:p>
        </p:txBody>
      </p:sp>
      <p:sp>
        <p:nvSpPr>
          <p:cNvPr id="7" name="Date Placeholder 4"/>
          <p:cNvSpPr>
            <a:spLocks noGrp="1"/>
          </p:cNvSpPr>
          <p:nvPr>
            <p:ph type="dt" sz="half" idx="14"/>
          </p:nvPr>
        </p:nvSpPr>
        <p:spPr/>
        <p:txBody>
          <a:bodyPr/>
          <a:lstStyle>
            <a:lvl1pPr>
              <a:defRPr smtClean="0"/>
            </a:lvl1pPr>
          </a:lstStyle>
          <a:p>
            <a:pPr>
              <a:defRPr/>
            </a:pPr>
            <a:fld id="{A96C3A25-8BED-4EE3-B26E-AD9EA762C97C}" type="datetime1">
              <a:rPr lang="en-US">
                <a:solidFill>
                  <a:srgbClr val="5F5F5F"/>
                </a:solidFill>
              </a:rPr>
              <a:pPr>
                <a:defRPr/>
              </a:pPr>
              <a:t>3/25/2019</a:t>
            </a:fld>
            <a:endParaRPr dirty="0">
              <a:solidFill>
                <a:srgbClr val="5F5F5F"/>
              </a:solidFill>
            </a:endParaRPr>
          </a:p>
        </p:txBody>
      </p:sp>
      <p:sp>
        <p:nvSpPr>
          <p:cNvPr id="8" name="Footer Placeholder 5"/>
          <p:cNvSpPr>
            <a:spLocks noGrp="1"/>
          </p:cNvSpPr>
          <p:nvPr>
            <p:ph type="ftr" sz="quarter" idx="15"/>
          </p:nvPr>
        </p:nvSpPr>
        <p:spPr/>
        <p:txBody>
          <a:bodyPr/>
          <a:lstStyle>
            <a:lvl1pPr>
              <a:defRPr smtClean="0"/>
            </a:lvl1pPr>
          </a:lstStyle>
          <a:p>
            <a:pPr>
              <a:defRPr/>
            </a:pPr>
            <a:r>
              <a:rPr lang="en-US" dirty="0">
                <a:solidFill>
                  <a:srgbClr val="5F5F5F"/>
                </a:solidFill>
              </a:rPr>
              <a:t>Oracle Confidential </a:t>
            </a:r>
            <a:endParaRPr dirty="0">
              <a:solidFill>
                <a:srgbClr val="5F5F5F"/>
              </a:solidFill>
            </a:endParaRPr>
          </a:p>
        </p:txBody>
      </p:sp>
      <p:sp>
        <p:nvSpPr>
          <p:cNvPr id="10" name="Slide Number Placeholder 6"/>
          <p:cNvSpPr>
            <a:spLocks noGrp="1"/>
          </p:cNvSpPr>
          <p:nvPr>
            <p:ph type="sldNum" sz="quarter" idx="16"/>
          </p:nvPr>
        </p:nvSpPr>
        <p:spPr/>
        <p:txBody>
          <a:bodyPr/>
          <a:lstStyle>
            <a:lvl1pPr>
              <a:defRPr/>
            </a:lvl1pPr>
          </a:lstStyle>
          <a:p>
            <a:pPr>
              <a:defRPr/>
            </a:pPr>
            <a:fld id="{534945C1-35BF-4D07-8A9D-EEC50598D071}" type="slidenum">
              <a:rPr>
                <a:solidFill>
                  <a:srgbClr val="5F5F5F"/>
                </a:solidFill>
              </a:rPr>
              <a:pPr>
                <a:defRPr/>
              </a:pPr>
              <a:t>‹#›</a:t>
            </a:fld>
            <a:endParaRPr dirty="0">
              <a:solidFill>
                <a:srgbClr val="5F5F5F"/>
              </a:solidFill>
            </a:endParaRPr>
          </a:p>
        </p:txBody>
      </p:sp>
    </p:spTree>
  </p:cSld>
  <p:clrMapOvr>
    <a:masterClrMapping/>
  </p:clrMapOvr>
  <p:transition spd="med">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Android Smartphone and Tablet: Horizontal">
    <p:spTree>
      <p:nvGrpSpPr>
        <p:cNvPr id="1" name=""/>
        <p:cNvGrpSpPr/>
        <p:nvPr/>
      </p:nvGrpSpPr>
      <p:grpSpPr>
        <a:xfrm>
          <a:off x="0" y="0"/>
          <a:ext cx="0" cy="0"/>
          <a:chOff x="0" y="0"/>
          <a:chExt cx="0" cy="0"/>
        </a:xfrm>
      </p:grpSpPr>
      <p:pic>
        <p:nvPicPr>
          <p:cNvPr id="5" name="Picture 13"/>
          <p:cNvPicPr>
            <a:picLocks noChangeAspect="1"/>
          </p:cNvPicPr>
          <p:nvPr userDrawn="1"/>
        </p:nvPicPr>
        <p:blipFill>
          <a:blip r:embed="rId2" cstate="print"/>
          <a:srcRect/>
          <a:stretch>
            <a:fillRect/>
          </a:stretch>
        </p:blipFill>
        <p:spPr bwMode="auto">
          <a:xfrm>
            <a:off x="1339803" y="1508522"/>
            <a:ext cx="1366002" cy="2641997"/>
          </a:xfrm>
          <a:prstGeom prst="rect">
            <a:avLst/>
          </a:prstGeom>
          <a:noFill/>
          <a:ln w="9525">
            <a:noFill/>
            <a:miter lim="800000"/>
            <a:headEnd/>
            <a:tailEnd/>
          </a:ln>
        </p:spPr>
      </p:pic>
      <p:pic>
        <p:nvPicPr>
          <p:cNvPr id="6" name="Picture 16" descr="Photos, screen captures, graphics can be inserted in a white mobile phone and tablet"/>
          <p:cNvPicPr>
            <a:picLocks noChangeAspect="1"/>
          </p:cNvPicPr>
          <p:nvPr userDrawn="1"/>
        </p:nvPicPr>
        <p:blipFill>
          <a:blip r:embed="rId3" cstate="print"/>
          <a:srcRect/>
          <a:stretch>
            <a:fillRect/>
          </a:stretch>
        </p:blipFill>
        <p:spPr bwMode="auto">
          <a:xfrm>
            <a:off x="3182179" y="1189435"/>
            <a:ext cx="4373114" cy="3080147"/>
          </a:xfrm>
          <a:prstGeom prst="rect">
            <a:avLst/>
          </a:prstGeom>
          <a:noFill/>
          <a:ln w="9525">
            <a:noFill/>
            <a:miter lim="800000"/>
            <a:headEnd/>
            <a:tailEnd/>
          </a:ln>
        </p:spPr>
      </p:pic>
      <p:sp>
        <p:nvSpPr>
          <p:cNvPr id="3" name="Picture Placeholder 2"/>
          <p:cNvSpPr>
            <a:spLocks noGrp="1"/>
          </p:cNvSpPr>
          <p:nvPr>
            <p:ph type="pic" idx="1"/>
          </p:nvPr>
        </p:nvSpPr>
        <p:spPr bwMode="gray">
          <a:xfrm>
            <a:off x="1433002" y="1773437"/>
            <a:ext cx="1179883" cy="2125263"/>
          </a:xfrm>
          <a:solidFill>
            <a:schemeClr val="bg2"/>
          </a:solidFill>
          <a:ln w="12700">
            <a:solidFill>
              <a:schemeClr val="bg2"/>
            </a:solidFill>
          </a:ln>
        </p:spPr>
        <p:txBody>
          <a:bodyPr tIns="137178" rtlCol="0">
            <a:normAutofit/>
          </a:bodyPr>
          <a:lstStyle>
            <a:lvl1pPr marL="0" indent="0" algn="ctr">
              <a:buNone/>
              <a:defRPr sz="1500"/>
            </a:lvl1pPr>
            <a:lvl2pPr marL="342946" indent="0">
              <a:buNone/>
              <a:defRPr sz="2100"/>
            </a:lvl2pPr>
            <a:lvl3pPr marL="685891" indent="0">
              <a:buNone/>
              <a:defRPr sz="1800"/>
            </a:lvl3pPr>
            <a:lvl4pPr marL="1028837" indent="0">
              <a:buNone/>
              <a:defRPr sz="1500"/>
            </a:lvl4pPr>
            <a:lvl5pPr marL="1371783" indent="0">
              <a:buNone/>
              <a:defRPr sz="1500"/>
            </a:lvl5pPr>
            <a:lvl6pPr marL="1714729" indent="0">
              <a:buNone/>
              <a:defRPr sz="1500"/>
            </a:lvl6pPr>
            <a:lvl7pPr marL="2057674" indent="0">
              <a:buNone/>
              <a:defRPr sz="1500"/>
            </a:lvl7pPr>
            <a:lvl8pPr marL="2400620" indent="0">
              <a:buNone/>
              <a:defRPr sz="1500"/>
            </a:lvl8pPr>
            <a:lvl9pPr marL="2743566" indent="0">
              <a:buNone/>
              <a:defRPr sz="1500"/>
            </a:lvl9pPr>
          </a:lstStyle>
          <a:p>
            <a:pPr lvl="0"/>
            <a:r>
              <a:rPr lang="en-US" noProof="0" dirty="0" smtClean="0"/>
              <a:t>Click icon to add picture</a:t>
            </a:r>
            <a:endParaRPr noProof="0" dirty="0"/>
          </a:p>
        </p:txBody>
      </p:sp>
      <p:sp>
        <p:nvSpPr>
          <p:cNvPr id="9" name="Picture Placeholder 2"/>
          <p:cNvSpPr>
            <a:spLocks noGrp="1"/>
          </p:cNvSpPr>
          <p:nvPr>
            <p:ph type="pic" idx="13"/>
          </p:nvPr>
        </p:nvSpPr>
        <p:spPr bwMode="gray">
          <a:xfrm>
            <a:off x="3400120" y="1481328"/>
            <a:ext cx="3937517" cy="2496312"/>
          </a:xfrm>
          <a:solidFill>
            <a:schemeClr val="bg2"/>
          </a:solidFill>
          <a:ln w="12700">
            <a:solidFill>
              <a:schemeClr val="bg2"/>
            </a:solidFill>
          </a:ln>
        </p:spPr>
        <p:txBody>
          <a:bodyPr tIns="137178" rtlCol="0">
            <a:normAutofit/>
          </a:bodyPr>
          <a:lstStyle>
            <a:lvl1pPr marL="0" indent="0" algn="ctr">
              <a:buNone/>
              <a:defRPr sz="1500"/>
            </a:lvl1pPr>
            <a:lvl2pPr marL="342946" indent="0">
              <a:buNone/>
              <a:defRPr sz="2100"/>
            </a:lvl2pPr>
            <a:lvl3pPr marL="685891" indent="0">
              <a:buNone/>
              <a:defRPr sz="1800"/>
            </a:lvl3pPr>
            <a:lvl4pPr marL="1028837" indent="0">
              <a:buNone/>
              <a:defRPr sz="1500"/>
            </a:lvl4pPr>
            <a:lvl5pPr marL="1371783" indent="0">
              <a:buNone/>
              <a:defRPr sz="1500"/>
            </a:lvl5pPr>
            <a:lvl6pPr marL="1714729" indent="0">
              <a:buNone/>
              <a:defRPr sz="1500"/>
            </a:lvl6pPr>
            <a:lvl7pPr marL="2057674" indent="0">
              <a:buNone/>
              <a:defRPr sz="1500"/>
            </a:lvl7pPr>
            <a:lvl8pPr marL="2400620" indent="0">
              <a:buNone/>
              <a:defRPr sz="1500"/>
            </a:lvl8pPr>
            <a:lvl9pPr marL="2743566" indent="0">
              <a:buNone/>
              <a:defRPr sz="1500"/>
            </a:lvl9pPr>
          </a:lstStyle>
          <a:p>
            <a:pPr lvl="0"/>
            <a:r>
              <a:rPr lang="en-US" noProof="0" dirty="0" smtClean="0"/>
              <a:t>Click icon to add picture</a:t>
            </a:r>
            <a:endParaRPr noProof="0" dirty="0"/>
          </a:p>
        </p:txBody>
      </p:sp>
      <p:sp>
        <p:nvSpPr>
          <p:cNvPr id="4" name="Title 3"/>
          <p:cNvSpPr>
            <a:spLocks noGrp="1"/>
          </p:cNvSpPr>
          <p:nvPr>
            <p:ph type="title"/>
          </p:nvPr>
        </p:nvSpPr>
        <p:spPr/>
        <p:txBody>
          <a:bodyPr/>
          <a:lstStyle/>
          <a:p>
            <a:r>
              <a:rPr lang="en-US" smtClean="0"/>
              <a:t>Click to edit Master title style</a:t>
            </a:r>
            <a:endParaRPr dirty="0"/>
          </a:p>
        </p:txBody>
      </p:sp>
      <p:sp>
        <p:nvSpPr>
          <p:cNvPr id="7" name="Date Placeholder 4"/>
          <p:cNvSpPr>
            <a:spLocks noGrp="1"/>
          </p:cNvSpPr>
          <p:nvPr>
            <p:ph type="dt" sz="half" idx="14"/>
          </p:nvPr>
        </p:nvSpPr>
        <p:spPr/>
        <p:txBody>
          <a:bodyPr/>
          <a:lstStyle>
            <a:lvl1pPr>
              <a:defRPr smtClean="0"/>
            </a:lvl1pPr>
          </a:lstStyle>
          <a:p>
            <a:pPr>
              <a:defRPr/>
            </a:pPr>
            <a:fld id="{FED80C04-1FA8-4FC2-A052-31A5D8FAC7AD}" type="datetime1">
              <a:rPr lang="en-US">
                <a:solidFill>
                  <a:srgbClr val="5F5F5F"/>
                </a:solidFill>
              </a:rPr>
              <a:pPr>
                <a:defRPr/>
              </a:pPr>
              <a:t>3/25/2019</a:t>
            </a:fld>
            <a:endParaRPr dirty="0">
              <a:solidFill>
                <a:srgbClr val="5F5F5F"/>
              </a:solidFill>
            </a:endParaRPr>
          </a:p>
        </p:txBody>
      </p:sp>
      <p:sp>
        <p:nvSpPr>
          <p:cNvPr id="8" name="Footer Placeholder 5"/>
          <p:cNvSpPr>
            <a:spLocks noGrp="1"/>
          </p:cNvSpPr>
          <p:nvPr>
            <p:ph type="ftr" sz="quarter" idx="15"/>
          </p:nvPr>
        </p:nvSpPr>
        <p:spPr/>
        <p:txBody>
          <a:bodyPr/>
          <a:lstStyle>
            <a:lvl1pPr>
              <a:defRPr smtClean="0"/>
            </a:lvl1pPr>
          </a:lstStyle>
          <a:p>
            <a:pPr>
              <a:defRPr/>
            </a:pPr>
            <a:r>
              <a:rPr lang="en-US" dirty="0">
                <a:solidFill>
                  <a:srgbClr val="5F5F5F"/>
                </a:solidFill>
              </a:rPr>
              <a:t>Oracle Confidential </a:t>
            </a:r>
            <a:endParaRPr dirty="0">
              <a:solidFill>
                <a:srgbClr val="5F5F5F"/>
              </a:solidFill>
            </a:endParaRPr>
          </a:p>
        </p:txBody>
      </p:sp>
      <p:sp>
        <p:nvSpPr>
          <p:cNvPr id="10" name="Slide Number Placeholder 6"/>
          <p:cNvSpPr>
            <a:spLocks noGrp="1"/>
          </p:cNvSpPr>
          <p:nvPr>
            <p:ph type="sldNum" sz="quarter" idx="16"/>
          </p:nvPr>
        </p:nvSpPr>
        <p:spPr/>
        <p:txBody>
          <a:bodyPr/>
          <a:lstStyle>
            <a:lvl1pPr>
              <a:defRPr/>
            </a:lvl1pPr>
          </a:lstStyle>
          <a:p>
            <a:pPr>
              <a:defRPr/>
            </a:pPr>
            <a:fld id="{B6A3579F-3B66-42EC-BCF7-8AAB4877DF38}" type="slidenum">
              <a:rPr>
                <a:solidFill>
                  <a:srgbClr val="5F5F5F"/>
                </a:solidFill>
              </a:rPr>
              <a:pPr>
                <a:defRPr/>
              </a:pPr>
              <a:t>‹#›</a:t>
            </a:fld>
            <a:endParaRPr dirty="0">
              <a:solidFill>
                <a:srgbClr val="5F5F5F"/>
              </a:solidFill>
            </a:endParaRPr>
          </a:p>
        </p:txBody>
      </p:sp>
    </p:spTree>
  </p:cSld>
  <p:clrMapOvr>
    <a:masterClrMapping/>
  </p:clrMapOvr>
  <p:transition spd="med">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Android Smartphone and Tablet: Vertical">
    <p:spTree>
      <p:nvGrpSpPr>
        <p:cNvPr id="1" name=""/>
        <p:cNvGrpSpPr/>
        <p:nvPr/>
      </p:nvGrpSpPr>
      <p:grpSpPr>
        <a:xfrm>
          <a:off x="0" y="0"/>
          <a:ext cx="0" cy="0"/>
          <a:chOff x="0" y="0"/>
          <a:chExt cx="0" cy="0"/>
        </a:xfrm>
      </p:grpSpPr>
      <p:pic>
        <p:nvPicPr>
          <p:cNvPr id="5" name="Picture 13"/>
          <p:cNvPicPr>
            <a:picLocks noChangeAspect="1"/>
          </p:cNvPicPr>
          <p:nvPr userDrawn="1"/>
        </p:nvPicPr>
        <p:blipFill>
          <a:blip r:embed="rId2" cstate="print"/>
          <a:srcRect b="2901"/>
          <a:stretch>
            <a:fillRect/>
          </a:stretch>
        </p:blipFill>
        <p:spPr bwMode="auto">
          <a:xfrm>
            <a:off x="5004310" y="542925"/>
            <a:ext cx="3088095" cy="4255294"/>
          </a:xfrm>
          <a:prstGeom prst="rect">
            <a:avLst/>
          </a:prstGeom>
          <a:noFill/>
          <a:ln w="9525">
            <a:noFill/>
            <a:miter lim="800000"/>
            <a:headEnd/>
            <a:tailEnd/>
          </a:ln>
        </p:spPr>
      </p:pic>
      <p:pic>
        <p:nvPicPr>
          <p:cNvPr id="6" name="Picture 16" descr="Photos, screen captures, graphics can be inserted in a white mobile phone and tablet"/>
          <p:cNvPicPr>
            <a:picLocks noChangeAspect="1"/>
          </p:cNvPicPr>
          <p:nvPr userDrawn="1"/>
        </p:nvPicPr>
        <p:blipFill>
          <a:blip r:embed="rId3" cstate="print"/>
          <a:srcRect/>
          <a:stretch>
            <a:fillRect/>
          </a:stretch>
        </p:blipFill>
        <p:spPr bwMode="auto">
          <a:xfrm>
            <a:off x="2978529" y="1572816"/>
            <a:ext cx="1364812" cy="2641997"/>
          </a:xfrm>
          <a:prstGeom prst="rect">
            <a:avLst/>
          </a:prstGeom>
          <a:noFill/>
          <a:ln w="9525">
            <a:noFill/>
            <a:miter lim="800000"/>
            <a:headEnd/>
            <a:tailEnd/>
          </a:ln>
        </p:spPr>
      </p:pic>
      <p:sp>
        <p:nvSpPr>
          <p:cNvPr id="2" name="Title 1"/>
          <p:cNvSpPr>
            <a:spLocks noGrp="1"/>
          </p:cNvSpPr>
          <p:nvPr>
            <p:ph type="title"/>
          </p:nvPr>
        </p:nvSpPr>
        <p:spPr>
          <a:xfrm>
            <a:off x="398962" y="304800"/>
            <a:ext cx="4458861" cy="666750"/>
          </a:xfrm>
        </p:spPr>
        <p:txBody>
          <a:bodyPr/>
          <a:lstStyle>
            <a:lvl1pPr algn="l">
              <a:defRPr sz="2700" b="0"/>
            </a:lvl1pPr>
          </a:lstStyle>
          <a:p>
            <a:r>
              <a:rPr lang="en-US" smtClean="0"/>
              <a:t>Click to edit Master title style</a:t>
            </a:r>
            <a:endParaRPr dirty="0"/>
          </a:p>
        </p:txBody>
      </p:sp>
      <p:sp>
        <p:nvSpPr>
          <p:cNvPr id="9" name="Picture Placeholder 2"/>
          <p:cNvSpPr>
            <a:spLocks noGrp="1"/>
          </p:cNvSpPr>
          <p:nvPr>
            <p:ph type="pic" idx="13"/>
          </p:nvPr>
        </p:nvSpPr>
        <p:spPr bwMode="gray">
          <a:xfrm>
            <a:off x="5297657" y="759858"/>
            <a:ext cx="2485823" cy="3939261"/>
          </a:xfrm>
          <a:solidFill>
            <a:schemeClr val="bg2"/>
          </a:solidFill>
          <a:ln w="12700">
            <a:solidFill>
              <a:schemeClr val="bg2"/>
            </a:solidFill>
          </a:ln>
        </p:spPr>
        <p:txBody>
          <a:bodyPr tIns="137178" rtlCol="0">
            <a:normAutofit/>
          </a:bodyPr>
          <a:lstStyle>
            <a:lvl1pPr marL="0" indent="0" algn="ctr">
              <a:buNone/>
              <a:defRPr sz="1500"/>
            </a:lvl1pPr>
            <a:lvl2pPr marL="342946" indent="0">
              <a:buNone/>
              <a:defRPr sz="2100"/>
            </a:lvl2pPr>
            <a:lvl3pPr marL="685891" indent="0">
              <a:buNone/>
              <a:defRPr sz="1800"/>
            </a:lvl3pPr>
            <a:lvl4pPr marL="1028837" indent="0">
              <a:buNone/>
              <a:defRPr sz="1500"/>
            </a:lvl4pPr>
            <a:lvl5pPr marL="1371783" indent="0">
              <a:buNone/>
              <a:defRPr sz="1500"/>
            </a:lvl5pPr>
            <a:lvl6pPr marL="1714729" indent="0">
              <a:buNone/>
              <a:defRPr sz="1500"/>
            </a:lvl6pPr>
            <a:lvl7pPr marL="2057674" indent="0">
              <a:buNone/>
              <a:defRPr sz="1500"/>
            </a:lvl7pPr>
            <a:lvl8pPr marL="2400620" indent="0">
              <a:buNone/>
              <a:defRPr sz="1500"/>
            </a:lvl8pPr>
            <a:lvl9pPr marL="2743566" indent="0">
              <a:buNone/>
              <a:defRPr sz="1500"/>
            </a:lvl9pPr>
          </a:lstStyle>
          <a:p>
            <a:pPr lvl="0"/>
            <a:r>
              <a:rPr lang="en-US" noProof="0" dirty="0" smtClean="0"/>
              <a:t>Click icon to add picture</a:t>
            </a:r>
            <a:endParaRPr noProof="0" dirty="0"/>
          </a:p>
        </p:txBody>
      </p:sp>
      <p:sp>
        <p:nvSpPr>
          <p:cNvPr id="20" name="Picture Placeholder 2"/>
          <p:cNvSpPr>
            <a:spLocks noGrp="1"/>
          </p:cNvSpPr>
          <p:nvPr>
            <p:ph type="pic" idx="1"/>
          </p:nvPr>
        </p:nvSpPr>
        <p:spPr bwMode="gray">
          <a:xfrm>
            <a:off x="3070849" y="1837365"/>
            <a:ext cx="1179883" cy="2125263"/>
          </a:xfrm>
          <a:solidFill>
            <a:schemeClr val="bg2"/>
          </a:solidFill>
          <a:ln w="12700">
            <a:solidFill>
              <a:schemeClr val="bg2"/>
            </a:solidFill>
          </a:ln>
        </p:spPr>
        <p:txBody>
          <a:bodyPr tIns="137178" rtlCol="0">
            <a:normAutofit/>
          </a:bodyPr>
          <a:lstStyle>
            <a:lvl1pPr marL="0" indent="0" algn="ctr">
              <a:buNone/>
              <a:defRPr sz="1500"/>
            </a:lvl1pPr>
            <a:lvl2pPr marL="342946" indent="0">
              <a:buNone/>
              <a:defRPr sz="2100"/>
            </a:lvl2pPr>
            <a:lvl3pPr marL="685891" indent="0">
              <a:buNone/>
              <a:defRPr sz="1800"/>
            </a:lvl3pPr>
            <a:lvl4pPr marL="1028837" indent="0">
              <a:buNone/>
              <a:defRPr sz="1500"/>
            </a:lvl4pPr>
            <a:lvl5pPr marL="1371783" indent="0">
              <a:buNone/>
              <a:defRPr sz="1500"/>
            </a:lvl5pPr>
            <a:lvl6pPr marL="1714729" indent="0">
              <a:buNone/>
              <a:defRPr sz="1500"/>
            </a:lvl6pPr>
            <a:lvl7pPr marL="2057674" indent="0">
              <a:buNone/>
              <a:defRPr sz="1500"/>
            </a:lvl7pPr>
            <a:lvl8pPr marL="2400620" indent="0">
              <a:buNone/>
              <a:defRPr sz="1500"/>
            </a:lvl8pPr>
            <a:lvl9pPr marL="2743566" indent="0">
              <a:buNone/>
              <a:defRPr sz="1500"/>
            </a:lvl9pPr>
          </a:lstStyle>
          <a:p>
            <a:pPr lvl="0"/>
            <a:r>
              <a:rPr lang="en-US" noProof="0" dirty="0" smtClean="0"/>
              <a:t>Click icon to add picture</a:t>
            </a:r>
            <a:endParaRPr noProof="0" dirty="0"/>
          </a:p>
        </p:txBody>
      </p:sp>
      <p:sp>
        <p:nvSpPr>
          <p:cNvPr id="7" name="Date Placeholder 4"/>
          <p:cNvSpPr>
            <a:spLocks noGrp="1"/>
          </p:cNvSpPr>
          <p:nvPr>
            <p:ph type="dt" sz="half" idx="14"/>
          </p:nvPr>
        </p:nvSpPr>
        <p:spPr/>
        <p:txBody>
          <a:bodyPr/>
          <a:lstStyle>
            <a:lvl1pPr>
              <a:defRPr smtClean="0"/>
            </a:lvl1pPr>
          </a:lstStyle>
          <a:p>
            <a:pPr>
              <a:defRPr/>
            </a:pPr>
            <a:fld id="{B9C04B2B-2FBF-49A1-8C9E-273BF796E8FA}" type="datetime1">
              <a:rPr lang="en-US">
                <a:solidFill>
                  <a:srgbClr val="5F5F5F"/>
                </a:solidFill>
              </a:rPr>
              <a:pPr>
                <a:defRPr/>
              </a:pPr>
              <a:t>3/25/2019</a:t>
            </a:fld>
            <a:endParaRPr dirty="0">
              <a:solidFill>
                <a:srgbClr val="5F5F5F"/>
              </a:solidFill>
            </a:endParaRPr>
          </a:p>
        </p:txBody>
      </p:sp>
      <p:sp>
        <p:nvSpPr>
          <p:cNvPr id="8" name="Footer Placeholder 5"/>
          <p:cNvSpPr>
            <a:spLocks noGrp="1"/>
          </p:cNvSpPr>
          <p:nvPr>
            <p:ph type="ftr" sz="quarter" idx="15"/>
          </p:nvPr>
        </p:nvSpPr>
        <p:spPr/>
        <p:txBody>
          <a:bodyPr/>
          <a:lstStyle>
            <a:lvl1pPr>
              <a:defRPr smtClean="0"/>
            </a:lvl1pPr>
          </a:lstStyle>
          <a:p>
            <a:pPr>
              <a:defRPr/>
            </a:pPr>
            <a:r>
              <a:rPr lang="en-US" dirty="0">
                <a:solidFill>
                  <a:srgbClr val="5F5F5F"/>
                </a:solidFill>
              </a:rPr>
              <a:t>Oracle Confidential </a:t>
            </a:r>
            <a:endParaRPr dirty="0">
              <a:solidFill>
                <a:srgbClr val="5F5F5F"/>
              </a:solidFill>
            </a:endParaRPr>
          </a:p>
        </p:txBody>
      </p:sp>
      <p:sp>
        <p:nvSpPr>
          <p:cNvPr id="10" name="Slide Number Placeholder 6"/>
          <p:cNvSpPr>
            <a:spLocks noGrp="1"/>
          </p:cNvSpPr>
          <p:nvPr>
            <p:ph type="sldNum" sz="quarter" idx="16"/>
          </p:nvPr>
        </p:nvSpPr>
        <p:spPr/>
        <p:txBody>
          <a:bodyPr/>
          <a:lstStyle>
            <a:lvl1pPr>
              <a:defRPr/>
            </a:lvl1pPr>
          </a:lstStyle>
          <a:p>
            <a:pPr>
              <a:defRPr/>
            </a:pPr>
            <a:fld id="{522E396E-CE2C-451E-BD73-87AD0D45BE4F}" type="slidenum">
              <a:rPr>
                <a:solidFill>
                  <a:srgbClr val="5F5F5F"/>
                </a:solidFill>
              </a:rPr>
              <a:pPr>
                <a:defRPr/>
              </a:pPr>
              <a:t>‹#›</a:t>
            </a:fld>
            <a:endParaRPr dirty="0">
              <a:solidFill>
                <a:srgbClr val="5F5F5F"/>
              </a:solidFill>
            </a:endParaRPr>
          </a:p>
        </p:txBody>
      </p:sp>
    </p:spTree>
  </p:cSld>
  <p:clrMapOvr>
    <a:masterClrMapping/>
  </p:clrMapOvr>
  <p:transition spd="med">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showMasterSp="0" preserve="1">
  <p:cSld name="Metric with Picture">
    <p:bg>
      <p:bgPr>
        <a:blipFill dpi="0" rotWithShape="0">
          <a:blip r:embed="rId3" cstate="print"/>
          <a:srcRect/>
          <a:stretch>
            <a:fillRect/>
          </a:stretch>
        </a:blipFill>
        <a:effectLst/>
      </p:bgPr>
    </p:bg>
    <p:spTree>
      <p:nvGrpSpPr>
        <p:cNvPr id="1" name=""/>
        <p:cNvGrpSpPr/>
        <p:nvPr/>
      </p:nvGrpSpPr>
      <p:grpSpPr>
        <a:xfrm>
          <a:off x="0" y="0"/>
          <a:ext cx="0" cy="0"/>
          <a:chOff x="0" y="0"/>
          <a:chExt cx="0" cy="0"/>
        </a:xfrm>
      </p:grpSpPr>
      <p:sp>
        <p:nvSpPr>
          <p:cNvPr id="4" name="Rectangle 3" descr="A large metric, brief statement, and 4-color photo can be included here"/>
          <p:cNvSpPr/>
          <p:nvPr/>
        </p:nvSpPr>
        <p:spPr bwMode="hidden">
          <a:xfrm>
            <a:off x="0" y="0"/>
            <a:ext cx="9144000" cy="5143500"/>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9" tIns="34295" rIns="68589" bIns="34295" anchor="ctr"/>
          <a:lstStyle/>
          <a:p>
            <a:pPr algn="ctr" fontAlgn="auto">
              <a:spcBef>
                <a:spcPts val="0"/>
              </a:spcBef>
              <a:spcAft>
                <a:spcPts val="0"/>
              </a:spcAft>
              <a:defRPr/>
            </a:pPr>
            <a:endParaRPr dirty="0">
              <a:solidFill>
                <a:srgbClr val="FFFFFF"/>
              </a:solidFill>
            </a:endParaRPr>
          </a:p>
        </p:txBody>
      </p:sp>
      <p:grpSp>
        <p:nvGrpSpPr>
          <p:cNvPr id="2" name="Group 16"/>
          <p:cNvGrpSpPr>
            <a:grpSpLocks/>
          </p:cNvGrpSpPr>
          <p:nvPr/>
        </p:nvGrpSpPr>
        <p:grpSpPr bwMode="auto">
          <a:xfrm>
            <a:off x="0" y="0"/>
            <a:ext cx="9144000" cy="5143500"/>
            <a:chOff x="-287" y="0"/>
            <a:chExt cx="12189399" cy="6858000"/>
          </a:xfrm>
        </p:grpSpPr>
        <p:sp>
          <p:nvSpPr>
            <p:cNvPr id="6" name="Rectangle 5"/>
            <p:cNvSpPr/>
            <p:nvPr/>
          </p:nvSpPr>
          <p:spPr bwMode="gray">
            <a:xfrm>
              <a:off x="-287" y="0"/>
              <a:ext cx="193684" cy="6851650"/>
            </a:xfrm>
            <a:prstGeom prst="rect">
              <a:avLst/>
            </a:prstGeom>
            <a:solidFill>
              <a:srgbClr val="DCE3E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dirty="0">
                <a:solidFill>
                  <a:srgbClr val="FFFFFF"/>
                </a:solidFill>
              </a:endParaRPr>
            </a:p>
          </p:txBody>
        </p:sp>
        <p:sp>
          <p:nvSpPr>
            <p:cNvPr id="7" name="Rectangle 6"/>
            <p:cNvSpPr/>
            <p:nvPr/>
          </p:nvSpPr>
          <p:spPr bwMode="gray">
            <a:xfrm>
              <a:off x="11995428" y="6350"/>
              <a:ext cx="193684" cy="6851650"/>
            </a:xfrm>
            <a:prstGeom prst="rect">
              <a:avLst/>
            </a:prstGeom>
            <a:solidFill>
              <a:srgbClr val="DCE3E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dirty="0">
                <a:solidFill>
                  <a:srgbClr val="FFFFFF"/>
                </a:solidFill>
              </a:endParaRPr>
            </a:p>
          </p:txBody>
        </p:sp>
        <p:sp>
          <p:nvSpPr>
            <p:cNvPr id="8" name="Rectangle 7"/>
            <p:cNvSpPr/>
            <p:nvPr/>
          </p:nvSpPr>
          <p:spPr bwMode="gray">
            <a:xfrm>
              <a:off x="-287" y="6400800"/>
              <a:ext cx="12189399" cy="457200"/>
            </a:xfrm>
            <a:prstGeom prst="rect">
              <a:avLst/>
            </a:prstGeom>
            <a:solidFill>
              <a:srgbClr val="DCE3E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dirty="0">
                <a:solidFill>
                  <a:srgbClr val="FFFFFF"/>
                </a:solidFill>
              </a:endParaRPr>
            </a:p>
          </p:txBody>
        </p:sp>
        <p:sp>
          <p:nvSpPr>
            <p:cNvPr id="9" name="Rectangle 8"/>
            <p:cNvSpPr/>
            <p:nvPr/>
          </p:nvSpPr>
          <p:spPr bwMode="gray">
            <a:xfrm>
              <a:off x="-287" y="0"/>
              <a:ext cx="12189399" cy="192088"/>
            </a:xfrm>
            <a:prstGeom prst="rect">
              <a:avLst/>
            </a:prstGeom>
            <a:solidFill>
              <a:srgbClr val="DCE3E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dirty="0">
                <a:solidFill>
                  <a:srgbClr val="FFFFFF"/>
                </a:solidFill>
              </a:endParaRPr>
            </a:p>
          </p:txBody>
        </p:sp>
      </p:grpSp>
      <p:sp>
        <p:nvSpPr>
          <p:cNvPr id="10" name="TextBox 9"/>
          <p:cNvSpPr txBox="1"/>
          <p:nvPr userDrawn="1"/>
        </p:nvSpPr>
        <p:spPr>
          <a:xfrm>
            <a:off x="4033698" y="4917282"/>
            <a:ext cx="2400925" cy="136922"/>
          </a:xfrm>
          <a:prstGeom prst="rect">
            <a:avLst/>
          </a:prstGeom>
          <a:noFill/>
        </p:spPr>
        <p:txBody>
          <a:bodyPr wrap="none" lIns="0" tIns="0" rIns="0" bIns="0" anchor="ctr"/>
          <a:lstStyle/>
          <a:p>
            <a:pPr algn="r" fontAlgn="auto">
              <a:spcBef>
                <a:spcPts val="0"/>
              </a:spcBef>
              <a:spcAft>
                <a:spcPts val="0"/>
              </a:spcAft>
              <a:defRPr/>
            </a:pPr>
            <a:r>
              <a:rPr sz="600" dirty="0">
                <a:solidFill>
                  <a:srgbClr val="5F5F5F"/>
                </a:solidFill>
                <a:latin typeface="Calibri"/>
                <a:ea typeface="+mn-ea"/>
                <a:cs typeface="Arial" charset="0"/>
              </a:rPr>
              <a:t>Copyright © 201</a:t>
            </a:r>
            <a:r>
              <a:rPr lang="en-US" sz="600" dirty="0">
                <a:solidFill>
                  <a:srgbClr val="5F5F5F"/>
                </a:solidFill>
                <a:latin typeface="Calibri"/>
                <a:ea typeface="+mn-ea"/>
                <a:cs typeface="Arial" charset="0"/>
              </a:rPr>
              <a:t>5,</a:t>
            </a:r>
            <a:r>
              <a:rPr sz="600" dirty="0">
                <a:solidFill>
                  <a:srgbClr val="5F5F5F"/>
                </a:solidFill>
                <a:latin typeface="Calibri"/>
                <a:ea typeface="+mn-ea"/>
                <a:cs typeface="Arial" charset="0"/>
              </a:rPr>
              <a:t> Oracle and/or its affiliates. All rights reserved.  |</a:t>
            </a:r>
          </a:p>
        </p:txBody>
      </p:sp>
      <p:pic>
        <p:nvPicPr>
          <p:cNvPr id="11" name="Picture 22" descr="Oracle logo in white on red staging background"/>
          <p:cNvPicPr>
            <a:picLocks noChangeAspect="1"/>
          </p:cNvPicPr>
          <p:nvPr userDrawn="1"/>
        </p:nvPicPr>
        <p:blipFill>
          <a:blip r:embed="rId4" cstate="print"/>
          <a:srcRect/>
          <a:stretch>
            <a:fillRect/>
          </a:stretch>
        </p:blipFill>
        <p:spPr bwMode="auto">
          <a:xfrm>
            <a:off x="397772" y="4698207"/>
            <a:ext cx="1219518" cy="445294"/>
          </a:xfrm>
          <a:prstGeom prst="rect">
            <a:avLst/>
          </a:prstGeom>
          <a:noFill/>
          <a:ln w="9525">
            <a:noFill/>
            <a:miter lim="800000"/>
            <a:headEnd/>
            <a:tailEnd/>
          </a:ln>
        </p:spPr>
      </p:pic>
      <p:sp>
        <p:nvSpPr>
          <p:cNvPr id="22" name="Text Placeholder 12"/>
          <p:cNvSpPr>
            <a:spLocks noGrp="1"/>
          </p:cNvSpPr>
          <p:nvPr>
            <p:ph type="body" sz="quarter" idx="13"/>
          </p:nvPr>
        </p:nvSpPr>
        <p:spPr>
          <a:xfrm>
            <a:off x="570457" y="2000249"/>
            <a:ext cx="3772883" cy="1470661"/>
          </a:xfrm>
        </p:spPr>
        <p:txBody>
          <a:bodyPr>
            <a:noAutofit/>
          </a:bodyPr>
          <a:lstStyle>
            <a:lvl1pPr marL="1191" indent="0">
              <a:spcBef>
                <a:spcPts val="0"/>
              </a:spcBef>
              <a:buFontTx/>
              <a:buNone/>
              <a:defRPr sz="2100" baseline="0"/>
            </a:lvl1pPr>
            <a:lvl2pPr marL="1191" indent="0">
              <a:buFontTx/>
              <a:buNone/>
              <a:defRPr sz="1800"/>
            </a:lvl2pPr>
            <a:lvl3pPr marL="1191" indent="0">
              <a:buFontTx/>
              <a:buNone/>
              <a:defRPr sz="1800"/>
            </a:lvl3pPr>
            <a:lvl4pPr marL="1191" indent="0">
              <a:buFontTx/>
              <a:buNone/>
              <a:defRPr sz="1800"/>
            </a:lvl4pPr>
            <a:lvl5pPr marL="1191" indent="0">
              <a:buFontTx/>
              <a:buNone/>
              <a:defRPr sz="1800"/>
            </a:lvl5pPr>
            <a:lvl6pPr marL="1191" indent="0">
              <a:buFontTx/>
              <a:buNone/>
              <a:defRPr sz="1800"/>
            </a:lvl6pPr>
            <a:lvl7pPr marL="1191" indent="0">
              <a:buFontTx/>
              <a:buNone/>
              <a:defRPr sz="1800"/>
            </a:lvl7pPr>
            <a:lvl8pPr marL="1191" indent="0">
              <a:buFontTx/>
              <a:buNone/>
              <a:defRPr sz="1800"/>
            </a:lvl8pPr>
            <a:lvl9pPr marL="1191" indent="0">
              <a:buFontTx/>
              <a:buNone/>
              <a:defRPr sz="1800"/>
            </a:lvl9pPr>
          </a:lstStyle>
          <a:p>
            <a:pPr lvl="0"/>
            <a:r>
              <a:rPr lang="en-US" smtClean="0"/>
              <a:t>Click to edit Master text styles</a:t>
            </a:r>
          </a:p>
        </p:txBody>
      </p:sp>
      <p:sp>
        <p:nvSpPr>
          <p:cNvPr id="3" name="Title 2"/>
          <p:cNvSpPr>
            <a:spLocks noGrp="1"/>
          </p:cNvSpPr>
          <p:nvPr>
            <p:ph type="title"/>
          </p:nvPr>
        </p:nvSpPr>
        <p:spPr>
          <a:xfrm>
            <a:off x="570457" y="457200"/>
            <a:ext cx="3772883" cy="1533525"/>
          </a:xfrm>
        </p:spPr>
        <p:txBody>
          <a:bodyPr/>
          <a:lstStyle>
            <a:lvl1pPr>
              <a:defRPr sz="10400" b="1"/>
            </a:lvl1pPr>
          </a:lstStyle>
          <a:p>
            <a:r>
              <a:rPr lang="en-US" smtClean="0"/>
              <a:t>Click to edit Master title style</a:t>
            </a:r>
            <a:endParaRPr lang="en-US" dirty="0"/>
          </a:p>
        </p:txBody>
      </p:sp>
      <p:sp>
        <p:nvSpPr>
          <p:cNvPr id="12" name="Date Placeholder 4"/>
          <p:cNvSpPr>
            <a:spLocks noGrp="1"/>
          </p:cNvSpPr>
          <p:nvPr>
            <p:ph type="dt" sz="half" idx="14"/>
          </p:nvPr>
        </p:nvSpPr>
        <p:spPr/>
        <p:txBody>
          <a:bodyPr/>
          <a:lstStyle>
            <a:lvl1pPr>
              <a:defRPr smtClean="0">
                <a:solidFill>
                  <a:srgbClr val="5F5F5F"/>
                </a:solidFill>
              </a:defRPr>
            </a:lvl1pPr>
          </a:lstStyle>
          <a:p>
            <a:pPr>
              <a:defRPr/>
            </a:pPr>
            <a:fld id="{CC3B8BCB-ADD1-4341-9865-39979415E70D}" type="datetime1">
              <a:rPr lang="en-US"/>
              <a:pPr>
                <a:defRPr/>
              </a:pPr>
              <a:t>3/25/2019</a:t>
            </a:fld>
            <a:endParaRPr lang="en-US" dirty="0"/>
          </a:p>
        </p:txBody>
      </p:sp>
      <p:sp>
        <p:nvSpPr>
          <p:cNvPr id="13" name="Footer Placeholder 5"/>
          <p:cNvSpPr>
            <a:spLocks noGrp="1"/>
          </p:cNvSpPr>
          <p:nvPr>
            <p:ph type="ftr" sz="quarter" idx="15"/>
          </p:nvPr>
        </p:nvSpPr>
        <p:spPr/>
        <p:txBody>
          <a:bodyPr/>
          <a:lstStyle>
            <a:lvl1pPr>
              <a:defRPr smtClean="0">
                <a:solidFill>
                  <a:srgbClr val="5F5F5F"/>
                </a:solidFill>
              </a:defRPr>
            </a:lvl1pPr>
          </a:lstStyle>
          <a:p>
            <a:pPr>
              <a:defRPr/>
            </a:pPr>
            <a:r>
              <a:rPr lang="en-US" dirty="0"/>
              <a:t>Oracle Confidential </a:t>
            </a:r>
          </a:p>
        </p:txBody>
      </p:sp>
      <p:sp>
        <p:nvSpPr>
          <p:cNvPr id="14" name="Slide Number Placeholder 6"/>
          <p:cNvSpPr>
            <a:spLocks noGrp="1"/>
          </p:cNvSpPr>
          <p:nvPr>
            <p:ph type="sldNum" sz="quarter" idx="16"/>
          </p:nvPr>
        </p:nvSpPr>
        <p:spPr/>
        <p:txBody>
          <a:bodyPr/>
          <a:lstStyle>
            <a:lvl1pPr>
              <a:defRPr>
                <a:solidFill>
                  <a:srgbClr val="5F5F5F"/>
                </a:solidFill>
              </a:defRPr>
            </a:lvl1pPr>
          </a:lstStyle>
          <a:p>
            <a:pPr>
              <a:defRPr/>
            </a:pPr>
            <a:fld id="{BAE662B2-2D14-4FEB-9D57-117806C37142}" type="slidenum">
              <a:rPr lang="en-US"/>
              <a:pPr>
                <a:defRPr/>
              </a:pPr>
              <a:t>‹#›</a:t>
            </a:fld>
            <a:endParaRPr lang="en-US" dirty="0"/>
          </a:p>
        </p:txBody>
      </p:sp>
    </p:spTree>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type="blank" preserve="1">
  <p:cSld name="Safe Harbor Front">
    <p:spTree>
      <p:nvGrpSpPr>
        <p:cNvPr id="1" name=""/>
        <p:cNvGrpSpPr/>
        <p:nvPr/>
      </p:nvGrpSpPr>
      <p:grpSpPr>
        <a:xfrm>
          <a:off x="0" y="0"/>
          <a:ext cx="0" cy="0"/>
          <a:chOff x="0" y="0"/>
          <a:chExt cx="0" cy="0"/>
        </a:xfrm>
      </p:grpSpPr>
      <p:sp>
        <p:nvSpPr>
          <p:cNvPr id="2" name="TextBox 1"/>
          <p:cNvSpPr txBox="1"/>
          <p:nvPr/>
        </p:nvSpPr>
        <p:spPr>
          <a:xfrm>
            <a:off x="398964" y="1028700"/>
            <a:ext cx="8346073" cy="666750"/>
          </a:xfrm>
          <a:prstGeom prst="rect">
            <a:avLst/>
          </a:prstGeom>
          <a:noFill/>
        </p:spPr>
        <p:txBody>
          <a:bodyPr wrap="none" lIns="0" tIns="0" rIns="0" bIns="0" anchor="b"/>
          <a:lstStyle/>
          <a:p>
            <a:pPr fontAlgn="auto">
              <a:lnSpc>
                <a:spcPct val="90000"/>
              </a:lnSpc>
              <a:spcBef>
                <a:spcPts val="0"/>
              </a:spcBef>
              <a:spcAft>
                <a:spcPts val="0"/>
              </a:spcAft>
              <a:defRPr/>
            </a:pPr>
            <a:r>
              <a:rPr sz="2400" dirty="0">
                <a:solidFill>
                  <a:srgbClr val="5F5F5F"/>
                </a:solidFill>
                <a:latin typeface="Calibri"/>
                <a:ea typeface="+mn-ea"/>
                <a:cs typeface="Arial" charset="0"/>
              </a:rPr>
              <a:t>Safe Harbor Statement</a:t>
            </a:r>
          </a:p>
        </p:txBody>
      </p:sp>
      <p:sp>
        <p:nvSpPr>
          <p:cNvPr id="3" name="TextBox 2"/>
          <p:cNvSpPr txBox="1"/>
          <p:nvPr/>
        </p:nvSpPr>
        <p:spPr>
          <a:xfrm>
            <a:off x="398964" y="1885950"/>
            <a:ext cx="8346073" cy="1714500"/>
          </a:xfrm>
          <a:prstGeom prst="rect">
            <a:avLst/>
          </a:prstGeom>
          <a:noFill/>
        </p:spPr>
        <p:txBody>
          <a:bodyPr lIns="0" tIns="0" rIns="0" bIns="0"/>
          <a:lstStyle/>
          <a:p>
            <a:pPr fontAlgn="auto">
              <a:lnSpc>
                <a:spcPct val="90000"/>
              </a:lnSpc>
              <a:spcBef>
                <a:spcPts val="0"/>
              </a:spcBef>
              <a:spcAft>
                <a:spcPts val="0"/>
              </a:spcAft>
              <a:defRPr/>
            </a:pPr>
            <a:r>
              <a:rPr dirty="0">
                <a:solidFill>
                  <a:srgbClr val="5F5F5F"/>
                </a:solidFill>
                <a:latin typeface="Calibri"/>
                <a:ea typeface="+mn-ea"/>
                <a:cs typeface="Arial" charset="0"/>
              </a:rPr>
              <a:t>The following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and timing of any features or functionality described for Oracle’s products remains at the sole discretion of Oracle.</a:t>
            </a:r>
          </a:p>
        </p:txBody>
      </p:sp>
      <p:sp>
        <p:nvSpPr>
          <p:cNvPr id="4" name="Date Placeholder 1"/>
          <p:cNvSpPr>
            <a:spLocks noGrp="1"/>
          </p:cNvSpPr>
          <p:nvPr>
            <p:ph type="dt" sz="half" idx="10"/>
          </p:nvPr>
        </p:nvSpPr>
        <p:spPr/>
        <p:txBody>
          <a:bodyPr/>
          <a:lstStyle>
            <a:lvl1pPr>
              <a:defRPr smtClean="0"/>
            </a:lvl1pPr>
          </a:lstStyle>
          <a:p>
            <a:pPr>
              <a:defRPr/>
            </a:pPr>
            <a:fld id="{F860235F-C69C-4370-96DD-EC4DD3CAE89A}" type="datetime1">
              <a:rPr lang="en-US">
                <a:solidFill>
                  <a:srgbClr val="5F5F5F"/>
                </a:solidFill>
              </a:rPr>
              <a:pPr>
                <a:defRPr/>
              </a:pPr>
              <a:t>3/25/2019</a:t>
            </a:fld>
            <a:endParaRPr dirty="0">
              <a:solidFill>
                <a:srgbClr val="5F5F5F"/>
              </a:solidFill>
            </a:endParaRPr>
          </a:p>
        </p:txBody>
      </p:sp>
      <p:sp>
        <p:nvSpPr>
          <p:cNvPr id="5" name="Footer Placeholder 2"/>
          <p:cNvSpPr>
            <a:spLocks noGrp="1"/>
          </p:cNvSpPr>
          <p:nvPr>
            <p:ph type="ftr" sz="quarter" idx="11"/>
          </p:nvPr>
        </p:nvSpPr>
        <p:spPr/>
        <p:txBody>
          <a:bodyPr/>
          <a:lstStyle>
            <a:lvl1pPr>
              <a:defRPr smtClean="0"/>
            </a:lvl1pPr>
          </a:lstStyle>
          <a:p>
            <a:pPr>
              <a:defRPr/>
            </a:pPr>
            <a:r>
              <a:rPr lang="en-US" dirty="0">
                <a:solidFill>
                  <a:srgbClr val="5F5F5F"/>
                </a:solidFill>
              </a:rPr>
              <a:t>Oracle Confidential </a:t>
            </a:r>
            <a:endParaRPr dirty="0">
              <a:solidFill>
                <a:srgbClr val="5F5F5F"/>
              </a:solidFill>
            </a:endParaRPr>
          </a:p>
        </p:txBody>
      </p:sp>
      <p:sp>
        <p:nvSpPr>
          <p:cNvPr id="6" name="Slide Number Placeholder 3"/>
          <p:cNvSpPr>
            <a:spLocks noGrp="1"/>
          </p:cNvSpPr>
          <p:nvPr>
            <p:ph type="sldNum" sz="quarter" idx="12"/>
          </p:nvPr>
        </p:nvSpPr>
        <p:spPr/>
        <p:txBody>
          <a:bodyPr/>
          <a:lstStyle>
            <a:lvl1pPr>
              <a:defRPr/>
            </a:lvl1pPr>
          </a:lstStyle>
          <a:p>
            <a:pPr>
              <a:defRPr/>
            </a:pPr>
            <a:fld id="{BE29E410-285A-4EED-AD68-8518775E4C2B}" type="slidenum">
              <a:rPr>
                <a:solidFill>
                  <a:srgbClr val="5F5F5F"/>
                </a:solidFill>
              </a:rPr>
              <a:pPr>
                <a:defRPr/>
              </a:pPr>
              <a:t>‹#›</a:t>
            </a:fld>
            <a:endParaRPr dirty="0">
              <a:solidFill>
                <a:srgbClr val="5F5F5F"/>
              </a:solidFill>
            </a:endParaRPr>
          </a:p>
        </p:txBody>
      </p:sp>
    </p:spTree>
  </p:cSld>
  <p:clrMapOvr>
    <a:masterClrMapping/>
  </p:clrMapOvr>
  <p:transition spd="med">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type="blank" preserve="1">
  <p:cSld name="Safe Harbor Back">
    <p:spTree>
      <p:nvGrpSpPr>
        <p:cNvPr id="1" name=""/>
        <p:cNvGrpSpPr/>
        <p:nvPr/>
      </p:nvGrpSpPr>
      <p:grpSpPr>
        <a:xfrm>
          <a:off x="0" y="0"/>
          <a:ext cx="0" cy="0"/>
          <a:chOff x="0" y="0"/>
          <a:chExt cx="0" cy="0"/>
        </a:xfrm>
      </p:grpSpPr>
      <p:sp>
        <p:nvSpPr>
          <p:cNvPr id="2" name="TextBox 1"/>
          <p:cNvSpPr txBox="1"/>
          <p:nvPr/>
        </p:nvSpPr>
        <p:spPr>
          <a:xfrm>
            <a:off x="398964" y="1028700"/>
            <a:ext cx="8346073" cy="666750"/>
          </a:xfrm>
          <a:prstGeom prst="rect">
            <a:avLst/>
          </a:prstGeom>
          <a:noFill/>
        </p:spPr>
        <p:txBody>
          <a:bodyPr wrap="none" lIns="0" tIns="0" rIns="0" bIns="0" anchor="b"/>
          <a:lstStyle/>
          <a:p>
            <a:pPr fontAlgn="auto">
              <a:lnSpc>
                <a:spcPct val="90000"/>
              </a:lnSpc>
              <a:spcBef>
                <a:spcPts val="0"/>
              </a:spcBef>
              <a:spcAft>
                <a:spcPts val="0"/>
              </a:spcAft>
              <a:defRPr/>
            </a:pPr>
            <a:r>
              <a:rPr sz="2400" dirty="0">
                <a:solidFill>
                  <a:srgbClr val="5F5F5F"/>
                </a:solidFill>
                <a:latin typeface="Calibri"/>
                <a:ea typeface="+mn-ea"/>
                <a:cs typeface="Arial" charset="0"/>
              </a:rPr>
              <a:t>Safe Harbor Statement</a:t>
            </a:r>
          </a:p>
        </p:txBody>
      </p:sp>
      <p:sp>
        <p:nvSpPr>
          <p:cNvPr id="3" name="TextBox 2"/>
          <p:cNvSpPr txBox="1"/>
          <p:nvPr/>
        </p:nvSpPr>
        <p:spPr>
          <a:xfrm>
            <a:off x="398964" y="1885950"/>
            <a:ext cx="8346073" cy="1714500"/>
          </a:xfrm>
          <a:prstGeom prst="rect">
            <a:avLst/>
          </a:prstGeom>
          <a:noFill/>
        </p:spPr>
        <p:txBody>
          <a:bodyPr lIns="0" tIns="0" rIns="0" bIns="0"/>
          <a:lstStyle/>
          <a:p>
            <a:pPr fontAlgn="auto">
              <a:lnSpc>
                <a:spcPct val="90000"/>
              </a:lnSpc>
              <a:spcBef>
                <a:spcPts val="0"/>
              </a:spcBef>
              <a:spcAft>
                <a:spcPts val="0"/>
              </a:spcAft>
              <a:defRPr/>
            </a:pPr>
            <a:r>
              <a:rPr dirty="0">
                <a:solidFill>
                  <a:srgbClr val="5F5F5F"/>
                </a:solidFill>
                <a:latin typeface="Calibri"/>
                <a:ea typeface="+mn-ea"/>
                <a:cs typeface="Arial" charset="0"/>
              </a:rPr>
              <a:t>The preceding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and timing of any features or functionality described for Oracle’s products remains at the sole discretion of Oracle.</a:t>
            </a:r>
          </a:p>
        </p:txBody>
      </p:sp>
      <p:sp>
        <p:nvSpPr>
          <p:cNvPr id="4" name="Date Placeholder 1"/>
          <p:cNvSpPr>
            <a:spLocks noGrp="1"/>
          </p:cNvSpPr>
          <p:nvPr>
            <p:ph type="dt" sz="half" idx="10"/>
          </p:nvPr>
        </p:nvSpPr>
        <p:spPr/>
        <p:txBody>
          <a:bodyPr/>
          <a:lstStyle>
            <a:lvl1pPr>
              <a:defRPr smtClean="0"/>
            </a:lvl1pPr>
          </a:lstStyle>
          <a:p>
            <a:pPr>
              <a:defRPr/>
            </a:pPr>
            <a:fld id="{B16D07AA-C167-4624-8E97-85008B25AE85}" type="datetime1">
              <a:rPr lang="en-US">
                <a:solidFill>
                  <a:srgbClr val="5F5F5F"/>
                </a:solidFill>
              </a:rPr>
              <a:pPr>
                <a:defRPr/>
              </a:pPr>
              <a:t>3/25/2019</a:t>
            </a:fld>
            <a:endParaRPr dirty="0">
              <a:solidFill>
                <a:srgbClr val="5F5F5F"/>
              </a:solidFill>
            </a:endParaRPr>
          </a:p>
        </p:txBody>
      </p:sp>
      <p:sp>
        <p:nvSpPr>
          <p:cNvPr id="5" name="Footer Placeholder 2"/>
          <p:cNvSpPr>
            <a:spLocks noGrp="1"/>
          </p:cNvSpPr>
          <p:nvPr>
            <p:ph type="ftr" sz="quarter" idx="11"/>
          </p:nvPr>
        </p:nvSpPr>
        <p:spPr/>
        <p:txBody>
          <a:bodyPr/>
          <a:lstStyle>
            <a:lvl1pPr>
              <a:defRPr smtClean="0"/>
            </a:lvl1pPr>
          </a:lstStyle>
          <a:p>
            <a:pPr>
              <a:defRPr/>
            </a:pPr>
            <a:r>
              <a:rPr lang="en-US" dirty="0">
                <a:solidFill>
                  <a:srgbClr val="5F5F5F"/>
                </a:solidFill>
              </a:rPr>
              <a:t>Oracle Confidential </a:t>
            </a:r>
            <a:endParaRPr dirty="0">
              <a:solidFill>
                <a:srgbClr val="5F5F5F"/>
              </a:solidFill>
            </a:endParaRPr>
          </a:p>
        </p:txBody>
      </p:sp>
      <p:sp>
        <p:nvSpPr>
          <p:cNvPr id="6" name="Slide Number Placeholder 3"/>
          <p:cNvSpPr>
            <a:spLocks noGrp="1"/>
          </p:cNvSpPr>
          <p:nvPr>
            <p:ph type="sldNum" sz="quarter" idx="12"/>
          </p:nvPr>
        </p:nvSpPr>
        <p:spPr/>
        <p:txBody>
          <a:bodyPr/>
          <a:lstStyle>
            <a:lvl1pPr>
              <a:defRPr/>
            </a:lvl1pPr>
          </a:lstStyle>
          <a:p>
            <a:pPr>
              <a:defRPr/>
            </a:pPr>
            <a:fld id="{E0B766DC-514E-4360-9C4F-50E51811C904}" type="slidenum">
              <a:rPr>
                <a:solidFill>
                  <a:srgbClr val="5F5F5F"/>
                </a:solidFill>
              </a:rPr>
              <a:pPr>
                <a:defRPr/>
              </a:pPr>
              <a:t>‹#›</a:t>
            </a:fld>
            <a:endParaRPr dirty="0">
              <a:solidFill>
                <a:srgbClr val="5F5F5F"/>
              </a:solidFill>
            </a:endParaRPr>
          </a:p>
        </p:txBody>
      </p:sp>
    </p:spTree>
  </p:cSld>
  <p:clrMapOvr>
    <a:masterClrMapping/>
  </p:clrMapOvr>
  <p:transition spd="med">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5_Blank">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14200" y="144020"/>
            <a:ext cx="8889745" cy="4822407"/>
          </a:xfrm>
          <a:prstGeom prst="rect">
            <a:avLst/>
          </a:prstGeom>
        </p:spPr>
      </p:pic>
      <p:sp>
        <p:nvSpPr>
          <p:cNvPr id="23" name="Freeform 22"/>
          <p:cNvSpPr/>
          <p:nvPr userDrawn="1"/>
        </p:nvSpPr>
        <p:spPr>
          <a:xfrm>
            <a:off x="3721893" y="80311"/>
            <a:ext cx="5350661" cy="1169910"/>
          </a:xfrm>
          <a:custGeom>
            <a:avLst/>
            <a:gdLst>
              <a:gd name="connsiteX0" fmla="*/ 273522 w 5607201"/>
              <a:gd name="connsiteY0" fmla="*/ 39077 h 1582616"/>
              <a:gd name="connsiteX1" fmla="*/ 0 w 5607201"/>
              <a:gd name="connsiteY1" fmla="*/ 762000 h 1582616"/>
              <a:gd name="connsiteX2" fmla="*/ 801029 w 5607201"/>
              <a:gd name="connsiteY2" fmla="*/ 1582616 h 1582616"/>
              <a:gd name="connsiteX3" fmla="*/ 5607201 w 5607201"/>
              <a:gd name="connsiteY3" fmla="*/ 1289539 h 1582616"/>
              <a:gd name="connsiteX4" fmla="*/ 5607201 w 5607201"/>
              <a:gd name="connsiteY4" fmla="*/ 19539 h 1582616"/>
              <a:gd name="connsiteX5" fmla="*/ 312596 w 5607201"/>
              <a:gd name="connsiteY5" fmla="*/ 0 h 1582616"/>
              <a:gd name="connsiteX6" fmla="*/ 312596 w 5607201"/>
              <a:gd name="connsiteY6" fmla="*/ 0 h 1582616"/>
              <a:gd name="connsiteX7" fmla="*/ 273522 w 5607201"/>
              <a:gd name="connsiteY7" fmla="*/ 39077 h 1582616"/>
              <a:gd name="connsiteX0" fmla="*/ 273522 w 5607201"/>
              <a:gd name="connsiteY0" fmla="*/ 39077 h 1445847"/>
              <a:gd name="connsiteX1" fmla="*/ 0 w 5607201"/>
              <a:gd name="connsiteY1" fmla="*/ 762000 h 1445847"/>
              <a:gd name="connsiteX2" fmla="*/ 742417 w 5607201"/>
              <a:gd name="connsiteY2" fmla="*/ 1445847 h 1445847"/>
              <a:gd name="connsiteX3" fmla="*/ 5607201 w 5607201"/>
              <a:gd name="connsiteY3" fmla="*/ 1289539 h 1445847"/>
              <a:gd name="connsiteX4" fmla="*/ 5607201 w 5607201"/>
              <a:gd name="connsiteY4" fmla="*/ 19539 h 1445847"/>
              <a:gd name="connsiteX5" fmla="*/ 312596 w 5607201"/>
              <a:gd name="connsiteY5" fmla="*/ 0 h 1445847"/>
              <a:gd name="connsiteX6" fmla="*/ 312596 w 5607201"/>
              <a:gd name="connsiteY6" fmla="*/ 0 h 1445847"/>
              <a:gd name="connsiteX7" fmla="*/ 273522 w 5607201"/>
              <a:gd name="connsiteY7" fmla="*/ 39077 h 1445847"/>
              <a:gd name="connsiteX0" fmla="*/ 273522 w 5607201"/>
              <a:gd name="connsiteY0" fmla="*/ 39077 h 1445847"/>
              <a:gd name="connsiteX1" fmla="*/ 0 w 5607201"/>
              <a:gd name="connsiteY1" fmla="*/ 762000 h 1445847"/>
              <a:gd name="connsiteX2" fmla="*/ 742417 w 5607201"/>
              <a:gd name="connsiteY2" fmla="*/ 1445847 h 1445847"/>
              <a:gd name="connsiteX3" fmla="*/ 5587664 w 5607201"/>
              <a:gd name="connsiteY3" fmla="*/ 1250462 h 1445847"/>
              <a:gd name="connsiteX4" fmla="*/ 5607201 w 5607201"/>
              <a:gd name="connsiteY4" fmla="*/ 19539 h 1445847"/>
              <a:gd name="connsiteX5" fmla="*/ 312596 w 5607201"/>
              <a:gd name="connsiteY5" fmla="*/ 0 h 1445847"/>
              <a:gd name="connsiteX6" fmla="*/ 312596 w 5607201"/>
              <a:gd name="connsiteY6" fmla="*/ 0 h 1445847"/>
              <a:gd name="connsiteX7" fmla="*/ 273522 w 5607201"/>
              <a:gd name="connsiteY7" fmla="*/ 39077 h 1445847"/>
              <a:gd name="connsiteX0" fmla="*/ 273522 w 5607201"/>
              <a:gd name="connsiteY0" fmla="*/ 39077 h 1445847"/>
              <a:gd name="connsiteX1" fmla="*/ 0 w 5607201"/>
              <a:gd name="connsiteY1" fmla="*/ 762000 h 1445847"/>
              <a:gd name="connsiteX2" fmla="*/ 742417 w 5607201"/>
              <a:gd name="connsiteY2" fmla="*/ 1445847 h 1445847"/>
              <a:gd name="connsiteX3" fmla="*/ 5551842 w 5607201"/>
              <a:gd name="connsiteY3" fmla="*/ 1024655 h 1445847"/>
              <a:gd name="connsiteX4" fmla="*/ 5607201 w 5607201"/>
              <a:gd name="connsiteY4" fmla="*/ 19539 h 1445847"/>
              <a:gd name="connsiteX5" fmla="*/ 312596 w 5607201"/>
              <a:gd name="connsiteY5" fmla="*/ 0 h 1445847"/>
              <a:gd name="connsiteX6" fmla="*/ 312596 w 5607201"/>
              <a:gd name="connsiteY6" fmla="*/ 0 h 1445847"/>
              <a:gd name="connsiteX7" fmla="*/ 273522 w 5607201"/>
              <a:gd name="connsiteY7" fmla="*/ 39077 h 1445847"/>
              <a:gd name="connsiteX0" fmla="*/ 219790 w 5553469"/>
              <a:gd name="connsiteY0" fmla="*/ 39077 h 1445847"/>
              <a:gd name="connsiteX1" fmla="*/ 0 w 5553469"/>
              <a:gd name="connsiteY1" fmla="*/ 968991 h 1445847"/>
              <a:gd name="connsiteX2" fmla="*/ 688685 w 5553469"/>
              <a:gd name="connsiteY2" fmla="*/ 1445847 h 1445847"/>
              <a:gd name="connsiteX3" fmla="*/ 5498110 w 5553469"/>
              <a:gd name="connsiteY3" fmla="*/ 1024655 h 1445847"/>
              <a:gd name="connsiteX4" fmla="*/ 5553469 w 5553469"/>
              <a:gd name="connsiteY4" fmla="*/ 19539 h 1445847"/>
              <a:gd name="connsiteX5" fmla="*/ 258864 w 5553469"/>
              <a:gd name="connsiteY5" fmla="*/ 0 h 1445847"/>
              <a:gd name="connsiteX6" fmla="*/ 258864 w 5553469"/>
              <a:gd name="connsiteY6" fmla="*/ 0 h 1445847"/>
              <a:gd name="connsiteX7" fmla="*/ 219790 w 5553469"/>
              <a:gd name="connsiteY7" fmla="*/ 39077 h 1445847"/>
              <a:gd name="connsiteX0" fmla="*/ 273522 w 5607201"/>
              <a:gd name="connsiteY0" fmla="*/ 39077 h 1445847"/>
              <a:gd name="connsiteX1" fmla="*/ 0 w 5607201"/>
              <a:gd name="connsiteY1" fmla="*/ 968991 h 1445847"/>
              <a:gd name="connsiteX2" fmla="*/ 742417 w 5607201"/>
              <a:gd name="connsiteY2" fmla="*/ 1445847 h 1445847"/>
              <a:gd name="connsiteX3" fmla="*/ 5551842 w 5607201"/>
              <a:gd name="connsiteY3" fmla="*/ 1024655 h 1445847"/>
              <a:gd name="connsiteX4" fmla="*/ 5607201 w 5607201"/>
              <a:gd name="connsiteY4" fmla="*/ 19539 h 1445847"/>
              <a:gd name="connsiteX5" fmla="*/ 312596 w 5607201"/>
              <a:gd name="connsiteY5" fmla="*/ 0 h 1445847"/>
              <a:gd name="connsiteX6" fmla="*/ 312596 w 5607201"/>
              <a:gd name="connsiteY6" fmla="*/ 0 h 1445847"/>
              <a:gd name="connsiteX7" fmla="*/ 273522 w 5607201"/>
              <a:gd name="connsiteY7" fmla="*/ 39077 h 1445847"/>
              <a:gd name="connsiteX0" fmla="*/ 273522 w 6484827"/>
              <a:gd name="connsiteY0" fmla="*/ 39077 h 1445847"/>
              <a:gd name="connsiteX1" fmla="*/ 0 w 6484827"/>
              <a:gd name="connsiteY1" fmla="*/ 968991 h 1445847"/>
              <a:gd name="connsiteX2" fmla="*/ 742417 w 6484827"/>
              <a:gd name="connsiteY2" fmla="*/ 1445847 h 1445847"/>
              <a:gd name="connsiteX3" fmla="*/ 5551842 w 6484827"/>
              <a:gd name="connsiteY3" fmla="*/ 1024655 h 1445847"/>
              <a:gd name="connsiteX4" fmla="*/ 6484827 w 6484827"/>
              <a:gd name="connsiteY4" fmla="*/ 57174 h 1445847"/>
              <a:gd name="connsiteX5" fmla="*/ 312596 w 6484827"/>
              <a:gd name="connsiteY5" fmla="*/ 0 h 1445847"/>
              <a:gd name="connsiteX6" fmla="*/ 312596 w 6484827"/>
              <a:gd name="connsiteY6" fmla="*/ 0 h 1445847"/>
              <a:gd name="connsiteX7" fmla="*/ 273522 w 6484827"/>
              <a:gd name="connsiteY7" fmla="*/ 39077 h 1445847"/>
              <a:gd name="connsiteX0" fmla="*/ 273522 w 6484827"/>
              <a:gd name="connsiteY0" fmla="*/ 39077 h 1445847"/>
              <a:gd name="connsiteX1" fmla="*/ 0 w 6484827"/>
              <a:gd name="connsiteY1" fmla="*/ 968991 h 1445847"/>
              <a:gd name="connsiteX2" fmla="*/ 742417 w 6484827"/>
              <a:gd name="connsiteY2" fmla="*/ 1445847 h 1445847"/>
              <a:gd name="connsiteX3" fmla="*/ 6465288 w 6484827"/>
              <a:gd name="connsiteY3" fmla="*/ 1005839 h 1445847"/>
              <a:gd name="connsiteX4" fmla="*/ 6484827 w 6484827"/>
              <a:gd name="connsiteY4" fmla="*/ 57174 h 1445847"/>
              <a:gd name="connsiteX5" fmla="*/ 312596 w 6484827"/>
              <a:gd name="connsiteY5" fmla="*/ 0 h 1445847"/>
              <a:gd name="connsiteX6" fmla="*/ 312596 w 6484827"/>
              <a:gd name="connsiteY6" fmla="*/ 0 h 1445847"/>
              <a:gd name="connsiteX7" fmla="*/ 273522 w 6484827"/>
              <a:gd name="connsiteY7" fmla="*/ 39077 h 1445847"/>
              <a:gd name="connsiteX0" fmla="*/ 273522 w 6484827"/>
              <a:gd name="connsiteY0" fmla="*/ 39077 h 1615203"/>
              <a:gd name="connsiteX1" fmla="*/ 0 w 6484827"/>
              <a:gd name="connsiteY1" fmla="*/ 968991 h 1615203"/>
              <a:gd name="connsiteX2" fmla="*/ 742417 w 6484827"/>
              <a:gd name="connsiteY2" fmla="*/ 1615203 h 1615203"/>
              <a:gd name="connsiteX3" fmla="*/ 6465288 w 6484827"/>
              <a:gd name="connsiteY3" fmla="*/ 1005839 h 1615203"/>
              <a:gd name="connsiteX4" fmla="*/ 6484827 w 6484827"/>
              <a:gd name="connsiteY4" fmla="*/ 57174 h 1615203"/>
              <a:gd name="connsiteX5" fmla="*/ 312596 w 6484827"/>
              <a:gd name="connsiteY5" fmla="*/ 0 h 1615203"/>
              <a:gd name="connsiteX6" fmla="*/ 312596 w 6484827"/>
              <a:gd name="connsiteY6" fmla="*/ 0 h 1615203"/>
              <a:gd name="connsiteX7" fmla="*/ 273522 w 6484827"/>
              <a:gd name="connsiteY7" fmla="*/ 39077 h 1615203"/>
              <a:gd name="connsiteX0" fmla="*/ 273522 w 6484827"/>
              <a:gd name="connsiteY0" fmla="*/ 39077 h 1483483"/>
              <a:gd name="connsiteX1" fmla="*/ 0 w 6484827"/>
              <a:gd name="connsiteY1" fmla="*/ 968991 h 1483483"/>
              <a:gd name="connsiteX2" fmla="*/ 760327 w 6484827"/>
              <a:gd name="connsiteY2" fmla="*/ 1483483 h 1483483"/>
              <a:gd name="connsiteX3" fmla="*/ 6465288 w 6484827"/>
              <a:gd name="connsiteY3" fmla="*/ 1005839 h 1483483"/>
              <a:gd name="connsiteX4" fmla="*/ 6484827 w 6484827"/>
              <a:gd name="connsiteY4" fmla="*/ 57174 h 1483483"/>
              <a:gd name="connsiteX5" fmla="*/ 312596 w 6484827"/>
              <a:gd name="connsiteY5" fmla="*/ 0 h 1483483"/>
              <a:gd name="connsiteX6" fmla="*/ 312596 w 6484827"/>
              <a:gd name="connsiteY6" fmla="*/ 0 h 1483483"/>
              <a:gd name="connsiteX7" fmla="*/ 273522 w 6484827"/>
              <a:gd name="connsiteY7" fmla="*/ 39077 h 1483483"/>
              <a:gd name="connsiteX0" fmla="*/ 273522 w 6484827"/>
              <a:gd name="connsiteY0" fmla="*/ 39077 h 1483483"/>
              <a:gd name="connsiteX1" fmla="*/ 0 w 6484827"/>
              <a:gd name="connsiteY1" fmla="*/ 968991 h 1483483"/>
              <a:gd name="connsiteX2" fmla="*/ 742417 w 6484827"/>
              <a:gd name="connsiteY2" fmla="*/ 1483483 h 1483483"/>
              <a:gd name="connsiteX3" fmla="*/ 6465288 w 6484827"/>
              <a:gd name="connsiteY3" fmla="*/ 1005839 h 1483483"/>
              <a:gd name="connsiteX4" fmla="*/ 6484827 w 6484827"/>
              <a:gd name="connsiteY4" fmla="*/ 57174 h 1483483"/>
              <a:gd name="connsiteX5" fmla="*/ 312596 w 6484827"/>
              <a:gd name="connsiteY5" fmla="*/ 0 h 1483483"/>
              <a:gd name="connsiteX6" fmla="*/ 312596 w 6484827"/>
              <a:gd name="connsiteY6" fmla="*/ 0 h 1483483"/>
              <a:gd name="connsiteX7" fmla="*/ 273522 w 6484827"/>
              <a:gd name="connsiteY7" fmla="*/ 39077 h 1483483"/>
              <a:gd name="connsiteX0" fmla="*/ 273522 w 6484827"/>
              <a:gd name="connsiteY0" fmla="*/ 39077 h 1483483"/>
              <a:gd name="connsiteX1" fmla="*/ 0 w 6484827"/>
              <a:gd name="connsiteY1" fmla="*/ 968991 h 1483483"/>
              <a:gd name="connsiteX2" fmla="*/ 742417 w 6484827"/>
              <a:gd name="connsiteY2" fmla="*/ 1483483 h 1483483"/>
              <a:gd name="connsiteX3" fmla="*/ 6483200 w 6484827"/>
              <a:gd name="connsiteY3" fmla="*/ 1081108 h 1483483"/>
              <a:gd name="connsiteX4" fmla="*/ 6484827 w 6484827"/>
              <a:gd name="connsiteY4" fmla="*/ 57174 h 1483483"/>
              <a:gd name="connsiteX5" fmla="*/ 312596 w 6484827"/>
              <a:gd name="connsiteY5" fmla="*/ 0 h 1483483"/>
              <a:gd name="connsiteX6" fmla="*/ 312596 w 6484827"/>
              <a:gd name="connsiteY6" fmla="*/ 0 h 1483483"/>
              <a:gd name="connsiteX7" fmla="*/ 273522 w 6484827"/>
              <a:gd name="connsiteY7" fmla="*/ 39077 h 1483483"/>
              <a:gd name="connsiteX0" fmla="*/ 327254 w 6538559"/>
              <a:gd name="connsiteY0" fmla="*/ 39077 h 1483483"/>
              <a:gd name="connsiteX1" fmla="*/ 0 w 6538559"/>
              <a:gd name="connsiteY1" fmla="*/ 987809 h 1483483"/>
              <a:gd name="connsiteX2" fmla="*/ 796149 w 6538559"/>
              <a:gd name="connsiteY2" fmla="*/ 1483483 h 1483483"/>
              <a:gd name="connsiteX3" fmla="*/ 6536932 w 6538559"/>
              <a:gd name="connsiteY3" fmla="*/ 1081108 h 1483483"/>
              <a:gd name="connsiteX4" fmla="*/ 6538559 w 6538559"/>
              <a:gd name="connsiteY4" fmla="*/ 57174 h 1483483"/>
              <a:gd name="connsiteX5" fmla="*/ 366328 w 6538559"/>
              <a:gd name="connsiteY5" fmla="*/ 0 h 1483483"/>
              <a:gd name="connsiteX6" fmla="*/ 366328 w 6538559"/>
              <a:gd name="connsiteY6" fmla="*/ 0 h 1483483"/>
              <a:gd name="connsiteX7" fmla="*/ 327254 w 6538559"/>
              <a:gd name="connsiteY7" fmla="*/ 39077 h 1483483"/>
              <a:gd name="connsiteX0" fmla="*/ 327254 w 6538559"/>
              <a:gd name="connsiteY0" fmla="*/ 39077 h 1502301"/>
              <a:gd name="connsiteX1" fmla="*/ 0 w 6538559"/>
              <a:gd name="connsiteY1" fmla="*/ 987809 h 1502301"/>
              <a:gd name="connsiteX2" fmla="*/ 724506 w 6538559"/>
              <a:gd name="connsiteY2" fmla="*/ 1502301 h 1502301"/>
              <a:gd name="connsiteX3" fmla="*/ 6536932 w 6538559"/>
              <a:gd name="connsiteY3" fmla="*/ 1081108 h 1502301"/>
              <a:gd name="connsiteX4" fmla="*/ 6538559 w 6538559"/>
              <a:gd name="connsiteY4" fmla="*/ 57174 h 1502301"/>
              <a:gd name="connsiteX5" fmla="*/ 366328 w 6538559"/>
              <a:gd name="connsiteY5" fmla="*/ 0 h 1502301"/>
              <a:gd name="connsiteX6" fmla="*/ 366328 w 6538559"/>
              <a:gd name="connsiteY6" fmla="*/ 0 h 1502301"/>
              <a:gd name="connsiteX7" fmla="*/ 327254 w 6538559"/>
              <a:gd name="connsiteY7" fmla="*/ 39077 h 1502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38559" h="1502301">
                <a:moveTo>
                  <a:pt x="327254" y="39077"/>
                </a:moveTo>
                <a:lnTo>
                  <a:pt x="0" y="987809"/>
                </a:lnTo>
                <a:lnTo>
                  <a:pt x="724506" y="1502301"/>
                </a:lnTo>
                <a:lnTo>
                  <a:pt x="6536932" y="1081108"/>
                </a:lnTo>
                <a:cubicBezTo>
                  <a:pt x="6537474" y="739797"/>
                  <a:pt x="6538017" y="398485"/>
                  <a:pt x="6538559" y="57174"/>
                </a:cubicBezTo>
                <a:lnTo>
                  <a:pt x="366328" y="0"/>
                </a:lnTo>
                <a:lnTo>
                  <a:pt x="366328" y="0"/>
                </a:lnTo>
                <a:lnTo>
                  <a:pt x="327254" y="39077"/>
                </a:lnTo>
                <a:close/>
              </a:path>
            </a:pathLst>
          </a:custGeom>
          <a:solidFill>
            <a:schemeClr val="accent4">
              <a:lumMod val="50000"/>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74" tIns="34288" rIns="68574" bIns="34288" numCol="1" spcCol="0" rtlCol="0" fromWordArt="0" anchor="ctr" anchorCtr="0" forceAA="0" compatLnSpc="1">
            <a:prstTxWarp prst="textNoShape">
              <a:avLst/>
            </a:prstTxWarp>
            <a:noAutofit/>
          </a:bodyPr>
          <a:lstStyle/>
          <a:p>
            <a:pPr algn="ctr" defTabSz="685748" fontAlgn="auto">
              <a:lnSpc>
                <a:spcPct val="90000"/>
              </a:lnSpc>
              <a:spcBef>
                <a:spcPts val="0"/>
              </a:spcBef>
              <a:spcAft>
                <a:spcPts val="0"/>
              </a:spcAft>
            </a:pPr>
            <a:endParaRPr lang="en-US" sz="1400" dirty="0">
              <a:solidFill>
                <a:srgbClr val="FFFFFF"/>
              </a:solidFill>
            </a:endParaRPr>
          </a:p>
        </p:txBody>
      </p:sp>
      <p:grpSp>
        <p:nvGrpSpPr>
          <p:cNvPr id="2" name="Group 18"/>
          <p:cNvGrpSpPr/>
          <p:nvPr userDrawn="1"/>
        </p:nvGrpSpPr>
        <p:grpSpPr>
          <a:xfrm flipH="1">
            <a:off x="4454769" y="1290329"/>
            <a:ext cx="4649333" cy="2827839"/>
            <a:chOff x="-544368" y="1975555"/>
            <a:chExt cx="7433819" cy="4522611"/>
          </a:xfrm>
        </p:grpSpPr>
        <p:sp>
          <p:nvSpPr>
            <p:cNvPr id="20" name="Freeform 19"/>
            <p:cNvSpPr/>
            <p:nvPr userDrawn="1"/>
          </p:nvSpPr>
          <p:spPr>
            <a:xfrm>
              <a:off x="-544368" y="2042582"/>
              <a:ext cx="7296240" cy="4455584"/>
            </a:xfrm>
            <a:custGeom>
              <a:avLst/>
              <a:gdLst>
                <a:gd name="connsiteX0" fmla="*/ 52914 w 6328559"/>
                <a:gd name="connsiteY0" fmla="*/ 0 h 4540250"/>
                <a:gd name="connsiteX1" fmla="*/ 4624716 w 6328559"/>
                <a:gd name="connsiteY1" fmla="*/ 211667 h 4540250"/>
                <a:gd name="connsiteX2" fmla="*/ 6328559 w 6328559"/>
                <a:gd name="connsiteY2" fmla="*/ 2127250 h 4540250"/>
                <a:gd name="connsiteX3" fmla="*/ 5683003 w 6328559"/>
                <a:gd name="connsiteY3" fmla="*/ 3672417 h 4540250"/>
                <a:gd name="connsiteX4" fmla="*/ 4053241 w 6328559"/>
                <a:gd name="connsiteY4" fmla="*/ 4476750 h 4540250"/>
                <a:gd name="connsiteX5" fmla="*/ 0 w 6328559"/>
                <a:gd name="connsiteY5" fmla="*/ 4540250 h 4540250"/>
                <a:gd name="connsiteX6" fmla="*/ 52914 w 6328559"/>
                <a:gd name="connsiteY6" fmla="*/ 0 h 4540250"/>
                <a:gd name="connsiteX0" fmla="*/ 52914 w 6328559"/>
                <a:gd name="connsiteY0" fmla="*/ 0 h 4540250"/>
                <a:gd name="connsiteX1" fmla="*/ 4624716 w 6328559"/>
                <a:gd name="connsiteY1" fmla="*/ 211667 h 4540250"/>
                <a:gd name="connsiteX2" fmla="*/ 6328559 w 6328559"/>
                <a:gd name="connsiteY2" fmla="*/ 2127250 h 4540250"/>
                <a:gd name="connsiteX3" fmla="*/ 4815207 w 6328559"/>
                <a:gd name="connsiteY3" fmla="*/ 3100917 h 4540250"/>
                <a:gd name="connsiteX4" fmla="*/ 4053241 w 6328559"/>
                <a:gd name="connsiteY4" fmla="*/ 4476750 h 4540250"/>
                <a:gd name="connsiteX5" fmla="*/ 0 w 6328559"/>
                <a:gd name="connsiteY5" fmla="*/ 4540250 h 4540250"/>
                <a:gd name="connsiteX6" fmla="*/ 52914 w 6328559"/>
                <a:gd name="connsiteY6" fmla="*/ 0 h 4540250"/>
                <a:gd name="connsiteX0" fmla="*/ 52914 w 6423804"/>
                <a:gd name="connsiteY0" fmla="*/ 0 h 4540250"/>
                <a:gd name="connsiteX1" fmla="*/ 4624716 w 6423804"/>
                <a:gd name="connsiteY1" fmla="*/ 211667 h 4540250"/>
                <a:gd name="connsiteX2" fmla="*/ 6328559 w 6423804"/>
                <a:gd name="connsiteY2" fmla="*/ 2127250 h 4540250"/>
                <a:gd name="connsiteX3" fmla="*/ 6423804 w 6423804"/>
                <a:gd name="connsiteY3" fmla="*/ 3841750 h 4540250"/>
                <a:gd name="connsiteX4" fmla="*/ 4053241 w 6423804"/>
                <a:gd name="connsiteY4" fmla="*/ 4476750 h 4540250"/>
                <a:gd name="connsiteX5" fmla="*/ 0 w 6423804"/>
                <a:gd name="connsiteY5" fmla="*/ 4540250 h 4540250"/>
                <a:gd name="connsiteX6" fmla="*/ 52914 w 6423804"/>
                <a:gd name="connsiteY6" fmla="*/ 0 h 4540250"/>
                <a:gd name="connsiteX0" fmla="*/ 52914 w 6328559"/>
                <a:gd name="connsiteY0" fmla="*/ 0 h 4540250"/>
                <a:gd name="connsiteX1" fmla="*/ 4624716 w 6328559"/>
                <a:gd name="connsiteY1" fmla="*/ 211667 h 4540250"/>
                <a:gd name="connsiteX2" fmla="*/ 6328559 w 6328559"/>
                <a:gd name="connsiteY2" fmla="*/ 2127250 h 4540250"/>
                <a:gd name="connsiteX3" fmla="*/ 6317975 w 6328559"/>
                <a:gd name="connsiteY3" fmla="*/ 3841750 h 4540250"/>
                <a:gd name="connsiteX4" fmla="*/ 4053241 w 6328559"/>
                <a:gd name="connsiteY4" fmla="*/ 4476750 h 4540250"/>
                <a:gd name="connsiteX5" fmla="*/ 0 w 6328559"/>
                <a:gd name="connsiteY5" fmla="*/ 4540250 h 4540250"/>
                <a:gd name="connsiteX6" fmla="*/ 52914 w 6328559"/>
                <a:gd name="connsiteY6" fmla="*/ 0 h 4540250"/>
                <a:gd name="connsiteX0" fmla="*/ 52914 w 6878867"/>
                <a:gd name="connsiteY0" fmla="*/ 0 h 4540250"/>
                <a:gd name="connsiteX1" fmla="*/ 4624716 w 6878867"/>
                <a:gd name="connsiteY1" fmla="*/ 211667 h 4540250"/>
                <a:gd name="connsiteX2" fmla="*/ 6328559 w 6878867"/>
                <a:gd name="connsiteY2" fmla="*/ 2127250 h 4540250"/>
                <a:gd name="connsiteX3" fmla="*/ 6878867 w 6878867"/>
                <a:gd name="connsiteY3" fmla="*/ 3757083 h 4540250"/>
                <a:gd name="connsiteX4" fmla="*/ 4053241 w 6878867"/>
                <a:gd name="connsiteY4" fmla="*/ 4476750 h 4540250"/>
                <a:gd name="connsiteX5" fmla="*/ 0 w 6878867"/>
                <a:gd name="connsiteY5" fmla="*/ 4540250 h 4540250"/>
                <a:gd name="connsiteX6" fmla="*/ 52914 w 6878867"/>
                <a:gd name="connsiteY6" fmla="*/ 0 h 4540250"/>
                <a:gd name="connsiteX0" fmla="*/ 52914 w 6900033"/>
                <a:gd name="connsiteY0" fmla="*/ 0 h 4540250"/>
                <a:gd name="connsiteX1" fmla="*/ 4624716 w 6900033"/>
                <a:gd name="connsiteY1" fmla="*/ 211667 h 4540250"/>
                <a:gd name="connsiteX2" fmla="*/ 6328559 w 6900033"/>
                <a:gd name="connsiteY2" fmla="*/ 2127250 h 4540250"/>
                <a:gd name="connsiteX3" fmla="*/ 6900033 w 6900033"/>
                <a:gd name="connsiteY3" fmla="*/ 3725333 h 4540250"/>
                <a:gd name="connsiteX4" fmla="*/ 4053241 w 6900033"/>
                <a:gd name="connsiteY4" fmla="*/ 4476750 h 4540250"/>
                <a:gd name="connsiteX5" fmla="*/ 0 w 6900033"/>
                <a:gd name="connsiteY5" fmla="*/ 4540250 h 4540250"/>
                <a:gd name="connsiteX6" fmla="*/ 52914 w 6900033"/>
                <a:gd name="connsiteY6" fmla="*/ 0 h 4540250"/>
                <a:gd name="connsiteX0" fmla="*/ 52914 w 6900033"/>
                <a:gd name="connsiteY0" fmla="*/ 0 h 4540250"/>
                <a:gd name="connsiteX1" fmla="*/ 4603550 w 6900033"/>
                <a:gd name="connsiteY1" fmla="*/ 285750 h 4540250"/>
                <a:gd name="connsiteX2" fmla="*/ 6328559 w 6900033"/>
                <a:gd name="connsiteY2" fmla="*/ 2127250 h 4540250"/>
                <a:gd name="connsiteX3" fmla="*/ 6900033 w 6900033"/>
                <a:gd name="connsiteY3" fmla="*/ 3725333 h 4540250"/>
                <a:gd name="connsiteX4" fmla="*/ 4053241 w 6900033"/>
                <a:gd name="connsiteY4" fmla="*/ 4476750 h 4540250"/>
                <a:gd name="connsiteX5" fmla="*/ 0 w 6900033"/>
                <a:gd name="connsiteY5" fmla="*/ 4540250 h 4540250"/>
                <a:gd name="connsiteX6" fmla="*/ 52914 w 6900033"/>
                <a:gd name="connsiteY6" fmla="*/ 0 h 4540250"/>
                <a:gd name="connsiteX0" fmla="*/ 52914 w 6900033"/>
                <a:gd name="connsiteY0" fmla="*/ 0 h 4540250"/>
                <a:gd name="connsiteX1" fmla="*/ 4603550 w 6900033"/>
                <a:gd name="connsiteY1" fmla="*/ 285750 h 4540250"/>
                <a:gd name="connsiteX2" fmla="*/ 6328559 w 6900033"/>
                <a:gd name="connsiteY2" fmla="*/ 2127250 h 4540250"/>
                <a:gd name="connsiteX3" fmla="*/ 6900033 w 6900033"/>
                <a:gd name="connsiteY3" fmla="*/ 3725333 h 4540250"/>
                <a:gd name="connsiteX4" fmla="*/ 5598340 w 6900033"/>
                <a:gd name="connsiteY4" fmla="*/ 4053417 h 4540250"/>
                <a:gd name="connsiteX5" fmla="*/ 4053241 w 6900033"/>
                <a:gd name="connsiteY5" fmla="*/ 4476750 h 4540250"/>
                <a:gd name="connsiteX6" fmla="*/ 0 w 6900033"/>
                <a:gd name="connsiteY6" fmla="*/ 4540250 h 4540250"/>
                <a:gd name="connsiteX7" fmla="*/ 52914 w 6900033"/>
                <a:gd name="connsiteY7" fmla="*/ 0 h 4540250"/>
                <a:gd name="connsiteX0" fmla="*/ 52914 w 6900033"/>
                <a:gd name="connsiteY0" fmla="*/ 0 h 4540250"/>
                <a:gd name="connsiteX1" fmla="*/ 4603550 w 6900033"/>
                <a:gd name="connsiteY1" fmla="*/ 285750 h 4540250"/>
                <a:gd name="connsiteX2" fmla="*/ 6328559 w 6900033"/>
                <a:gd name="connsiteY2" fmla="*/ 2127250 h 4540250"/>
                <a:gd name="connsiteX3" fmla="*/ 6900033 w 6900033"/>
                <a:gd name="connsiteY3" fmla="*/ 3725333 h 4540250"/>
                <a:gd name="connsiteX4" fmla="*/ 5608923 w 6900033"/>
                <a:gd name="connsiteY4" fmla="*/ 4243917 h 4540250"/>
                <a:gd name="connsiteX5" fmla="*/ 4053241 w 6900033"/>
                <a:gd name="connsiteY5" fmla="*/ 4476750 h 4540250"/>
                <a:gd name="connsiteX6" fmla="*/ 0 w 6900033"/>
                <a:gd name="connsiteY6" fmla="*/ 4540250 h 4540250"/>
                <a:gd name="connsiteX7" fmla="*/ 52914 w 6900033"/>
                <a:gd name="connsiteY7" fmla="*/ 0 h 4540250"/>
                <a:gd name="connsiteX0" fmla="*/ 52914 w 6900033"/>
                <a:gd name="connsiteY0" fmla="*/ 0 h 4540250"/>
                <a:gd name="connsiteX1" fmla="*/ 4603550 w 6900033"/>
                <a:gd name="connsiteY1" fmla="*/ 285750 h 4540250"/>
                <a:gd name="connsiteX2" fmla="*/ 6328559 w 6900033"/>
                <a:gd name="connsiteY2" fmla="*/ 2127250 h 4540250"/>
                <a:gd name="connsiteX3" fmla="*/ 6900033 w 6900033"/>
                <a:gd name="connsiteY3" fmla="*/ 3725333 h 4540250"/>
                <a:gd name="connsiteX4" fmla="*/ 5735918 w 6900033"/>
                <a:gd name="connsiteY4" fmla="*/ 4360334 h 4540250"/>
                <a:gd name="connsiteX5" fmla="*/ 4053241 w 6900033"/>
                <a:gd name="connsiteY5" fmla="*/ 4476750 h 4540250"/>
                <a:gd name="connsiteX6" fmla="*/ 0 w 6900033"/>
                <a:gd name="connsiteY6" fmla="*/ 4540250 h 4540250"/>
                <a:gd name="connsiteX7" fmla="*/ 52914 w 6900033"/>
                <a:gd name="connsiteY7" fmla="*/ 0 h 4540250"/>
                <a:gd name="connsiteX0" fmla="*/ 52914 w 6783621"/>
                <a:gd name="connsiteY0" fmla="*/ 0 h 4540250"/>
                <a:gd name="connsiteX1" fmla="*/ 4603550 w 6783621"/>
                <a:gd name="connsiteY1" fmla="*/ 285750 h 4540250"/>
                <a:gd name="connsiteX2" fmla="*/ 6328559 w 6783621"/>
                <a:gd name="connsiteY2" fmla="*/ 2127250 h 4540250"/>
                <a:gd name="connsiteX3" fmla="*/ 6783621 w 6783621"/>
                <a:gd name="connsiteY3" fmla="*/ 3365500 h 4540250"/>
                <a:gd name="connsiteX4" fmla="*/ 5735918 w 6783621"/>
                <a:gd name="connsiteY4" fmla="*/ 4360334 h 4540250"/>
                <a:gd name="connsiteX5" fmla="*/ 4053241 w 6783621"/>
                <a:gd name="connsiteY5" fmla="*/ 4476750 h 4540250"/>
                <a:gd name="connsiteX6" fmla="*/ 0 w 6783621"/>
                <a:gd name="connsiteY6" fmla="*/ 4540250 h 4540250"/>
                <a:gd name="connsiteX7" fmla="*/ 52914 w 6783621"/>
                <a:gd name="connsiteY7" fmla="*/ 0 h 4540250"/>
                <a:gd name="connsiteX0" fmla="*/ 52914 w 6783621"/>
                <a:gd name="connsiteY0" fmla="*/ 0 h 4540250"/>
                <a:gd name="connsiteX1" fmla="*/ 4603550 w 6783621"/>
                <a:gd name="connsiteY1" fmla="*/ 285750 h 4540250"/>
                <a:gd name="connsiteX2" fmla="*/ 6328559 w 6783621"/>
                <a:gd name="connsiteY2" fmla="*/ 2127250 h 4540250"/>
                <a:gd name="connsiteX3" fmla="*/ 6783621 w 6783621"/>
                <a:gd name="connsiteY3" fmla="*/ 3365500 h 4540250"/>
                <a:gd name="connsiteX4" fmla="*/ 5683003 w 6783621"/>
                <a:gd name="connsiteY4" fmla="*/ 4275668 h 4540250"/>
                <a:gd name="connsiteX5" fmla="*/ 4053241 w 6783621"/>
                <a:gd name="connsiteY5" fmla="*/ 4476750 h 4540250"/>
                <a:gd name="connsiteX6" fmla="*/ 0 w 6783621"/>
                <a:gd name="connsiteY6" fmla="*/ 4540250 h 4540250"/>
                <a:gd name="connsiteX7" fmla="*/ 52914 w 6783621"/>
                <a:gd name="connsiteY7" fmla="*/ 0 h 4540250"/>
                <a:gd name="connsiteX0" fmla="*/ 52914 w 6783621"/>
                <a:gd name="connsiteY0" fmla="*/ 0 h 4540250"/>
                <a:gd name="connsiteX1" fmla="*/ 4603550 w 6783621"/>
                <a:gd name="connsiteY1" fmla="*/ 285750 h 4540250"/>
                <a:gd name="connsiteX2" fmla="*/ 6317976 w 6783621"/>
                <a:gd name="connsiteY2" fmla="*/ 1608667 h 4540250"/>
                <a:gd name="connsiteX3" fmla="*/ 6783621 w 6783621"/>
                <a:gd name="connsiteY3" fmla="*/ 3365500 h 4540250"/>
                <a:gd name="connsiteX4" fmla="*/ 5683003 w 6783621"/>
                <a:gd name="connsiteY4" fmla="*/ 4275668 h 4540250"/>
                <a:gd name="connsiteX5" fmla="*/ 4053241 w 6783621"/>
                <a:gd name="connsiteY5" fmla="*/ 4476750 h 4540250"/>
                <a:gd name="connsiteX6" fmla="*/ 0 w 6783621"/>
                <a:gd name="connsiteY6" fmla="*/ 4540250 h 4540250"/>
                <a:gd name="connsiteX7" fmla="*/ 52914 w 6783621"/>
                <a:gd name="connsiteY7" fmla="*/ 0 h 4540250"/>
                <a:gd name="connsiteX0" fmla="*/ 52914 w 6317976"/>
                <a:gd name="connsiteY0" fmla="*/ 0 h 4540250"/>
                <a:gd name="connsiteX1" fmla="*/ 4603550 w 6317976"/>
                <a:gd name="connsiteY1" fmla="*/ 285750 h 4540250"/>
                <a:gd name="connsiteX2" fmla="*/ 6317976 w 6317976"/>
                <a:gd name="connsiteY2" fmla="*/ 1608667 h 4540250"/>
                <a:gd name="connsiteX3" fmla="*/ 5185607 w 6317976"/>
                <a:gd name="connsiteY3" fmla="*/ 4529667 h 4540250"/>
                <a:gd name="connsiteX4" fmla="*/ 5683003 w 6317976"/>
                <a:gd name="connsiteY4" fmla="*/ 4275668 h 4540250"/>
                <a:gd name="connsiteX5" fmla="*/ 4053241 w 6317976"/>
                <a:gd name="connsiteY5" fmla="*/ 4476750 h 4540250"/>
                <a:gd name="connsiteX6" fmla="*/ 0 w 6317976"/>
                <a:gd name="connsiteY6" fmla="*/ 4540250 h 4540250"/>
                <a:gd name="connsiteX7" fmla="*/ 52914 w 6317976"/>
                <a:gd name="connsiteY7" fmla="*/ 0 h 4540250"/>
                <a:gd name="connsiteX0" fmla="*/ 52914 w 6317976"/>
                <a:gd name="connsiteY0" fmla="*/ 0 h 4635501"/>
                <a:gd name="connsiteX1" fmla="*/ 4603550 w 6317976"/>
                <a:gd name="connsiteY1" fmla="*/ 285750 h 4635501"/>
                <a:gd name="connsiteX2" fmla="*/ 6317976 w 6317976"/>
                <a:gd name="connsiteY2" fmla="*/ 1608667 h 4635501"/>
                <a:gd name="connsiteX3" fmla="*/ 5185607 w 6317976"/>
                <a:gd name="connsiteY3" fmla="*/ 4529667 h 4635501"/>
                <a:gd name="connsiteX4" fmla="*/ 4603549 w 6317976"/>
                <a:gd name="connsiteY4" fmla="*/ 4635501 h 4635501"/>
                <a:gd name="connsiteX5" fmla="*/ 4053241 w 6317976"/>
                <a:gd name="connsiteY5" fmla="*/ 4476750 h 4635501"/>
                <a:gd name="connsiteX6" fmla="*/ 0 w 6317976"/>
                <a:gd name="connsiteY6" fmla="*/ 4540250 h 4635501"/>
                <a:gd name="connsiteX7" fmla="*/ 52914 w 6317976"/>
                <a:gd name="connsiteY7" fmla="*/ 0 h 4635501"/>
                <a:gd name="connsiteX0" fmla="*/ 52914 w 6730708"/>
                <a:gd name="connsiteY0" fmla="*/ 0 h 4635501"/>
                <a:gd name="connsiteX1" fmla="*/ 4603550 w 6730708"/>
                <a:gd name="connsiteY1" fmla="*/ 285750 h 4635501"/>
                <a:gd name="connsiteX2" fmla="*/ 6730708 w 6730708"/>
                <a:gd name="connsiteY2" fmla="*/ 2434167 h 4635501"/>
                <a:gd name="connsiteX3" fmla="*/ 5185607 w 6730708"/>
                <a:gd name="connsiteY3" fmla="*/ 4529667 h 4635501"/>
                <a:gd name="connsiteX4" fmla="*/ 4603549 w 6730708"/>
                <a:gd name="connsiteY4" fmla="*/ 4635501 h 4635501"/>
                <a:gd name="connsiteX5" fmla="*/ 4053241 w 6730708"/>
                <a:gd name="connsiteY5" fmla="*/ 4476750 h 4635501"/>
                <a:gd name="connsiteX6" fmla="*/ 0 w 6730708"/>
                <a:gd name="connsiteY6" fmla="*/ 4540250 h 4635501"/>
                <a:gd name="connsiteX7" fmla="*/ 52914 w 6730708"/>
                <a:gd name="connsiteY7" fmla="*/ 0 h 4635501"/>
                <a:gd name="connsiteX0" fmla="*/ 52914 w 6836537"/>
                <a:gd name="connsiteY0" fmla="*/ 0 h 4635501"/>
                <a:gd name="connsiteX1" fmla="*/ 4603550 w 6836537"/>
                <a:gd name="connsiteY1" fmla="*/ 285750 h 4635501"/>
                <a:gd name="connsiteX2" fmla="*/ 6836537 w 6836537"/>
                <a:gd name="connsiteY2" fmla="*/ 3270251 h 4635501"/>
                <a:gd name="connsiteX3" fmla="*/ 5185607 w 6836537"/>
                <a:gd name="connsiteY3" fmla="*/ 4529667 h 4635501"/>
                <a:gd name="connsiteX4" fmla="*/ 4603549 w 6836537"/>
                <a:gd name="connsiteY4" fmla="*/ 4635501 h 4635501"/>
                <a:gd name="connsiteX5" fmla="*/ 4053241 w 6836537"/>
                <a:gd name="connsiteY5" fmla="*/ 4476750 h 4635501"/>
                <a:gd name="connsiteX6" fmla="*/ 0 w 6836537"/>
                <a:gd name="connsiteY6" fmla="*/ 4540250 h 4635501"/>
                <a:gd name="connsiteX7" fmla="*/ 52914 w 6836537"/>
                <a:gd name="connsiteY7" fmla="*/ 0 h 4635501"/>
                <a:gd name="connsiteX0" fmla="*/ 52914 w 6836537"/>
                <a:gd name="connsiteY0" fmla="*/ 0 h 4635501"/>
                <a:gd name="connsiteX1" fmla="*/ 4815207 w 6836537"/>
                <a:gd name="connsiteY1" fmla="*/ 285750 h 4635501"/>
                <a:gd name="connsiteX2" fmla="*/ 6836537 w 6836537"/>
                <a:gd name="connsiteY2" fmla="*/ 3270251 h 4635501"/>
                <a:gd name="connsiteX3" fmla="*/ 5185607 w 6836537"/>
                <a:gd name="connsiteY3" fmla="*/ 4529667 h 4635501"/>
                <a:gd name="connsiteX4" fmla="*/ 4603549 w 6836537"/>
                <a:gd name="connsiteY4" fmla="*/ 4635501 h 4635501"/>
                <a:gd name="connsiteX5" fmla="*/ 4053241 w 6836537"/>
                <a:gd name="connsiteY5" fmla="*/ 4476750 h 4635501"/>
                <a:gd name="connsiteX6" fmla="*/ 0 w 6836537"/>
                <a:gd name="connsiteY6" fmla="*/ 4540250 h 4635501"/>
                <a:gd name="connsiteX7" fmla="*/ 52914 w 6836537"/>
                <a:gd name="connsiteY7" fmla="*/ 0 h 4635501"/>
                <a:gd name="connsiteX0" fmla="*/ 0 w 6857703"/>
                <a:gd name="connsiteY0" fmla="*/ 0 h 4635501"/>
                <a:gd name="connsiteX1" fmla="*/ 4836373 w 6857703"/>
                <a:gd name="connsiteY1" fmla="*/ 285750 h 4635501"/>
                <a:gd name="connsiteX2" fmla="*/ 6857703 w 6857703"/>
                <a:gd name="connsiteY2" fmla="*/ 3270251 h 4635501"/>
                <a:gd name="connsiteX3" fmla="*/ 5206773 w 6857703"/>
                <a:gd name="connsiteY3" fmla="*/ 4529667 h 4635501"/>
                <a:gd name="connsiteX4" fmla="*/ 4624715 w 6857703"/>
                <a:gd name="connsiteY4" fmla="*/ 4635501 h 4635501"/>
                <a:gd name="connsiteX5" fmla="*/ 4074407 w 6857703"/>
                <a:gd name="connsiteY5" fmla="*/ 4476750 h 4635501"/>
                <a:gd name="connsiteX6" fmla="*/ 21166 w 6857703"/>
                <a:gd name="connsiteY6" fmla="*/ 4540250 h 4635501"/>
                <a:gd name="connsiteX7" fmla="*/ 0 w 6857703"/>
                <a:gd name="connsiteY7" fmla="*/ 0 h 4635501"/>
                <a:gd name="connsiteX0" fmla="*/ 0 w 6857703"/>
                <a:gd name="connsiteY0" fmla="*/ 0 h 4635501"/>
                <a:gd name="connsiteX1" fmla="*/ 4836373 w 6857703"/>
                <a:gd name="connsiteY1" fmla="*/ 285750 h 4635501"/>
                <a:gd name="connsiteX2" fmla="*/ 5333769 w 6857703"/>
                <a:gd name="connsiteY2" fmla="*/ 1016000 h 4635501"/>
                <a:gd name="connsiteX3" fmla="*/ 6857703 w 6857703"/>
                <a:gd name="connsiteY3" fmla="*/ 3270251 h 4635501"/>
                <a:gd name="connsiteX4" fmla="*/ 5206773 w 6857703"/>
                <a:gd name="connsiteY4" fmla="*/ 4529667 h 4635501"/>
                <a:gd name="connsiteX5" fmla="*/ 4624715 w 6857703"/>
                <a:gd name="connsiteY5" fmla="*/ 4635501 h 4635501"/>
                <a:gd name="connsiteX6" fmla="*/ 4074407 w 6857703"/>
                <a:gd name="connsiteY6" fmla="*/ 4476750 h 4635501"/>
                <a:gd name="connsiteX7" fmla="*/ 21166 w 6857703"/>
                <a:gd name="connsiteY7" fmla="*/ 4540250 h 4635501"/>
                <a:gd name="connsiteX8" fmla="*/ 0 w 6857703"/>
                <a:gd name="connsiteY8" fmla="*/ 0 h 4635501"/>
                <a:gd name="connsiteX0" fmla="*/ 0 w 6857703"/>
                <a:gd name="connsiteY0" fmla="*/ 0 h 4635501"/>
                <a:gd name="connsiteX1" fmla="*/ 4836373 w 6857703"/>
                <a:gd name="connsiteY1" fmla="*/ 285750 h 4635501"/>
                <a:gd name="connsiteX2" fmla="*/ 5926410 w 6857703"/>
                <a:gd name="connsiteY2" fmla="*/ 1111250 h 4635501"/>
                <a:gd name="connsiteX3" fmla="*/ 6857703 w 6857703"/>
                <a:gd name="connsiteY3" fmla="*/ 3270251 h 4635501"/>
                <a:gd name="connsiteX4" fmla="*/ 5206773 w 6857703"/>
                <a:gd name="connsiteY4" fmla="*/ 4529667 h 4635501"/>
                <a:gd name="connsiteX5" fmla="*/ 4624715 w 6857703"/>
                <a:gd name="connsiteY5" fmla="*/ 4635501 h 4635501"/>
                <a:gd name="connsiteX6" fmla="*/ 4074407 w 6857703"/>
                <a:gd name="connsiteY6" fmla="*/ 4476750 h 4635501"/>
                <a:gd name="connsiteX7" fmla="*/ 21166 w 6857703"/>
                <a:gd name="connsiteY7" fmla="*/ 4540250 h 4635501"/>
                <a:gd name="connsiteX8" fmla="*/ 0 w 6857703"/>
                <a:gd name="connsiteY8" fmla="*/ 0 h 4635501"/>
                <a:gd name="connsiteX0" fmla="*/ 0 w 6857703"/>
                <a:gd name="connsiteY0" fmla="*/ 0 h 4635501"/>
                <a:gd name="connsiteX1" fmla="*/ 4836373 w 6857703"/>
                <a:gd name="connsiteY1" fmla="*/ 285750 h 4635501"/>
                <a:gd name="connsiteX2" fmla="*/ 6857703 w 6857703"/>
                <a:gd name="connsiteY2" fmla="*/ 3270251 h 4635501"/>
                <a:gd name="connsiteX3" fmla="*/ 5206773 w 6857703"/>
                <a:gd name="connsiteY3" fmla="*/ 4529667 h 4635501"/>
                <a:gd name="connsiteX4" fmla="*/ 4624715 w 6857703"/>
                <a:gd name="connsiteY4" fmla="*/ 4635501 h 4635501"/>
                <a:gd name="connsiteX5" fmla="*/ 4074407 w 6857703"/>
                <a:gd name="connsiteY5" fmla="*/ 4476750 h 4635501"/>
                <a:gd name="connsiteX6" fmla="*/ 21166 w 6857703"/>
                <a:gd name="connsiteY6" fmla="*/ 4540250 h 4635501"/>
                <a:gd name="connsiteX7" fmla="*/ 0 w 6857703"/>
                <a:gd name="connsiteY7" fmla="*/ 0 h 4635501"/>
                <a:gd name="connsiteX0" fmla="*/ 0 w 6836537"/>
                <a:gd name="connsiteY0" fmla="*/ 0 h 4635501"/>
                <a:gd name="connsiteX1" fmla="*/ 4836373 w 6836537"/>
                <a:gd name="connsiteY1" fmla="*/ 285750 h 4635501"/>
                <a:gd name="connsiteX2" fmla="*/ 6836537 w 6836537"/>
                <a:gd name="connsiteY2" fmla="*/ 2592917 h 4635501"/>
                <a:gd name="connsiteX3" fmla="*/ 5206773 w 6836537"/>
                <a:gd name="connsiteY3" fmla="*/ 4529667 h 4635501"/>
                <a:gd name="connsiteX4" fmla="*/ 4624715 w 6836537"/>
                <a:gd name="connsiteY4" fmla="*/ 4635501 h 4635501"/>
                <a:gd name="connsiteX5" fmla="*/ 4074407 w 6836537"/>
                <a:gd name="connsiteY5" fmla="*/ 4476750 h 4635501"/>
                <a:gd name="connsiteX6" fmla="*/ 21166 w 6836537"/>
                <a:gd name="connsiteY6" fmla="*/ 4540250 h 4635501"/>
                <a:gd name="connsiteX7" fmla="*/ 0 w 6836537"/>
                <a:gd name="connsiteY7" fmla="*/ 0 h 4635501"/>
                <a:gd name="connsiteX0" fmla="*/ 2036 w 6817408"/>
                <a:gd name="connsiteY0" fmla="*/ 179917 h 4349751"/>
                <a:gd name="connsiteX1" fmla="*/ 4817244 w 6817408"/>
                <a:gd name="connsiteY1" fmla="*/ 0 h 4349751"/>
                <a:gd name="connsiteX2" fmla="*/ 6817408 w 6817408"/>
                <a:gd name="connsiteY2" fmla="*/ 2307167 h 4349751"/>
                <a:gd name="connsiteX3" fmla="*/ 5187644 w 6817408"/>
                <a:gd name="connsiteY3" fmla="*/ 4243917 h 4349751"/>
                <a:gd name="connsiteX4" fmla="*/ 4605586 w 6817408"/>
                <a:gd name="connsiteY4" fmla="*/ 4349751 h 4349751"/>
                <a:gd name="connsiteX5" fmla="*/ 4055278 w 6817408"/>
                <a:gd name="connsiteY5" fmla="*/ 4191000 h 4349751"/>
                <a:gd name="connsiteX6" fmla="*/ 2037 w 6817408"/>
                <a:gd name="connsiteY6" fmla="*/ 4254500 h 4349751"/>
                <a:gd name="connsiteX7" fmla="*/ 2036 w 6817408"/>
                <a:gd name="connsiteY7" fmla="*/ 179917 h 4349751"/>
                <a:gd name="connsiteX0" fmla="*/ 2036 w 6817408"/>
                <a:gd name="connsiteY0" fmla="*/ 391584 h 4561418"/>
                <a:gd name="connsiteX1" fmla="*/ 4785495 w 6817408"/>
                <a:gd name="connsiteY1" fmla="*/ 0 h 4561418"/>
                <a:gd name="connsiteX2" fmla="*/ 6817408 w 6817408"/>
                <a:gd name="connsiteY2" fmla="*/ 2518834 h 4561418"/>
                <a:gd name="connsiteX3" fmla="*/ 5187644 w 6817408"/>
                <a:gd name="connsiteY3" fmla="*/ 4455584 h 4561418"/>
                <a:gd name="connsiteX4" fmla="*/ 4605586 w 6817408"/>
                <a:gd name="connsiteY4" fmla="*/ 4561418 h 4561418"/>
                <a:gd name="connsiteX5" fmla="*/ 4055278 w 6817408"/>
                <a:gd name="connsiteY5" fmla="*/ 4402667 h 4561418"/>
                <a:gd name="connsiteX6" fmla="*/ 2037 w 6817408"/>
                <a:gd name="connsiteY6" fmla="*/ 4466167 h 4561418"/>
                <a:gd name="connsiteX7" fmla="*/ 2036 w 6817408"/>
                <a:gd name="connsiteY7" fmla="*/ 391584 h 4561418"/>
                <a:gd name="connsiteX0" fmla="*/ 2036 w 6817408"/>
                <a:gd name="connsiteY0" fmla="*/ 391584 h 4466167"/>
                <a:gd name="connsiteX1" fmla="*/ 4785495 w 6817408"/>
                <a:gd name="connsiteY1" fmla="*/ 0 h 4466167"/>
                <a:gd name="connsiteX2" fmla="*/ 6817408 w 6817408"/>
                <a:gd name="connsiteY2" fmla="*/ 2518834 h 4466167"/>
                <a:gd name="connsiteX3" fmla="*/ 5187644 w 6817408"/>
                <a:gd name="connsiteY3" fmla="*/ 4455584 h 4466167"/>
                <a:gd name="connsiteX4" fmla="*/ 4055278 w 6817408"/>
                <a:gd name="connsiteY4" fmla="*/ 4402667 h 4466167"/>
                <a:gd name="connsiteX5" fmla="*/ 2037 w 6817408"/>
                <a:gd name="connsiteY5" fmla="*/ 4466167 h 4466167"/>
                <a:gd name="connsiteX6" fmla="*/ 2036 w 6817408"/>
                <a:gd name="connsiteY6" fmla="*/ 391584 h 4466167"/>
                <a:gd name="connsiteX0" fmla="*/ 2036 w 6817408"/>
                <a:gd name="connsiteY0" fmla="*/ 391584 h 4466167"/>
                <a:gd name="connsiteX1" fmla="*/ 4785495 w 6817408"/>
                <a:gd name="connsiteY1" fmla="*/ 0 h 4466167"/>
                <a:gd name="connsiteX2" fmla="*/ 6817408 w 6817408"/>
                <a:gd name="connsiteY2" fmla="*/ 2518834 h 4466167"/>
                <a:gd name="connsiteX3" fmla="*/ 5187644 w 6817408"/>
                <a:gd name="connsiteY3" fmla="*/ 4455584 h 4466167"/>
                <a:gd name="connsiteX4" fmla="*/ 2037 w 6817408"/>
                <a:gd name="connsiteY4" fmla="*/ 4466167 h 4466167"/>
                <a:gd name="connsiteX5" fmla="*/ 2036 w 6817408"/>
                <a:gd name="connsiteY5" fmla="*/ 391584 h 4466167"/>
                <a:gd name="connsiteX0" fmla="*/ 134098 w 6949470"/>
                <a:gd name="connsiteY0" fmla="*/ 391584 h 4455584"/>
                <a:gd name="connsiteX1" fmla="*/ 4917557 w 6949470"/>
                <a:gd name="connsiteY1" fmla="*/ 0 h 4455584"/>
                <a:gd name="connsiteX2" fmla="*/ 6949470 w 6949470"/>
                <a:gd name="connsiteY2" fmla="*/ 2518834 h 4455584"/>
                <a:gd name="connsiteX3" fmla="*/ 5319706 w 6949470"/>
                <a:gd name="connsiteY3" fmla="*/ 4455584 h 4455584"/>
                <a:gd name="connsiteX4" fmla="*/ 244 w 6949470"/>
                <a:gd name="connsiteY4" fmla="*/ 4293501 h 4455584"/>
                <a:gd name="connsiteX5" fmla="*/ 134098 w 6949470"/>
                <a:gd name="connsiteY5" fmla="*/ 391584 h 4455584"/>
                <a:gd name="connsiteX0" fmla="*/ 0 w 7542105"/>
                <a:gd name="connsiteY0" fmla="*/ 368148 h 4455584"/>
                <a:gd name="connsiteX1" fmla="*/ 5510192 w 7542105"/>
                <a:gd name="connsiteY1" fmla="*/ 0 h 4455584"/>
                <a:gd name="connsiteX2" fmla="*/ 7542105 w 7542105"/>
                <a:gd name="connsiteY2" fmla="*/ 2518834 h 4455584"/>
                <a:gd name="connsiteX3" fmla="*/ 5912341 w 7542105"/>
                <a:gd name="connsiteY3" fmla="*/ 4455584 h 4455584"/>
                <a:gd name="connsiteX4" fmla="*/ 592879 w 7542105"/>
                <a:gd name="connsiteY4" fmla="*/ 4293501 h 4455584"/>
                <a:gd name="connsiteX5" fmla="*/ 0 w 7542105"/>
                <a:gd name="connsiteY5" fmla="*/ 368148 h 4455584"/>
                <a:gd name="connsiteX0" fmla="*/ 0 w 7542105"/>
                <a:gd name="connsiteY0" fmla="*/ 368148 h 4455584"/>
                <a:gd name="connsiteX1" fmla="*/ 5510192 w 7542105"/>
                <a:gd name="connsiteY1" fmla="*/ 0 h 4455584"/>
                <a:gd name="connsiteX2" fmla="*/ 7542105 w 7542105"/>
                <a:gd name="connsiteY2" fmla="*/ 2518834 h 4455584"/>
                <a:gd name="connsiteX3" fmla="*/ 5912341 w 7542105"/>
                <a:gd name="connsiteY3" fmla="*/ 4455584 h 4455584"/>
                <a:gd name="connsiteX4" fmla="*/ 59942 w 7542105"/>
                <a:gd name="connsiteY4" fmla="*/ 4293501 h 4455584"/>
                <a:gd name="connsiteX5" fmla="*/ 0 w 7542105"/>
                <a:gd name="connsiteY5" fmla="*/ 368148 h 4455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42105" h="4455584">
                  <a:moveTo>
                    <a:pt x="0" y="368148"/>
                  </a:moveTo>
                  <a:lnTo>
                    <a:pt x="5510192" y="0"/>
                  </a:lnTo>
                  <a:lnTo>
                    <a:pt x="7542105" y="2518834"/>
                  </a:lnTo>
                  <a:lnTo>
                    <a:pt x="5912341" y="4455584"/>
                  </a:lnTo>
                  <a:lnTo>
                    <a:pt x="59942" y="4293501"/>
                  </a:lnTo>
                  <a:cubicBezTo>
                    <a:pt x="52887" y="2780084"/>
                    <a:pt x="7055" y="1881565"/>
                    <a:pt x="0" y="368148"/>
                  </a:cubicBezTo>
                  <a:close/>
                </a:path>
              </a:pathLst>
            </a:custGeom>
            <a:solidFill>
              <a:schemeClr val="accent4">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685748" fontAlgn="auto">
                <a:lnSpc>
                  <a:spcPct val="90000"/>
                </a:lnSpc>
                <a:spcBef>
                  <a:spcPts val="0"/>
                </a:spcBef>
                <a:spcAft>
                  <a:spcPts val="0"/>
                </a:spcAft>
              </a:pPr>
              <a:endParaRPr lang="en-US" sz="1400" dirty="0">
                <a:solidFill>
                  <a:srgbClr val="007395"/>
                </a:solidFill>
              </a:endParaRPr>
            </a:p>
          </p:txBody>
        </p:sp>
        <p:sp>
          <p:nvSpPr>
            <p:cNvPr id="21" name="Freeform 20"/>
            <p:cNvSpPr/>
            <p:nvPr userDrawn="1"/>
          </p:nvSpPr>
          <p:spPr>
            <a:xfrm>
              <a:off x="4723487" y="1975555"/>
              <a:ext cx="2165964" cy="4480277"/>
            </a:xfrm>
            <a:custGeom>
              <a:avLst/>
              <a:gdLst>
                <a:gd name="connsiteX0" fmla="*/ 0 w 2137741"/>
                <a:gd name="connsiteY0" fmla="*/ 0 h 4423833"/>
                <a:gd name="connsiteX1" fmla="*/ 2137741 w 2137741"/>
                <a:gd name="connsiteY1" fmla="*/ 2476500 h 4423833"/>
                <a:gd name="connsiteX2" fmla="*/ 476230 w 2137741"/>
                <a:gd name="connsiteY2" fmla="*/ 4423833 h 4423833"/>
                <a:gd name="connsiteX3" fmla="*/ 1915501 w 2137741"/>
                <a:gd name="connsiteY3" fmla="*/ 2518833 h 4423833"/>
                <a:gd name="connsiteX4" fmla="*/ 0 w 2137741"/>
                <a:gd name="connsiteY4" fmla="*/ 0 h 4423833"/>
                <a:gd name="connsiteX0" fmla="*/ 0 w 2158908"/>
                <a:gd name="connsiteY0" fmla="*/ 0 h 4409721"/>
                <a:gd name="connsiteX1" fmla="*/ 2158908 w 2158908"/>
                <a:gd name="connsiteY1" fmla="*/ 2462388 h 4409721"/>
                <a:gd name="connsiteX2" fmla="*/ 497397 w 2158908"/>
                <a:gd name="connsiteY2" fmla="*/ 4409721 h 4409721"/>
                <a:gd name="connsiteX3" fmla="*/ 1936668 w 2158908"/>
                <a:gd name="connsiteY3" fmla="*/ 2504721 h 4409721"/>
                <a:gd name="connsiteX4" fmla="*/ 0 w 2158908"/>
                <a:gd name="connsiteY4" fmla="*/ 0 h 4409721"/>
                <a:gd name="connsiteX0" fmla="*/ 0 w 2158908"/>
                <a:gd name="connsiteY0" fmla="*/ 0 h 4409721"/>
                <a:gd name="connsiteX1" fmla="*/ 2158908 w 2158908"/>
                <a:gd name="connsiteY1" fmla="*/ 2462388 h 4409721"/>
                <a:gd name="connsiteX2" fmla="*/ 490341 w 2158908"/>
                <a:gd name="connsiteY2" fmla="*/ 4409721 h 4409721"/>
                <a:gd name="connsiteX3" fmla="*/ 1936668 w 2158908"/>
                <a:gd name="connsiteY3" fmla="*/ 2504721 h 4409721"/>
                <a:gd name="connsiteX4" fmla="*/ 0 w 2158908"/>
                <a:gd name="connsiteY4" fmla="*/ 0 h 4409721"/>
                <a:gd name="connsiteX0" fmla="*/ 0 w 2130685"/>
                <a:gd name="connsiteY0" fmla="*/ 0 h 4430888"/>
                <a:gd name="connsiteX1" fmla="*/ 2130685 w 2130685"/>
                <a:gd name="connsiteY1" fmla="*/ 2483555 h 4430888"/>
                <a:gd name="connsiteX2" fmla="*/ 462118 w 2130685"/>
                <a:gd name="connsiteY2" fmla="*/ 4430888 h 4430888"/>
                <a:gd name="connsiteX3" fmla="*/ 1908445 w 2130685"/>
                <a:gd name="connsiteY3" fmla="*/ 2525888 h 4430888"/>
                <a:gd name="connsiteX4" fmla="*/ 0 w 2130685"/>
                <a:gd name="connsiteY4" fmla="*/ 0 h 4430888"/>
                <a:gd name="connsiteX0" fmla="*/ 0 w 2165964"/>
                <a:gd name="connsiteY0" fmla="*/ 0 h 4480277"/>
                <a:gd name="connsiteX1" fmla="*/ 2165964 w 2165964"/>
                <a:gd name="connsiteY1" fmla="*/ 2532944 h 4480277"/>
                <a:gd name="connsiteX2" fmla="*/ 497397 w 2165964"/>
                <a:gd name="connsiteY2" fmla="*/ 4480277 h 4480277"/>
                <a:gd name="connsiteX3" fmla="*/ 1943724 w 2165964"/>
                <a:gd name="connsiteY3" fmla="*/ 2575277 h 4480277"/>
                <a:gd name="connsiteX4" fmla="*/ 0 w 2165964"/>
                <a:gd name="connsiteY4" fmla="*/ 0 h 44802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5964" h="4480277">
                  <a:moveTo>
                    <a:pt x="0" y="0"/>
                  </a:moveTo>
                  <a:lnTo>
                    <a:pt x="2165964" y="2532944"/>
                  </a:lnTo>
                  <a:lnTo>
                    <a:pt x="497397" y="4480277"/>
                  </a:lnTo>
                  <a:lnTo>
                    <a:pt x="1943724" y="2575277"/>
                  </a:lnTo>
                  <a:lnTo>
                    <a:pt x="0" y="0"/>
                  </a:lnTo>
                  <a:close/>
                </a:path>
              </a:pathLst>
            </a:cu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685748" fontAlgn="auto">
                <a:lnSpc>
                  <a:spcPct val="90000"/>
                </a:lnSpc>
                <a:spcBef>
                  <a:spcPts val="0"/>
                </a:spcBef>
                <a:spcAft>
                  <a:spcPts val="0"/>
                </a:spcAft>
              </a:pPr>
              <a:endParaRPr lang="en-US" sz="1400" dirty="0">
                <a:solidFill>
                  <a:srgbClr val="FFFFFF"/>
                </a:solidFill>
              </a:endParaRPr>
            </a:p>
          </p:txBody>
        </p:sp>
      </p:grpSp>
      <p:sp>
        <p:nvSpPr>
          <p:cNvPr id="4" name="Slide Number Placeholder 3"/>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
        <p:nvSpPr>
          <p:cNvPr id="22" name="Freeform 21"/>
          <p:cNvSpPr/>
          <p:nvPr userDrawn="1"/>
        </p:nvSpPr>
        <p:spPr>
          <a:xfrm>
            <a:off x="7137858" y="14654"/>
            <a:ext cx="1905383" cy="1143000"/>
          </a:xfrm>
          <a:custGeom>
            <a:avLst/>
            <a:gdLst>
              <a:gd name="connsiteX0" fmla="*/ 273522 w 5607201"/>
              <a:gd name="connsiteY0" fmla="*/ 39077 h 1582616"/>
              <a:gd name="connsiteX1" fmla="*/ 0 w 5607201"/>
              <a:gd name="connsiteY1" fmla="*/ 762000 h 1582616"/>
              <a:gd name="connsiteX2" fmla="*/ 801029 w 5607201"/>
              <a:gd name="connsiteY2" fmla="*/ 1582616 h 1582616"/>
              <a:gd name="connsiteX3" fmla="*/ 5607201 w 5607201"/>
              <a:gd name="connsiteY3" fmla="*/ 1289539 h 1582616"/>
              <a:gd name="connsiteX4" fmla="*/ 5607201 w 5607201"/>
              <a:gd name="connsiteY4" fmla="*/ 19539 h 1582616"/>
              <a:gd name="connsiteX5" fmla="*/ 312596 w 5607201"/>
              <a:gd name="connsiteY5" fmla="*/ 0 h 1582616"/>
              <a:gd name="connsiteX6" fmla="*/ 312596 w 5607201"/>
              <a:gd name="connsiteY6" fmla="*/ 0 h 1582616"/>
              <a:gd name="connsiteX7" fmla="*/ 273522 w 5607201"/>
              <a:gd name="connsiteY7" fmla="*/ 39077 h 1582616"/>
              <a:gd name="connsiteX0" fmla="*/ 273522 w 5607201"/>
              <a:gd name="connsiteY0" fmla="*/ 39077 h 1445847"/>
              <a:gd name="connsiteX1" fmla="*/ 0 w 5607201"/>
              <a:gd name="connsiteY1" fmla="*/ 762000 h 1445847"/>
              <a:gd name="connsiteX2" fmla="*/ 742417 w 5607201"/>
              <a:gd name="connsiteY2" fmla="*/ 1445847 h 1445847"/>
              <a:gd name="connsiteX3" fmla="*/ 5607201 w 5607201"/>
              <a:gd name="connsiteY3" fmla="*/ 1289539 h 1445847"/>
              <a:gd name="connsiteX4" fmla="*/ 5607201 w 5607201"/>
              <a:gd name="connsiteY4" fmla="*/ 19539 h 1445847"/>
              <a:gd name="connsiteX5" fmla="*/ 312596 w 5607201"/>
              <a:gd name="connsiteY5" fmla="*/ 0 h 1445847"/>
              <a:gd name="connsiteX6" fmla="*/ 312596 w 5607201"/>
              <a:gd name="connsiteY6" fmla="*/ 0 h 1445847"/>
              <a:gd name="connsiteX7" fmla="*/ 273522 w 5607201"/>
              <a:gd name="connsiteY7" fmla="*/ 39077 h 1445847"/>
              <a:gd name="connsiteX0" fmla="*/ 273522 w 5607201"/>
              <a:gd name="connsiteY0" fmla="*/ 39077 h 1445847"/>
              <a:gd name="connsiteX1" fmla="*/ 0 w 5607201"/>
              <a:gd name="connsiteY1" fmla="*/ 762000 h 1445847"/>
              <a:gd name="connsiteX2" fmla="*/ 742417 w 5607201"/>
              <a:gd name="connsiteY2" fmla="*/ 1445847 h 1445847"/>
              <a:gd name="connsiteX3" fmla="*/ 5587664 w 5607201"/>
              <a:gd name="connsiteY3" fmla="*/ 1250462 h 1445847"/>
              <a:gd name="connsiteX4" fmla="*/ 5607201 w 5607201"/>
              <a:gd name="connsiteY4" fmla="*/ 19539 h 1445847"/>
              <a:gd name="connsiteX5" fmla="*/ 312596 w 5607201"/>
              <a:gd name="connsiteY5" fmla="*/ 0 h 1445847"/>
              <a:gd name="connsiteX6" fmla="*/ 312596 w 5607201"/>
              <a:gd name="connsiteY6" fmla="*/ 0 h 1445847"/>
              <a:gd name="connsiteX7" fmla="*/ 273522 w 5607201"/>
              <a:gd name="connsiteY7" fmla="*/ 39077 h 1445847"/>
              <a:gd name="connsiteX0" fmla="*/ 273522 w 5607201"/>
              <a:gd name="connsiteY0" fmla="*/ 39077 h 1250462"/>
              <a:gd name="connsiteX1" fmla="*/ 0 w 5607201"/>
              <a:gd name="connsiteY1" fmla="*/ 762000 h 1250462"/>
              <a:gd name="connsiteX2" fmla="*/ 1583497 w 5607201"/>
              <a:gd name="connsiteY2" fmla="*/ 1238857 h 1250462"/>
              <a:gd name="connsiteX3" fmla="*/ 5587664 w 5607201"/>
              <a:gd name="connsiteY3" fmla="*/ 1250462 h 1250462"/>
              <a:gd name="connsiteX4" fmla="*/ 5607201 w 5607201"/>
              <a:gd name="connsiteY4" fmla="*/ 19539 h 1250462"/>
              <a:gd name="connsiteX5" fmla="*/ 312596 w 5607201"/>
              <a:gd name="connsiteY5" fmla="*/ 0 h 1250462"/>
              <a:gd name="connsiteX6" fmla="*/ 312596 w 5607201"/>
              <a:gd name="connsiteY6" fmla="*/ 0 h 1250462"/>
              <a:gd name="connsiteX7" fmla="*/ 273522 w 5607201"/>
              <a:gd name="connsiteY7" fmla="*/ 39077 h 1250462"/>
              <a:gd name="connsiteX0" fmla="*/ 273522 w 5607201"/>
              <a:gd name="connsiteY0" fmla="*/ 39077 h 1250462"/>
              <a:gd name="connsiteX1" fmla="*/ 0 w 5607201"/>
              <a:gd name="connsiteY1" fmla="*/ 762000 h 1250462"/>
              <a:gd name="connsiteX2" fmla="*/ 1263084 w 5607201"/>
              <a:gd name="connsiteY2" fmla="*/ 1182405 h 1250462"/>
              <a:gd name="connsiteX3" fmla="*/ 5587664 w 5607201"/>
              <a:gd name="connsiteY3" fmla="*/ 1250462 h 1250462"/>
              <a:gd name="connsiteX4" fmla="*/ 5607201 w 5607201"/>
              <a:gd name="connsiteY4" fmla="*/ 19539 h 1250462"/>
              <a:gd name="connsiteX5" fmla="*/ 312596 w 5607201"/>
              <a:gd name="connsiteY5" fmla="*/ 0 h 1250462"/>
              <a:gd name="connsiteX6" fmla="*/ 312596 w 5607201"/>
              <a:gd name="connsiteY6" fmla="*/ 0 h 1250462"/>
              <a:gd name="connsiteX7" fmla="*/ 273522 w 5607201"/>
              <a:gd name="connsiteY7" fmla="*/ 39077 h 1250462"/>
              <a:gd name="connsiteX0" fmla="*/ 914344 w 5607201"/>
              <a:gd name="connsiteY0" fmla="*/ 57894 h 1250462"/>
              <a:gd name="connsiteX1" fmla="*/ 0 w 5607201"/>
              <a:gd name="connsiteY1" fmla="*/ 762000 h 1250462"/>
              <a:gd name="connsiteX2" fmla="*/ 1263084 w 5607201"/>
              <a:gd name="connsiteY2" fmla="*/ 1182405 h 1250462"/>
              <a:gd name="connsiteX3" fmla="*/ 5587664 w 5607201"/>
              <a:gd name="connsiteY3" fmla="*/ 1250462 h 1250462"/>
              <a:gd name="connsiteX4" fmla="*/ 5607201 w 5607201"/>
              <a:gd name="connsiteY4" fmla="*/ 19539 h 1250462"/>
              <a:gd name="connsiteX5" fmla="*/ 312596 w 5607201"/>
              <a:gd name="connsiteY5" fmla="*/ 0 h 1250462"/>
              <a:gd name="connsiteX6" fmla="*/ 312596 w 5607201"/>
              <a:gd name="connsiteY6" fmla="*/ 0 h 1250462"/>
              <a:gd name="connsiteX7" fmla="*/ 914344 w 5607201"/>
              <a:gd name="connsiteY7" fmla="*/ 57894 h 1250462"/>
              <a:gd name="connsiteX0" fmla="*/ 754139 w 5607201"/>
              <a:gd name="connsiteY0" fmla="*/ 57894 h 1250462"/>
              <a:gd name="connsiteX1" fmla="*/ 0 w 5607201"/>
              <a:gd name="connsiteY1" fmla="*/ 762000 h 1250462"/>
              <a:gd name="connsiteX2" fmla="*/ 1263084 w 5607201"/>
              <a:gd name="connsiteY2" fmla="*/ 1182405 h 1250462"/>
              <a:gd name="connsiteX3" fmla="*/ 5587664 w 5607201"/>
              <a:gd name="connsiteY3" fmla="*/ 1250462 h 1250462"/>
              <a:gd name="connsiteX4" fmla="*/ 5607201 w 5607201"/>
              <a:gd name="connsiteY4" fmla="*/ 19539 h 1250462"/>
              <a:gd name="connsiteX5" fmla="*/ 312596 w 5607201"/>
              <a:gd name="connsiteY5" fmla="*/ 0 h 1250462"/>
              <a:gd name="connsiteX6" fmla="*/ 312596 w 5607201"/>
              <a:gd name="connsiteY6" fmla="*/ 0 h 1250462"/>
              <a:gd name="connsiteX7" fmla="*/ 754139 w 5607201"/>
              <a:gd name="connsiteY7" fmla="*/ 57894 h 1250462"/>
              <a:gd name="connsiteX0" fmla="*/ 754139 w 5607201"/>
              <a:gd name="connsiteY0" fmla="*/ 57894 h 1182405"/>
              <a:gd name="connsiteX1" fmla="*/ 0 w 5607201"/>
              <a:gd name="connsiteY1" fmla="*/ 762000 h 1182405"/>
              <a:gd name="connsiteX2" fmla="*/ 1263084 w 5607201"/>
              <a:gd name="connsiteY2" fmla="*/ 1182405 h 1182405"/>
              <a:gd name="connsiteX3" fmla="*/ 5507561 w 5607201"/>
              <a:gd name="connsiteY3" fmla="*/ 1024656 h 1182405"/>
              <a:gd name="connsiteX4" fmla="*/ 5607201 w 5607201"/>
              <a:gd name="connsiteY4" fmla="*/ 19539 h 1182405"/>
              <a:gd name="connsiteX5" fmla="*/ 312596 w 5607201"/>
              <a:gd name="connsiteY5" fmla="*/ 0 h 1182405"/>
              <a:gd name="connsiteX6" fmla="*/ 312596 w 5607201"/>
              <a:gd name="connsiteY6" fmla="*/ 0 h 1182405"/>
              <a:gd name="connsiteX7" fmla="*/ 754139 w 5607201"/>
              <a:gd name="connsiteY7" fmla="*/ 57894 h 1182405"/>
              <a:gd name="connsiteX0" fmla="*/ 754139 w 5607201"/>
              <a:gd name="connsiteY0" fmla="*/ 57894 h 1194011"/>
              <a:gd name="connsiteX1" fmla="*/ 0 w 5607201"/>
              <a:gd name="connsiteY1" fmla="*/ 762000 h 1194011"/>
              <a:gd name="connsiteX2" fmla="*/ 1263084 w 5607201"/>
              <a:gd name="connsiteY2" fmla="*/ 1182405 h 1194011"/>
              <a:gd name="connsiteX3" fmla="*/ 5507561 w 5607201"/>
              <a:gd name="connsiteY3" fmla="*/ 1194011 h 1194011"/>
              <a:gd name="connsiteX4" fmla="*/ 5607201 w 5607201"/>
              <a:gd name="connsiteY4" fmla="*/ 19539 h 1194011"/>
              <a:gd name="connsiteX5" fmla="*/ 312596 w 5607201"/>
              <a:gd name="connsiteY5" fmla="*/ 0 h 1194011"/>
              <a:gd name="connsiteX6" fmla="*/ 312596 w 5607201"/>
              <a:gd name="connsiteY6" fmla="*/ 0 h 1194011"/>
              <a:gd name="connsiteX7" fmla="*/ 754139 w 5607201"/>
              <a:gd name="connsiteY7" fmla="*/ 57894 h 1194011"/>
              <a:gd name="connsiteX0" fmla="*/ 754139 w 5607201"/>
              <a:gd name="connsiteY0" fmla="*/ 57894 h 1182405"/>
              <a:gd name="connsiteX1" fmla="*/ 0 w 5607201"/>
              <a:gd name="connsiteY1" fmla="*/ 762000 h 1182405"/>
              <a:gd name="connsiteX2" fmla="*/ 1263084 w 5607201"/>
              <a:gd name="connsiteY2" fmla="*/ 1182405 h 1182405"/>
              <a:gd name="connsiteX3" fmla="*/ 5587665 w 5607201"/>
              <a:gd name="connsiteY3" fmla="*/ 1118742 h 1182405"/>
              <a:gd name="connsiteX4" fmla="*/ 5607201 w 5607201"/>
              <a:gd name="connsiteY4" fmla="*/ 19539 h 1182405"/>
              <a:gd name="connsiteX5" fmla="*/ 312596 w 5607201"/>
              <a:gd name="connsiteY5" fmla="*/ 0 h 1182405"/>
              <a:gd name="connsiteX6" fmla="*/ 312596 w 5607201"/>
              <a:gd name="connsiteY6" fmla="*/ 0 h 1182405"/>
              <a:gd name="connsiteX7" fmla="*/ 754139 w 5607201"/>
              <a:gd name="connsiteY7" fmla="*/ 57894 h 1182405"/>
              <a:gd name="connsiteX0" fmla="*/ 754139 w 5607201"/>
              <a:gd name="connsiteY0" fmla="*/ 57894 h 1298980"/>
              <a:gd name="connsiteX1" fmla="*/ 0 w 5607201"/>
              <a:gd name="connsiteY1" fmla="*/ 762000 h 1298980"/>
              <a:gd name="connsiteX2" fmla="*/ 1780673 w 5607201"/>
              <a:gd name="connsiteY2" fmla="*/ 1298980 h 1298980"/>
              <a:gd name="connsiteX3" fmla="*/ 5587665 w 5607201"/>
              <a:gd name="connsiteY3" fmla="*/ 1118742 h 1298980"/>
              <a:gd name="connsiteX4" fmla="*/ 5607201 w 5607201"/>
              <a:gd name="connsiteY4" fmla="*/ 19539 h 1298980"/>
              <a:gd name="connsiteX5" fmla="*/ 312596 w 5607201"/>
              <a:gd name="connsiteY5" fmla="*/ 0 h 1298980"/>
              <a:gd name="connsiteX6" fmla="*/ 312596 w 5607201"/>
              <a:gd name="connsiteY6" fmla="*/ 0 h 1298980"/>
              <a:gd name="connsiteX7" fmla="*/ 754139 w 5607201"/>
              <a:gd name="connsiteY7" fmla="*/ 57894 h 1298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07201" h="1298980">
                <a:moveTo>
                  <a:pt x="754139" y="57894"/>
                </a:moveTo>
                <a:lnTo>
                  <a:pt x="0" y="762000"/>
                </a:lnTo>
                <a:lnTo>
                  <a:pt x="1780673" y="1298980"/>
                </a:lnTo>
                <a:lnTo>
                  <a:pt x="5587665" y="1118742"/>
                </a:lnTo>
                <a:lnTo>
                  <a:pt x="5607201" y="19539"/>
                </a:lnTo>
                <a:lnTo>
                  <a:pt x="312596" y="0"/>
                </a:lnTo>
                <a:lnTo>
                  <a:pt x="312596" y="0"/>
                </a:lnTo>
                <a:lnTo>
                  <a:pt x="754139" y="57894"/>
                </a:lnTo>
                <a:close/>
              </a:path>
            </a:pathLst>
          </a:custGeom>
          <a:solidFill>
            <a:schemeClr val="bg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74" tIns="34288" rIns="68574" bIns="34288" numCol="1" spcCol="0" rtlCol="0" fromWordArt="0" anchor="ctr" anchorCtr="0" forceAA="0" compatLnSpc="1">
            <a:prstTxWarp prst="textNoShape">
              <a:avLst/>
            </a:prstTxWarp>
            <a:noAutofit/>
          </a:bodyPr>
          <a:lstStyle/>
          <a:p>
            <a:pPr algn="ctr" defTabSz="685748" fontAlgn="auto">
              <a:lnSpc>
                <a:spcPct val="90000"/>
              </a:lnSpc>
              <a:spcBef>
                <a:spcPts val="0"/>
              </a:spcBef>
              <a:spcAft>
                <a:spcPts val="0"/>
              </a:spcAft>
            </a:pPr>
            <a:endParaRPr lang="en-US" sz="1400" dirty="0">
              <a:solidFill>
                <a:srgbClr val="FFFFFF"/>
              </a:solidFill>
            </a:endParaRPr>
          </a:p>
        </p:txBody>
      </p:sp>
      <p:grpSp>
        <p:nvGrpSpPr>
          <p:cNvPr id="3" name="Group 2"/>
          <p:cNvGrpSpPr/>
          <p:nvPr userDrawn="1"/>
        </p:nvGrpSpPr>
        <p:grpSpPr>
          <a:xfrm>
            <a:off x="0" y="0"/>
            <a:ext cx="9144430" cy="5143500"/>
            <a:chOff x="0" y="0"/>
            <a:chExt cx="12189398" cy="6858000"/>
          </a:xfrm>
          <a:solidFill>
            <a:srgbClr val="D8E1E6"/>
          </a:solidFill>
        </p:grpSpPr>
        <p:sp>
          <p:nvSpPr>
            <p:cNvPr id="5" name="Rectangle 4"/>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48" fontAlgn="auto">
                <a:spcBef>
                  <a:spcPts val="0"/>
                </a:spcBef>
                <a:spcAft>
                  <a:spcPts val="0"/>
                </a:spcAft>
              </a:pPr>
              <a:endParaRPr sz="1400" dirty="0">
                <a:solidFill>
                  <a:srgbClr val="FFFFFF"/>
                </a:solidFill>
              </a:endParaRPr>
            </a:p>
          </p:txBody>
        </p:sp>
        <p:sp>
          <p:nvSpPr>
            <p:cNvPr id="6" name="Rectangle 5"/>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48" fontAlgn="auto">
                <a:spcBef>
                  <a:spcPts val="0"/>
                </a:spcBef>
                <a:spcAft>
                  <a:spcPts val="0"/>
                </a:spcAft>
              </a:pPr>
              <a:endParaRPr sz="1400" dirty="0">
                <a:solidFill>
                  <a:srgbClr val="FFFFFF"/>
                </a:solidFill>
              </a:endParaRPr>
            </a:p>
          </p:txBody>
        </p:sp>
        <p:sp>
          <p:nvSpPr>
            <p:cNvPr id="7" name="Rectangle 6"/>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48" fontAlgn="auto">
                <a:spcBef>
                  <a:spcPts val="0"/>
                </a:spcBef>
                <a:spcAft>
                  <a:spcPts val="0"/>
                </a:spcAft>
              </a:pPr>
              <a:endParaRPr sz="1400" dirty="0">
                <a:solidFill>
                  <a:srgbClr val="FFFFFF"/>
                </a:solidFill>
              </a:endParaRPr>
            </a:p>
          </p:txBody>
        </p:sp>
        <p:sp>
          <p:nvSpPr>
            <p:cNvPr id="8" name="Rectangle 7"/>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48" fontAlgn="auto">
                <a:spcBef>
                  <a:spcPts val="0"/>
                </a:spcBef>
                <a:spcAft>
                  <a:spcPts val="0"/>
                </a:spcAft>
              </a:pPr>
              <a:endParaRPr sz="1400" dirty="0">
                <a:solidFill>
                  <a:srgbClr val="FFFFFF"/>
                </a:solidFill>
              </a:endParaRPr>
            </a:p>
          </p:txBody>
        </p:sp>
      </p:grpSp>
      <p:sp>
        <p:nvSpPr>
          <p:cNvPr id="9" name="Slide Number Placeholder 5"/>
          <p:cNvSpPr txBox="1">
            <a:spLocks/>
          </p:cNvSpPr>
          <p:nvPr userDrawn="1"/>
        </p:nvSpPr>
        <p:spPr>
          <a:xfrm>
            <a:off x="8459212" y="4917186"/>
            <a:ext cx="286320" cy="137160"/>
          </a:xfrm>
          <a:prstGeom prst="rect">
            <a:avLst/>
          </a:prstGeom>
        </p:spPr>
        <p:txBody>
          <a:bodyPr vert="horz" wrap="none" lIns="0" tIns="0" rIns="0" bIns="0" rtlCol="0" anchor="ctr" anchorCtr="0">
            <a:noAutofit/>
          </a:bodyPr>
          <a:lstStyle>
            <a:defPPr>
              <a:defRPr lang="en-US"/>
            </a:defPPr>
            <a:lvl1pPr marL="0" algn="r" defTabSz="914400" rtl="0" eaLnBrk="1" latinLnBrk="0" hangingPunct="1">
              <a:defRPr sz="8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pPr>
            <a:fld id="{C51EAA63-D034-42AE-91FA-B13B9518C7BE}" type="slidenum">
              <a:rPr lang="en-US" smtClean="0">
                <a:solidFill>
                  <a:srgbClr val="58595B"/>
                </a:solidFill>
              </a:rPr>
              <a:pPr fontAlgn="auto">
                <a:spcBef>
                  <a:spcPts val="0"/>
                </a:spcBef>
                <a:spcAft>
                  <a:spcPts val="0"/>
                </a:spcAft>
              </a:pPr>
              <a:t>‹#›</a:t>
            </a:fld>
            <a:endParaRPr lang="en-US" dirty="0">
              <a:solidFill>
                <a:srgbClr val="58595B"/>
              </a:solidFill>
            </a:endParaRPr>
          </a:p>
        </p:txBody>
      </p:sp>
      <p:sp>
        <p:nvSpPr>
          <p:cNvPr id="10" name="TextBox 9"/>
          <p:cNvSpPr txBox="1"/>
          <p:nvPr userDrawn="1"/>
        </p:nvSpPr>
        <p:spPr>
          <a:xfrm>
            <a:off x="3951894" y="4917186"/>
            <a:ext cx="2400925" cy="137160"/>
          </a:xfrm>
          <a:prstGeom prst="rect">
            <a:avLst/>
          </a:prstGeom>
          <a:noFill/>
        </p:spPr>
        <p:txBody>
          <a:bodyPr vert="horz" wrap="none" lIns="0" tIns="0" rIns="0" bIns="0" rtlCol="0" anchor="ctr" anchorCtr="0">
            <a:noAutofit/>
          </a:bodyPr>
          <a:lstStyle/>
          <a:p>
            <a:pPr algn="r" defTabSz="685748" fontAlgn="auto">
              <a:spcBef>
                <a:spcPts val="0"/>
              </a:spcBef>
              <a:spcAft>
                <a:spcPts val="0"/>
              </a:spcAft>
            </a:pPr>
            <a:r>
              <a:rPr sz="600" dirty="0">
                <a:solidFill>
                  <a:srgbClr val="58595B"/>
                </a:solidFill>
                <a:latin typeface="Calibri"/>
                <a:ea typeface="+mn-ea"/>
              </a:rPr>
              <a:t>Copyright © </a:t>
            </a:r>
            <a:r>
              <a:rPr lang="en-US" sz="600" dirty="0" smtClean="0">
                <a:solidFill>
                  <a:srgbClr val="58595B"/>
                </a:solidFill>
                <a:latin typeface="Calibri"/>
                <a:ea typeface="+mn-ea"/>
              </a:rPr>
              <a:t>2017,</a:t>
            </a:r>
            <a:r>
              <a:rPr sz="600" dirty="0" smtClean="0">
                <a:solidFill>
                  <a:srgbClr val="58595B"/>
                </a:solidFill>
                <a:latin typeface="Calibri"/>
                <a:ea typeface="+mn-ea"/>
              </a:rPr>
              <a:t> </a:t>
            </a:r>
            <a:r>
              <a:rPr sz="600" dirty="0">
                <a:solidFill>
                  <a:srgbClr val="58595B"/>
                </a:solidFill>
                <a:latin typeface="Calibri"/>
                <a:ea typeface="+mn-ea"/>
              </a:rPr>
              <a:t>Oracle and/or its affiliates. All rights reserved.  </a:t>
            </a:r>
          </a:p>
        </p:txBody>
      </p:sp>
      <p:pic>
        <p:nvPicPr>
          <p:cNvPr id="11" name="Picture 10" descr="Oracle logo in white on red staging background"/>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97868" y="4697730"/>
            <a:ext cx="1219171" cy="445770"/>
          </a:xfrm>
          <a:prstGeom prst="rect">
            <a:avLst/>
          </a:prstGeom>
        </p:spPr>
      </p:pic>
    </p:spTree>
    <p:extLst>
      <p:ext uri="{BB962C8B-B14F-4D97-AF65-F5344CB8AC3E}">
        <p14:creationId xmlns:p14="http://schemas.microsoft.com/office/powerpoint/2010/main" val="3174970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0.xml><?xml version="1.0" encoding="utf-8"?>
<p:sldLayout xmlns:a="http://schemas.openxmlformats.org/drawingml/2006/main" xmlns:r="http://schemas.openxmlformats.org/officeDocument/2006/relationships" xmlns:p="http://schemas.openxmlformats.org/presentationml/2006/main" type="blank" preserve="1">
  <p:cSld name="Positioning Statement">
    <p:spTree>
      <p:nvGrpSpPr>
        <p:cNvPr id="1" name=""/>
        <p:cNvGrpSpPr/>
        <p:nvPr/>
      </p:nvGrpSpPr>
      <p:grpSpPr>
        <a:xfrm>
          <a:off x="0" y="0"/>
          <a:ext cx="0" cy="0"/>
          <a:chOff x="0" y="0"/>
          <a:chExt cx="0" cy="0"/>
        </a:xfrm>
      </p:grpSpPr>
      <p:pic>
        <p:nvPicPr>
          <p:cNvPr id="2" name="Picture 13" descr="&quot;Integrated Cloud Applications &amp; Platform Services&quot; tagline in red and black"/>
          <p:cNvPicPr>
            <a:picLocks noChangeAspect="1"/>
          </p:cNvPicPr>
          <p:nvPr userDrawn="1"/>
        </p:nvPicPr>
        <p:blipFill>
          <a:blip r:embed="rId2" cstate="print"/>
          <a:srcRect/>
          <a:stretch>
            <a:fillRect/>
          </a:stretch>
        </p:blipFill>
        <p:spPr bwMode="auto">
          <a:xfrm>
            <a:off x="1664928" y="1291829"/>
            <a:ext cx="5814145" cy="2212181"/>
          </a:xfrm>
          <a:prstGeom prst="rect">
            <a:avLst/>
          </a:prstGeom>
          <a:noFill/>
          <a:ln w="9525">
            <a:noFill/>
            <a:miter lim="800000"/>
            <a:headEnd/>
            <a:tailEnd/>
          </a:ln>
        </p:spPr>
      </p:pic>
      <p:sp>
        <p:nvSpPr>
          <p:cNvPr id="3" name="Date Placeholder 1"/>
          <p:cNvSpPr>
            <a:spLocks noGrp="1"/>
          </p:cNvSpPr>
          <p:nvPr>
            <p:ph type="dt" sz="half" idx="10"/>
          </p:nvPr>
        </p:nvSpPr>
        <p:spPr/>
        <p:txBody>
          <a:bodyPr/>
          <a:lstStyle>
            <a:lvl1pPr>
              <a:defRPr smtClean="0"/>
            </a:lvl1pPr>
          </a:lstStyle>
          <a:p>
            <a:pPr>
              <a:defRPr/>
            </a:pPr>
            <a:fld id="{A10EB795-5DBC-4322-852A-D06EA7CA6C0D}" type="datetime1">
              <a:rPr lang="en-US">
                <a:solidFill>
                  <a:srgbClr val="5F5F5F"/>
                </a:solidFill>
              </a:rPr>
              <a:pPr>
                <a:defRPr/>
              </a:pPr>
              <a:t>3/25/2019</a:t>
            </a:fld>
            <a:endParaRPr dirty="0">
              <a:solidFill>
                <a:srgbClr val="5F5F5F"/>
              </a:solidFill>
            </a:endParaRPr>
          </a:p>
        </p:txBody>
      </p:sp>
      <p:sp>
        <p:nvSpPr>
          <p:cNvPr id="4" name="Footer Placeholder 2"/>
          <p:cNvSpPr>
            <a:spLocks noGrp="1"/>
          </p:cNvSpPr>
          <p:nvPr>
            <p:ph type="ftr" sz="quarter" idx="11"/>
          </p:nvPr>
        </p:nvSpPr>
        <p:spPr/>
        <p:txBody>
          <a:bodyPr/>
          <a:lstStyle>
            <a:lvl1pPr>
              <a:defRPr smtClean="0"/>
            </a:lvl1pPr>
          </a:lstStyle>
          <a:p>
            <a:pPr>
              <a:defRPr/>
            </a:pPr>
            <a:r>
              <a:rPr lang="en-US" dirty="0">
                <a:solidFill>
                  <a:srgbClr val="5F5F5F"/>
                </a:solidFill>
              </a:rPr>
              <a:t>Oracle Confidential </a:t>
            </a:r>
            <a:endParaRPr dirty="0">
              <a:solidFill>
                <a:srgbClr val="5F5F5F"/>
              </a:solidFill>
            </a:endParaRPr>
          </a:p>
        </p:txBody>
      </p:sp>
      <p:sp>
        <p:nvSpPr>
          <p:cNvPr id="5" name="Slide Number Placeholder 3"/>
          <p:cNvSpPr>
            <a:spLocks noGrp="1"/>
          </p:cNvSpPr>
          <p:nvPr>
            <p:ph type="sldNum" sz="quarter" idx="12"/>
          </p:nvPr>
        </p:nvSpPr>
        <p:spPr/>
        <p:txBody>
          <a:bodyPr/>
          <a:lstStyle>
            <a:lvl1pPr>
              <a:defRPr/>
            </a:lvl1pPr>
          </a:lstStyle>
          <a:p>
            <a:pPr>
              <a:defRPr/>
            </a:pPr>
            <a:fld id="{0E5589FE-3516-4759-B8D1-3CA583E2F1EF}" type="slidenum">
              <a:rPr>
                <a:solidFill>
                  <a:srgbClr val="5F5F5F"/>
                </a:solidFill>
              </a:rPr>
              <a:pPr>
                <a:defRPr/>
              </a:pPr>
              <a:t>‹#›</a:t>
            </a:fld>
            <a:endParaRPr dirty="0">
              <a:solidFill>
                <a:srgbClr val="5F5F5F"/>
              </a:solidFill>
            </a:endParaRPr>
          </a:p>
        </p:txBody>
      </p:sp>
    </p:spTree>
  </p:cSld>
  <p:clrMapOvr>
    <a:masterClrMapping/>
  </p:clrMapOvr>
  <p:transition spd="med">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showMasterSp="0" type="blank" preserve="1">
  <p:cSld name="Oracle logo">
    <p:bg bwMode="ltGray">
      <p:bgPr>
        <a:solidFill>
          <a:schemeClr val="bg1"/>
        </a:solidFill>
        <a:effectLst/>
      </p:bgPr>
    </p:bg>
    <p:spTree>
      <p:nvGrpSpPr>
        <p:cNvPr id="1" name=""/>
        <p:cNvGrpSpPr/>
        <p:nvPr/>
      </p:nvGrpSpPr>
      <p:grpSpPr>
        <a:xfrm>
          <a:off x="0" y="0"/>
          <a:ext cx="0" cy="0"/>
          <a:chOff x="0" y="0"/>
          <a:chExt cx="0" cy="0"/>
        </a:xfrm>
      </p:grpSpPr>
      <p:pic>
        <p:nvPicPr>
          <p:cNvPr id="2" name="Picture 13" descr="Oracle logo in white on red staging background. Light blue frame around perimeter."/>
          <p:cNvPicPr>
            <a:picLocks noChangeAspect="1"/>
          </p:cNvPicPr>
          <p:nvPr/>
        </p:nvPicPr>
        <p:blipFill>
          <a:blip r:embed="rId2" cstate="print"/>
          <a:srcRect/>
          <a:stretch>
            <a:fillRect/>
          </a:stretch>
        </p:blipFill>
        <p:spPr bwMode="hidden">
          <a:xfrm>
            <a:off x="103612" y="97631"/>
            <a:ext cx="8936777" cy="4910138"/>
          </a:xfrm>
          <a:prstGeom prst="rect">
            <a:avLst/>
          </a:prstGeom>
          <a:noFill/>
          <a:ln w="9525">
            <a:noFill/>
            <a:miter lim="800000"/>
            <a:headEnd/>
            <a:tailEnd/>
          </a:ln>
        </p:spPr>
      </p:pic>
      <p:pic>
        <p:nvPicPr>
          <p:cNvPr id="3" name="Picture 16"/>
          <p:cNvPicPr>
            <a:picLocks noChangeAspect="1"/>
          </p:cNvPicPr>
          <p:nvPr userDrawn="1"/>
        </p:nvPicPr>
        <p:blipFill>
          <a:blip r:embed="rId3" cstate="print"/>
          <a:srcRect/>
          <a:stretch>
            <a:fillRect/>
          </a:stretch>
        </p:blipFill>
        <p:spPr bwMode="black">
          <a:xfrm>
            <a:off x="2867772" y="2132410"/>
            <a:ext cx="3408456" cy="427434"/>
          </a:xfrm>
          <a:prstGeom prst="rect">
            <a:avLst/>
          </a:prstGeom>
          <a:noFill/>
          <a:ln w="9525">
            <a:noFill/>
            <a:miter lim="800000"/>
            <a:headEnd/>
            <a:tailEnd/>
          </a:ln>
        </p:spPr>
      </p:pic>
      <p:sp>
        <p:nvSpPr>
          <p:cNvPr id="4" name="Rectangle 3"/>
          <p:cNvSpPr/>
          <p:nvPr/>
        </p:nvSpPr>
        <p:spPr bwMode="gray">
          <a:xfrm>
            <a:off x="0" y="0"/>
            <a:ext cx="145294" cy="513873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68589" tIns="34295" rIns="68589" bIns="34295" anchor="ctr"/>
          <a:lstStyle/>
          <a:p>
            <a:pPr algn="ctr" fontAlgn="auto">
              <a:spcBef>
                <a:spcPts val="0"/>
              </a:spcBef>
              <a:spcAft>
                <a:spcPts val="0"/>
              </a:spcAft>
              <a:defRPr/>
            </a:pPr>
            <a:endParaRPr dirty="0">
              <a:solidFill>
                <a:srgbClr val="FFFFFF"/>
              </a:solidFill>
            </a:endParaRPr>
          </a:p>
        </p:txBody>
      </p:sp>
      <p:sp>
        <p:nvSpPr>
          <p:cNvPr id="5" name="Rectangle 4"/>
          <p:cNvSpPr/>
          <p:nvPr/>
        </p:nvSpPr>
        <p:spPr bwMode="gray">
          <a:xfrm>
            <a:off x="8998706" y="4762"/>
            <a:ext cx="145294" cy="513873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68589" tIns="34295" rIns="68589" bIns="34295" anchor="ctr"/>
          <a:lstStyle/>
          <a:p>
            <a:pPr algn="ctr" fontAlgn="auto">
              <a:spcBef>
                <a:spcPts val="0"/>
              </a:spcBef>
              <a:spcAft>
                <a:spcPts val="0"/>
              </a:spcAft>
              <a:defRPr/>
            </a:pPr>
            <a:endParaRPr dirty="0">
              <a:solidFill>
                <a:srgbClr val="FFFFFF"/>
              </a:solidFill>
            </a:endParaRPr>
          </a:p>
        </p:txBody>
      </p:sp>
      <p:sp>
        <p:nvSpPr>
          <p:cNvPr id="6" name="Rectangle 5"/>
          <p:cNvSpPr/>
          <p:nvPr/>
        </p:nvSpPr>
        <p:spPr bwMode="gray">
          <a:xfrm>
            <a:off x="0" y="4800600"/>
            <a:ext cx="9144000" cy="3429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68589" tIns="34295" rIns="68589" bIns="34295" anchor="ctr"/>
          <a:lstStyle/>
          <a:p>
            <a:pPr algn="ctr" fontAlgn="auto">
              <a:spcBef>
                <a:spcPts val="0"/>
              </a:spcBef>
              <a:spcAft>
                <a:spcPts val="0"/>
              </a:spcAft>
              <a:defRPr/>
            </a:pPr>
            <a:endParaRPr dirty="0">
              <a:solidFill>
                <a:srgbClr val="FFFFFF"/>
              </a:solidFill>
            </a:endParaRPr>
          </a:p>
        </p:txBody>
      </p:sp>
      <p:sp>
        <p:nvSpPr>
          <p:cNvPr id="7" name="Rectangle 6"/>
          <p:cNvSpPr/>
          <p:nvPr/>
        </p:nvSpPr>
        <p:spPr bwMode="gray">
          <a:xfrm>
            <a:off x="0" y="0"/>
            <a:ext cx="9144000" cy="14406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68589" tIns="34295" rIns="68589" bIns="34295" anchor="ctr"/>
          <a:lstStyle/>
          <a:p>
            <a:pPr algn="ctr" fontAlgn="auto">
              <a:spcBef>
                <a:spcPts val="0"/>
              </a:spcBef>
              <a:spcAft>
                <a:spcPts val="0"/>
              </a:spcAft>
              <a:defRPr/>
            </a:pPr>
            <a:endParaRPr dirty="0">
              <a:solidFill>
                <a:srgbClr val="FFFFFF"/>
              </a:solidFill>
            </a:endParaRPr>
          </a:p>
        </p:txBody>
      </p:sp>
    </p:spTree>
  </p:cSld>
  <p:clrMapOvr>
    <a:masterClrMapping/>
  </p:clrMapOvr>
  <p:transition spd="med">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398467" y="1143001"/>
            <a:ext cx="8347065" cy="33147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lvl1pPr>
              <a:defRPr/>
            </a:lvl1pPr>
          </a:lstStyle>
          <a:p>
            <a:pPr>
              <a:defRPr/>
            </a:pPr>
            <a:fld id="{C6B57A2F-24F7-4999-83FC-8D6F72415D7F}" type="datetime1">
              <a:rPr lang="en-US">
                <a:solidFill>
                  <a:srgbClr val="5F5F5F"/>
                </a:solidFill>
              </a:rPr>
              <a:pPr>
                <a:defRPr/>
              </a:pPr>
              <a:t>3/25/2019</a:t>
            </a:fld>
            <a:endParaRPr lang="en-US" dirty="0">
              <a:solidFill>
                <a:srgbClr val="5F5F5F"/>
              </a:solidFill>
            </a:endParaRPr>
          </a:p>
        </p:txBody>
      </p:sp>
      <p:sp>
        <p:nvSpPr>
          <p:cNvPr id="5" name="Footer Placeholder 4"/>
          <p:cNvSpPr>
            <a:spLocks noGrp="1"/>
          </p:cNvSpPr>
          <p:nvPr>
            <p:ph type="ftr" sz="quarter" idx="11"/>
          </p:nvPr>
        </p:nvSpPr>
        <p:spPr/>
        <p:txBody>
          <a:bodyPr/>
          <a:lstStyle>
            <a:lvl1pPr>
              <a:defRPr/>
            </a:lvl1pPr>
          </a:lstStyle>
          <a:p>
            <a:pPr>
              <a:defRPr/>
            </a:pPr>
            <a:r>
              <a:rPr lang="en-US" dirty="0">
                <a:solidFill>
                  <a:srgbClr val="5F5F5F"/>
                </a:solidFill>
              </a:rPr>
              <a:t>Oracle Confidential </a:t>
            </a:r>
          </a:p>
        </p:txBody>
      </p:sp>
      <p:sp>
        <p:nvSpPr>
          <p:cNvPr id="6" name="Slide Number Placeholder 5"/>
          <p:cNvSpPr>
            <a:spLocks noGrp="1"/>
          </p:cNvSpPr>
          <p:nvPr>
            <p:ph type="sldNum" sz="quarter" idx="12"/>
          </p:nvPr>
        </p:nvSpPr>
        <p:spPr/>
        <p:txBody>
          <a:bodyPr/>
          <a:lstStyle>
            <a:lvl1pPr>
              <a:defRPr/>
            </a:lvl1pPr>
          </a:lstStyle>
          <a:p>
            <a:pPr>
              <a:defRPr/>
            </a:pPr>
            <a:fld id="{74BA9522-7542-4DB5-AB65-74136CB49D4D}" type="slidenum">
              <a:rPr lang="en-US">
                <a:solidFill>
                  <a:srgbClr val="5F5F5F"/>
                </a:solidFill>
              </a:rPr>
              <a:pPr>
                <a:defRPr/>
              </a:pPr>
              <a:t>‹#›</a:t>
            </a:fld>
            <a:endParaRPr lang="en-US" dirty="0">
              <a:solidFill>
                <a:srgbClr val="5F5F5F"/>
              </a:solidFill>
            </a:endParaRPr>
          </a:p>
        </p:txBody>
      </p:sp>
    </p:spTree>
  </p:cSld>
  <p:clrMapOvr>
    <a:masterClrMapping/>
  </p:clrMapOvr>
  <p:transition spd="med">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716069" y="400050"/>
            <a:ext cx="1028968" cy="4057650"/>
          </a:xfrm>
        </p:spPr>
        <p:txBody>
          <a:bodyPr vert="eaVert"/>
          <a:lstStyle>
            <a:lvl1pPr>
              <a:defRPr/>
            </a:lvl1pPr>
          </a:lstStyle>
          <a:p>
            <a:r>
              <a:rPr lang="en-US" smtClean="0"/>
              <a:t>Click to edit Master title style</a:t>
            </a:r>
            <a:endParaRPr dirty="0"/>
          </a:p>
        </p:txBody>
      </p:sp>
      <p:sp>
        <p:nvSpPr>
          <p:cNvPr id="3" name="Vertical Text Placeholder 2"/>
          <p:cNvSpPr>
            <a:spLocks noGrp="1"/>
          </p:cNvSpPr>
          <p:nvPr>
            <p:ph type="body" orient="vert" idx="1"/>
          </p:nvPr>
        </p:nvSpPr>
        <p:spPr>
          <a:xfrm>
            <a:off x="398964" y="400050"/>
            <a:ext cx="7145610" cy="405765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lvl1pPr>
              <a:defRPr smtClean="0"/>
            </a:lvl1pPr>
          </a:lstStyle>
          <a:p>
            <a:pPr>
              <a:defRPr/>
            </a:pPr>
            <a:fld id="{74345866-EA2B-4E1C-BB0A-2D94A3936389}" type="datetime1">
              <a:rPr lang="en-US">
                <a:solidFill>
                  <a:srgbClr val="5F5F5F"/>
                </a:solidFill>
              </a:rPr>
              <a:pPr>
                <a:defRPr/>
              </a:pPr>
              <a:t>3/25/2019</a:t>
            </a:fld>
            <a:endParaRPr dirty="0">
              <a:solidFill>
                <a:srgbClr val="5F5F5F"/>
              </a:solidFill>
            </a:endParaRPr>
          </a:p>
        </p:txBody>
      </p:sp>
      <p:sp>
        <p:nvSpPr>
          <p:cNvPr id="5" name="Footer Placeholder 4"/>
          <p:cNvSpPr>
            <a:spLocks noGrp="1"/>
          </p:cNvSpPr>
          <p:nvPr>
            <p:ph type="ftr" sz="quarter" idx="11"/>
          </p:nvPr>
        </p:nvSpPr>
        <p:spPr/>
        <p:txBody>
          <a:bodyPr/>
          <a:lstStyle>
            <a:lvl1pPr>
              <a:defRPr smtClean="0"/>
            </a:lvl1pPr>
          </a:lstStyle>
          <a:p>
            <a:pPr>
              <a:defRPr/>
            </a:pPr>
            <a:r>
              <a:rPr lang="en-US" dirty="0">
                <a:solidFill>
                  <a:srgbClr val="5F5F5F"/>
                </a:solidFill>
              </a:rPr>
              <a:t>Oracle Confidential </a:t>
            </a:r>
            <a:endParaRPr dirty="0">
              <a:solidFill>
                <a:srgbClr val="5F5F5F"/>
              </a:solidFill>
            </a:endParaRPr>
          </a:p>
        </p:txBody>
      </p:sp>
      <p:sp>
        <p:nvSpPr>
          <p:cNvPr id="6" name="Slide Number Placeholder 5"/>
          <p:cNvSpPr>
            <a:spLocks noGrp="1"/>
          </p:cNvSpPr>
          <p:nvPr>
            <p:ph type="sldNum" sz="quarter" idx="12"/>
          </p:nvPr>
        </p:nvSpPr>
        <p:spPr/>
        <p:txBody>
          <a:bodyPr/>
          <a:lstStyle>
            <a:lvl1pPr>
              <a:defRPr/>
            </a:lvl1pPr>
          </a:lstStyle>
          <a:p>
            <a:pPr>
              <a:defRPr/>
            </a:pPr>
            <a:fld id="{63C4AD94-6267-40B3-BBE9-BE058F14D195}" type="slidenum">
              <a:rPr>
                <a:solidFill>
                  <a:srgbClr val="5F5F5F"/>
                </a:solidFill>
              </a:rPr>
              <a:pPr>
                <a:defRPr/>
              </a:pPr>
              <a:t>‹#›</a:t>
            </a:fld>
            <a:endParaRPr dirty="0">
              <a:solidFill>
                <a:srgbClr val="5F5F5F"/>
              </a:solidFill>
            </a:endParaRPr>
          </a:p>
        </p:txBody>
      </p:sp>
    </p:spTree>
  </p:cSld>
  <p:clrMapOvr>
    <a:masterClrMapping/>
  </p:clrMapOvr>
  <p:transition spd="med">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userDrawn="1">
  <p:cSld name="New Template_Content 2 Line Title">
    <p:spTree>
      <p:nvGrpSpPr>
        <p:cNvPr id="1" name=""/>
        <p:cNvGrpSpPr/>
        <p:nvPr/>
      </p:nvGrpSpPr>
      <p:grpSpPr>
        <a:xfrm>
          <a:off x="0" y="0"/>
          <a:ext cx="0" cy="0"/>
          <a:chOff x="0" y="0"/>
          <a:chExt cx="0" cy="0"/>
        </a:xfrm>
      </p:grpSpPr>
      <p:pic>
        <p:nvPicPr>
          <p:cNvPr id="5" name="Picture 18" descr="1.5X red tab for PPT.png"/>
          <p:cNvPicPr>
            <a:picLocks noChangeAspect="1"/>
          </p:cNvPicPr>
          <p:nvPr userDrawn="1"/>
        </p:nvPicPr>
        <p:blipFill>
          <a:blip r:embed="rId2" cstate="print"/>
          <a:srcRect/>
          <a:stretch>
            <a:fillRect/>
          </a:stretch>
        </p:blipFill>
        <p:spPr bwMode="ltGray">
          <a:xfrm>
            <a:off x="398964" y="4701778"/>
            <a:ext cx="1207608" cy="441722"/>
          </a:xfrm>
          <a:prstGeom prst="rect">
            <a:avLst/>
          </a:prstGeom>
          <a:noFill/>
          <a:ln w="9525">
            <a:noFill/>
            <a:miter lim="800000"/>
            <a:headEnd/>
            <a:tailEnd/>
          </a:ln>
        </p:spPr>
      </p:pic>
      <p:sp>
        <p:nvSpPr>
          <p:cNvPr id="2" name="Title 1"/>
          <p:cNvSpPr>
            <a:spLocks noGrp="1"/>
          </p:cNvSpPr>
          <p:nvPr>
            <p:ph type="title"/>
          </p:nvPr>
        </p:nvSpPr>
        <p:spPr>
          <a:xfrm>
            <a:off x="804347" y="245539"/>
            <a:ext cx="8229586" cy="768803"/>
          </a:xfrm>
        </p:spPr>
        <p:txBody>
          <a:bodyPr anchor="t"/>
          <a:lstStyle/>
          <a:p>
            <a:r>
              <a:rPr lang="en-US" smtClean="0"/>
              <a:t>Click to edit Master title style</a:t>
            </a:r>
            <a:endParaRPr lang="en-US" dirty="0"/>
          </a:p>
        </p:txBody>
      </p:sp>
      <p:sp>
        <p:nvSpPr>
          <p:cNvPr id="6" name="Content Placeholder 5"/>
          <p:cNvSpPr>
            <a:spLocks noGrp="1"/>
          </p:cNvSpPr>
          <p:nvPr>
            <p:ph sz="quarter" idx="12"/>
          </p:nvPr>
        </p:nvSpPr>
        <p:spPr>
          <a:xfrm>
            <a:off x="804347" y="1522102"/>
            <a:ext cx="8229600" cy="306260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4"/>
          <p:cNvSpPr>
            <a:spLocks noGrp="1"/>
          </p:cNvSpPr>
          <p:nvPr>
            <p:ph type="body" sz="quarter" idx="13"/>
          </p:nvPr>
        </p:nvSpPr>
        <p:spPr>
          <a:xfrm>
            <a:off x="804347" y="1029231"/>
            <a:ext cx="8229600" cy="304800"/>
          </a:xfrm>
        </p:spPr>
        <p:txBody>
          <a:bodyPr>
            <a:noAutofit/>
          </a:bodyPr>
          <a:lstStyle>
            <a:lvl1pPr marL="0" indent="0">
              <a:spcAft>
                <a:spcPts val="0"/>
              </a:spcAft>
              <a:buFontTx/>
              <a:buNone/>
              <a:defRPr sz="2000">
                <a:solidFill>
                  <a:schemeClr val="accent1"/>
                </a:solidFill>
              </a:defRPr>
            </a:lvl1pPr>
            <a:lvl2pPr marL="457181" indent="0">
              <a:buFontTx/>
              <a:buNone/>
              <a:defRPr/>
            </a:lvl2pPr>
            <a:lvl3pPr marL="914362" indent="0">
              <a:buFontTx/>
              <a:buNone/>
              <a:defRPr/>
            </a:lvl3pPr>
            <a:lvl4pPr marL="1371543" indent="0">
              <a:buFontTx/>
              <a:buNone/>
              <a:defRPr/>
            </a:lvl4pPr>
            <a:lvl5pPr marL="1828724" indent="0">
              <a:buFontTx/>
              <a:buNone/>
              <a:defRPr/>
            </a:lvl5pPr>
          </a:lstStyle>
          <a:p>
            <a:pPr lvl="0"/>
            <a:r>
              <a:rPr lang="en-US" smtClean="0"/>
              <a:t>Click to edit Master text styles</a:t>
            </a:r>
          </a:p>
        </p:txBody>
      </p:sp>
      <p:sp>
        <p:nvSpPr>
          <p:cNvPr id="8" name="Footer Placeholder 4"/>
          <p:cNvSpPr>
            <a:spLocks noGrp="1"/>
          </p:cNvSpPr>
          <p:nvPr>
            <p:ph type="ftr" sz="quarter" idx="14"/>
          </p:nvPr>
        </p:nvSpPr>
        <p:spPr/>
        <p:txBody>
          <a:bodyPr/>
          <a:lstStyle>
            <a:lvl1pPr>
              <a:defRPr smtClean="0"/>
            </a:lvl1pPr>
          </a:lstStyle>
          <a:p>
            <a:pPr>
              <a:defRPr/>
            </a:pPr>
            <a:r>
              <a:rPr lang="en-US" dirty="0">
                <a:solidFill>
                  <a:srgbClr val="5F5F5F"/>
                </a:solidFill>
              </a:rPr>
              <a:t>Oracle Confidential </a:t>
            </a:r>
            <a:endParaRPr dirty="0">
              <a:solidFill>
                <a:srgbClr val="5F5F5F"/>
              </a:solidFill>
            </a:endParaRPr>
          </a:p>
        </p:txBody>
      </p:sp>
      <p:sp>
        <p:nvSpPr>
          <p:cNvPr id="9" name="Slide Number Placeholder 5"/>
          <p:cNvSpPr>
            <a:spLocks noGrp="1"/>
          </p:cNvSpPr>
          <p:nvPr>
            <p:ph type="sldNum" sz="quarter" idx="15"/>
          </p:nvPr>
        </p:nvSpPr>
        <p:spPr/>
        <p:txBody>
          <a:bodyPr/>
          <a:lstStyle>
            <a:lvl1pPr>
              <a:defRPr/>
            </a:lvl1pPr>
          </a:lstStyle>
          <a:p>
            <a:pPr>
              <a:defRPr/>
            </a:pPr>
            <a:fld id="{CC4FFA69-0D91-4743-B610-3B9EE9FB6E50}" type="slidenum">
              <a:rPr>
                <a:solidFill>
                  <a:srgbClr val="5F5F5F"/>
                </a:solidFill>
              </a:rPr>
              <a:pPr>
                <a:defRPr/>
              </a:pPr>
              <a:t>‹#›</a:t>
            </a:fld>
            <a:endParaRPr dirty="0">
              <a:solidFill>
                <a:srgbClr val="5F5F5F"/>
              </a:solidFill>
            </a:endParaRPr>
          </a:p>
        </p:txBody>
      </p:sp>
    </p:spTree>
  </p:cSld>
  <p:clrMapOvr>
    <a:masterClrMapping/>
  </p:clrMapOvr>
  <p:transition spd="med">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userDrawn="1">
  <p:cSld name="New Template_Content 1 Line Title">
    <p:spTree>
      <p:nvGrpSpPr>
        <p:cNvPr id="1" name=""/>
        <p:cNvGrpSpPr/>
        <p:nvPr/>
      </p:nvGrpSpPr>
      <p:grpSpPr>
        <a:xfrm>
          <a:off x="0" y="0"/>
          <a:ext cx="0" cy="0"/>
          <a:chOff x="0" y="0"/>
          <a:chExt cx="0" cy="0"/>
        </a:xfrm>
      </p:grpSpPr>
      <p:pic>
        <p:nvPicPr>
          <p:cNvPr id="5" name="Picture 18" descr="1.5X red tab for PPT.png"/>
          <p:cNvPicPr>
            <a:picLocks noChangeAspect="1"/>
          </p:cNvPicPr>
          <p:nvPr userDrawn="1"/>
        </p:nvPicPr>
        <p:blipFill>
          <a:blip r:embed="rId2" cstate="print"/>
          <a:srcRect/>
          <a:stretch>
            <a:fillRect/>
          </a:stretch>
        </p:blipFill>
        <p:spPr bwMode="ltGray">
          <a:xfrm>
            <a:off x="398964" y="4701778"/>
            <a:ext cx="1207608" cy="441722"/>
          </a:xfrm>
          <a:prstGeom prst="rect">
            <a:avLst/>
          </a:prstGeom>
          <a:noFill/>
          <a:ln w="9525">
            <a:noFill/>
            <a:miter lim="800000"/>
            <a:headEnd/>
            <a:tailEnd/>
          </a:ln>
        </p:spPr>
      </p:pic>
      <p:sp>
        <p:nvSpPr>
          <p:cNvPr id="2" name="Title 1"/>
          <p:cNvSpPr>
            <a:spLocks noGrp="1"/>
          </p:cNvSpPr>
          <p:nvPr>
            <p:ph type="title"/>
          </p:nvPr>
        </p:nvSpPr>
        <p:spPr>
          <a:xfrm>
            <a:off x="804347" y="245539"/>
            <a:ext cx="8229586" cy="406395"/>
          </a:xfrm>
        </p:spPr>
        <p:txBody>
          <a:bodyPr anchor="t"/>
          <a:lstStyle/>
          <a:p>
            <a:r>
              <a:rPr lang="en-US" smtClean="0"/>
              <a:t>Click to edit Master title style</a:t>
            </a:r>
            <a:endParaRPr lang="en-US" dirty="0"/>
          </a:p>
        </p:txBody>
      </p:sp>
      <p:sp>
        <p:nvSpPr>
          <p:cNvPr id="6" name="Content Placeholder 5"/>
          <p:cNvSpPr>
            <a:spLocks noGrp="1"/>
          </p:cNvSpPr>
          <p:nvPr>
            <p:ph sz="quarter" idx="12"/>
          </p:nvPr>
        </p:nvSpPr>
        <p:spPr>
          <a:xfrm>
            <a:off x="804347" y="1522102"/>
            <a:ext cx="8229600" cy="306260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4"/>
          <p:cNvSpPr>
            <a:spLocks noGrp="1"/>
          </p:cNvSpPr>
          <p:nvPr>
            <p:ph type="body" sz="quarter" idx="13"/>
          </p:nvPr>
        </p:nvSpPr>
        <p:spPr>
          <a:xfrm>
            <a:off x="804347" y="648216"/>
            <a:ext cx="8229600" cy="304800"/>
          </a:xfrm>
        </p:spPr>
        <p:txBody>
          <a:bodyPr>
            <a:noAutofit/>
          </a:bodyPr>
          <a:lstStyle>
            <a:lvl1pPr marL="0" indent="0">
              <a:spcAft>
                <a:spcPts val="0"/>
              </a:spcAft>
              <a:buFontTx/>
              <a:buNone/>
              <a:defRPr sz="2000">
                <a:solidFill>
                  <a:schemeClr val="accent1"/>
                </a:solidFill>
              </a:defRPr>
            </a:lvl1pPr>
            <a:lvl2pPr marL="457181" indent="0">
              <a:buFontTx/>
              <a:buNone/>
              <a:defRPr/>
            </a:lvl2pPr>
            <a:lvl3pPr marL="914362" indent="0">
              <a:buFontTx/>
              <a:buNone/>
              <a:defRPr/>
            </a:lvl3pPr>
            <a:lvl4pPr marL="1371543" indent="0">
              <a:buFontTx/>
              <a:buNone/>
              <a:defRPr/>
            </a:lvl4pPr>
            <a:lvl5pPr marL="1828724" indent="0">
              <a:buFontTx/>
              <a:buNone/>
              <a:defRPr/>
            </a:lvl5pPr>
          </a:lstStyle>
          <a:p>
            <a:pPr lvl="0"/>
            <a:r>
              <a:rPr lang="en-US" smtClean="0"/>
              <a:t>Click to edit Master text styles</a:t>
            </a:r>
          </a:p>
        </p:txBody>
      </p:sp>
      <p:sp>
        <p:nvSpPr>
          <p:cNvPr id="8" name="Footer Placeholder 4"/>
          <p:cNvSpPr>
            <a:spLocks noGrp="1"/>
          </p:cNvSpPr>
          <p:nvPr>
            <p:ph type="ftr" sz="quarter" idx="14"/>
          </p:nvPr>
        </p:nvSpPr>
        <p:spPr/>
        <p:txBody>
          <a:bodyPr/>
          <a:lstStyle>
            <a:lvl1pPr>
              <a:defRPr smtClean="0"/>
            </a:lvl1pPr>
          </a:lstStyle>
          <a:p>
            <a:pPr>
              <a:defRPr/>
            </a:pPr>
            <a:r>
              <a:rPr lang="en-US" dirty="0">
                <a:solidFill>
                  <a:srgbClr val="5F5F5F"/>
                </a:solidFill>
              </a:rPr>
              <a:t>Oracle Confidential </a:t>
            </a:r>
            <a:endParaRPr dirty="0">
              <a:solidFill>
                <a:srgbClr val="5F5F5F"/>
              </a:solidFill>
            </a:endParaRPr>
          </a:p>
        </p:txBody>
      </p:sp>
      <p:sp>
        <p:nvSpPr>
          <p:cNvPr id="9" name="Slide Number Placeholder 5"/>
          <p:cNvSpPr>
            <a:spLocks noGrp="1"/>
          </p:cNvSpPr>
          <p:nvPr>
            <p:ph type="sldNum" sz="quarter" idx="15"/>
          </p:nvPr>
        </p:nvSpPr>
        <p:spPr/>
        <p:txBody>
          <a:bodyPr/>
          <a:lstStyle>
            <a:lvl1pPr>
              <a:defRPr/>
            </a:lvl1pPr>
          </a:lstStyle>
          <a:p>
            <a:pPr>
              <a:defRPr/>
            </a:pPr>
            <a:fld id="{E55F7283-FD1A-4E70-81F5-0AFF046030C8}" type="slidenum">
              <a:rPr>
                <a:solidFill>
                  <a:srgbClr val="5F5F5F"/>
                </a:solidFill>
              </a:rPr>
              <a:pPr>
                <a:defRPr/>
              </a:pPr>
              <a:t>‹#›</a:t>
            </a:fld>
            <a:endParaRPr dirty="0">
              <a:solidFill>
                <a:srgbClr val="5F5F5F"/>
              </a:solidFill>
            </a:endParaRPr>
          </a:p>
        </p:txBody>
      </p:sp>
    </p:spTree>
  </p:cSld>
  <p:clrMapOvr>
    <a:masterClrMapping/>
  </p:clrMapOvr>
  <p:transition spd="med">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Slide Number Placeholder 5"/>
          <p:cNvSpPr>
            <a:spLocks noGrp="1"/>
          </p:cNvSpPr>
          <p:nvPr>
            <p:ph type="sldNum" sz="quarter" idx="10"/>
          </p:nvPr>
        </p:nvSpPr>
        <p:spPr>
          <a:xfrm>
            <a:off x="8459212" y="4781550"/>
            <a:ext cx="532348" cy="285750"/>
          </a:xfrm>
          <a:prstGeom prst="rect">
            <a:avLst/>
          </a:prstGeom>
        </p:spPr>
        <p:txBody>
          <a:bodyPr vert="horz" wrap="none" lIns="0" tIns="0" rIns="0" bIns="0" rtlCol="0" anchor="ctr"/>
          <a:lstStyle>
            <a:lvl1pPr algn="r" fontAlgn="auto">
              <a:spcBef>
                <a:spcPts val="0"/>
              </a:spcBef>
              <a:spcAft>
                <a:spcPts val="0"/>
              </a:spcAft>
              <a:defRPr sz="1100" b="1" smtClean="0">
                <a:solidFill>
                  <a:srgbClr val="5F5F5F">
                    <a:lumMod val="60000"/>
                    <a:lumOff val="40000"/>
                  </a:srgbClr>
                </a:solidFill>
                <a:latin typeface="+mn-lt"/>
                <a:cs typeface="+mn-cs"/>
              </a:defRPr>
            </a:lvl1pPr>
          </a:lstStyle>
          <a:p>
            <a:pPr>
              <a:defRPr/>
            </a:pPr>
            <a:fld id="{BBCDBEDA-CAAD-41D7-918D-FEE3FA268C95}" type="slidenum">
              <a:rPr lang="en-US"/>
              <a:pPr>
                <a:defRPr/>
              </a:pPr>
              <a:t>‹#›</a:t>
            </a:fld>
            <a:endParaRPr lang="en-US" dirty="0"/>
          </a:p>
        </p:txBody>
      </p:sp>
    </p:spTree>
  </p:cSld>
  <p:clrMapOvr>
    <a:masterClrMapping/>
  </p:clrMapOvr>
  <p:transition spd="slow"/>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Safe Harbor Front">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
        <p:nvSpPr>
          <p:cNvPr id="5" name="TextBox 4"/>
          <p:cNvSpPr txBox="1"/>
          <p:nvPr/>
        </p:nvSpPr>
        <p:spPr>
          <a:xfrm>
            <a:off x="398968" y="1028700"/>
            <a:ext cx="8346073" cy="666750"/>
          </a:xfrm>
          <a:prstGeom prst="rect">
            <a:avLst/>
          </a:prstGeom>
          <a:noFill/>
        </p:spPr>
        <p:txBody>
          <a:bodyPr wrap="none" lIns="0" tIns="0" rIns="0" bIns="0" rtlCol="0" anchor="b">
            <a:noAutofit/>
          </a:bodyPr>
          <a:lstStyle/>
          <a:p>
            <a:pPr defTabSz="685748" fontAlgn="auto">
              <a:lnSpc>
                <a:spcPct val="90000"/>
              </a:lnSpc>
              <a:spcBef>
                <a:spcPts val="0"/>
              </a:spcBef>
              <a:spcAft>
                <a:spcPts val="0"/>
              </a:spcAft>
            </a:pPr>
            <a:r>
              <a:rPr sz="2400" dirty="0">
                <a:solidFill>
                  <a:srgbClr val="58595B"/>
                </a:solidFill>
                <a:latin typeface="Calibri"/>
                <a:ea typeface="+mn-ea"/>
              </a:rPr>
              <a:t>Safe Harbor Statement</a:t>
            </a:r>
          </a:p>
        </p:txBody>
      </p:sp>
      <p:sp>
        <p:nvSpPr>
          <p:cNvPr id="6" name="TextBox 5"/>
          <p:cNvSpPr txBox="1"/>
          <p:nvPr/>
        </p:nvSpPr>
        <p:spPr>
          <a:xfrm>
            <a:off x="398968" y="1885950"/>
            <a:ext cx="8346073" cy="1714500"/>
          </a:xfrm>
          <a:prstGeom prst="rect">
            <a:avLst/>
          </a:prstGeom>
          <a:noFill/>
        </p:spPr>
        <p:txBody>
          <a:bodyPr wrap="square" lIns="0" tIns="0" rIns="0" bIns="0" rtlCol="0" anchor="t">
            <a:noAutofit/>
          </a:bodyPr>
          <a:lstStyle/>
          <a:p>
            <a:pPr defTabSz="685748" fontAlgn="auto">
              <a:lnSpc>
                <a:spcPct val="90000"/>
              </a:lnSpc>
              <a:spcBef>
                <a:spcPts val="0"/>
              </a:spcBef>
              <a:spcAft>
                <a:spcPts val="0"/>
              </a:spcAft>
            </a:pPr>
            <a:r>
              <a:rPr dirty="0">
                <a:solidFill>
                  <a:srgbClr val="58595B"/>
                </a:solidFill>
                <a:latin typeface="Calibri"/>
                <a:ea typeface="+mn-ea"/>
              </a:rPr>
              <a:t>The following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and timing of any features or functionality described for Oracle’s products remains at the sole discretion of Oracle.</a:t>
            </a:r>
          </a:p>
        </p:txBody>
      </p:sp>
    </p:spTree>
    <p:extLst>
      <p:ext uri="{BB962C8B-B14F-4D97-AF65-F5344CB8AC3E}">
        <p14:creationId xmlns:p14="http://schemas.microsoft.com/office/powerpoint/2010/main" val="3181424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Oracle logo">
    <p:spTree>
      <p:nvGrpSpPr>
        <p:cNvPr id="1" name=""/>
        <p:cNvGrpSpPr/>
        <p:nvPr/>
      </p:nvGrpSpPr>
      <p:grpSpPr>
        <a:xfrm>
          <a:off x="0" y="0"/>
          <a:ext cx="0" cy="0"/>
          <a:chOff x="0" y="0"/>
          <a:chExt cx="0" cy="0"/>
        </a:xfrm>
      </p:grpSpPr>
      <p:pic>
        <p:nvPicPr>
          <p:cNvPr id="2" name="Picture 1" descr="Oracle logo in white on red staging background. Light blue frame around perimete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hidden">
          <a:xfrm>
            <a:off x="103546" y="97048"/>
            <a:ext cx="8936911" cy="4910588"/>
          </a:xfrm>
          <a:prstGeom prst="rect">
            <a:avLst/>
          </a:prstGeom>
          <a:noFill/>
          <a:ln>
            <a:noFill/>
          </a:ln>
        </p:spPr>
      </p:pic>
      <p:pic>
        <p:nvPicPr>
          <p:cNvPr id="12" name="Picture 1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2867343" y="2132872"/>
            <a:ext cx="3409314" cy="427160"/>
          </a:xfrm>
          <a:prstGeom prst="rect">
            <a:avLst/>
          </a:prstGeom>
        </p:spPr>
      </p:pic>
      <p:grpSp>
        <p:nvGrpSpPr>
          <p:cNvPr id="3" name="Group 9"/>
          <p:cNvGrpSpPr/>
          <p:nvPr userDrawn="1"/>
        </p:nvGrpSpPr>
        <p:grpSpPr>
          <a:xfrm>
            <a:off x="0" y="0"/>
            <a:ext cx="9144430" cy="5143500"/>
            <a:chOff x="0" y="0"/>
            <a:chExt cx="12189398" cy="6858000"/>
          </a:xfrm>
          <a:solidFill>
            <a:srgbClr val="D8E1E6"/>
          </a:solidFill>
        </p:grpSpPr>
        <p:sp>
          <p:nvSpPr>
            <p:cNvPr id="11" name="Rectangle 10"/>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48" fontAlgn="auto">
                <a:spcBef>
                  <a:spcPts val="0"/>
                </a:spcBef>
                <a:spcAft>
                  <a:spcPts val="0"/>
                </a:spcAft>
              </a:pPr>
              <a:endParaRPr sz="1400" dirty="0">
                <a:solidFill>
                  <a:srgbClr val="FFFFFF"/>
                </a:solidFill>
              </a:endParaRPr>
            </a:p>
          </p:txBody>
        </p:sp>
        <p:sp>
          <p:nvSpPr>
            <p:cNvPr id="13" name="Rectangle 12"/>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48" fontAlgn="auto">
                <a:spcBef>
                  <a:spcPts val="0"/>
                </a:spcBef>
                <a:spcAft>
                  <a:spcPts val="0"/>
                </a:spcAft>
              </a:pPr>
              <a:endParaRPr sz="1400" dirty="0">
                <a:solidFill>
                  <a:srgbClr val="FFFFFF"/>
                </a:solidFill>
              </a:endParaRPr>
            </a:p>
          </p:txBody>
        </p:sp>
        <p:sp>
          <p:nvSpPr>
            <p:cNvPr id="14" name="Rectangle 13"/>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48" fontAlgn="auto">
                <a:spcBef>
                  <a:spcPts val="0"/>
                </a:spcBef>
                <a:spcAft>
                  <a:spcPts val="0"/>
                </a:spcAft>
              </a:pPr>
              <a:endParaRPr sz="1400" dirty="0">
                <a:solidFill>
                  <a:srgbClr val="FFFFFF"/>
                </a:solidFill>
              </a:endParaRPr>
            </a:p>
          </p:txBody>
        </p:sp>
        <p:sp>
          <p:nvSpPr>
            <p:cNvPr id="15" name="Rectangle 14"/>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48" fontAlgn="auto">
                <a:spcBef>
                  <a:spcPts val="0"/>
                </a:spcBef>
                <a:spcAft>
                  <a:spcPts val="0"/>
                </a:spcAft>
              </a:pPr>
              <a:endParaRPr sz="1400" dirty="0">
                <a:solidFill>
                  <a:srgbClr val="FFFFFF"/>
                </a:solidFill>
              </a:endParaRPr>
            </a:p>
          </p:txBody>
        </p:sp>
      </p:grpSp>
    </p:spTree>
    <p:extLst>
      <p:ext uri="{BB962C8B-B14F-4D97-AF65-F5344CB8AC3E}">
        <p14:creationId xmlns:p14="http://schemas.microsoft.com/office/powerpoint/2010/main" val="229983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Only">
    <p:spTree>
      <p:nvGrpSpPr>
        <p:cNvPr id="1" name=""/>
        <p:cNvGrpSpPr/>
        <p:nvPr/>
      </p:nvGrpSpPr>
      <p:grpSpPr>
        <a:xfrm>
          <a:off x="0" y="0"/>
          <a:ext cx="0" cy="0"/>
          <a:chOff x="0" y="0"/>
          <a:chExt cx="0" cy="0"/>
        </a:xfrm>
      </p:grpSpPr>
      <p:pic>
        <p:nvPicPr>
          <p:cNvPr id="13" name="Picture 12" descr="Agenda.jp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81663" y="63500"/>
            <a:ext cx="9035116" cy="4945490"/>
          </a:xfrm>
          <a:prstGeom prst="rect">
            <a:avLst/>
          </a:prstGeom>
        </p:spPr>
      </p:pic>
      <p:sp>
        <p:nvSpPr>
          <p:cNvPr id="5" name="Slide Number Placeholder 4"/>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
        <p:nvSpPr>
          <p:cNvPr id="15" name="Freeform 14"/>
          <p:cNvSpPr/>
          <p:nvPr userDrawn="1"/>
        </p:nvSpPr>
        <p:spPr>
          <a:xfrm>
            <a:off x="-36296" y="-290805"/>
            <a:ext cx="9169378" cy="1421399"/>
          </a:xfrm>
          <a:custGeom>
            <a:avLst/>
            <a:gdLst>
              <a:gd name="connsiteX0" fmla="*/ 956840 w 7672110"/>
              <a:gd name="connsiteY0" fmla="*/ 400086 h 1339419"/>
              <a:gd name="connsiteX1" fmla="*/ 4244887 w 7672110"/>
              <a:gd name="connsiteY1" fmla="*/ 1339419 h 1339419"/>
              <a:gd name="connsiteX2" fmla="*/ 7672110 w 7672110"/>
              <a:gd name="connsiteY2" fmla="*/ 0 h 1339419"/>
              <a:gd name="connsiteX3" fmla="*/ 0 w 7672110"/>
              <a:gd name="connsiteY3" fmla="*/ 52185 h 1339419"/>
              <a:gd name="connsiteX4" fmla="*/ 956840 w 7672110"/>
              <a:gd name="connsiteY4" fmla="*/ 400086 h 1339419"/>
              <a:gd name="connsiteX0" fmla="*/ 0 w 7672110"/>
              <a:gd name="connsiteY0" fmla="*/ 52185 h 1339419"/>
              <a:gd name="connsiteX1" fmla="*/ 4244887 w 7672110"/>
              <a:gd name="connsiteY1" fmla="*/ 1339419 h 1339419"/>
              <a:gd name="connsiteX2" fmla="*/ 7672110 w 7672110"/>
              <a:gd name="connsiteY2" fmla="*/ 0 h 1339419"/>
              <a:gd name="connsiteX3" fmla="*/ 0 w 7672110"/>
              <a:gd name="connsiteY3" fmla="*/ 52185 h 1339419"/>
              <a:gd name="connsiteX0" fmla="*/ 0 w 7672110"/>
              <a:gd name="connsiteY0" fmla="*/ 52185 h 1008913"/>
              <a:gd name="connsiteX1" fmla="*/ 5549667 w 7672110"/>
              <a:gd name="connsiteY1" fmla="*/ 1008913 h 1008913"/>
              <a:gd name="connsiteX2" fmla="*/ 7672110 w 7672110"/>
              <a:gd name="connsiteY2" fmla="*/ 0 h 1008913"/>
              <a:gd name="connsiteX3" fmla="*/ 0 w 7672110"/>
              <a:gd name="connsiteY3" fmla="*/ 52185 h 1008913"/>
              <a:gd name="connsiteX0" fmla="*/ 0 w 8264769"/>
              <a:gd name="connsiteY0" fmla="*/ 3804 h 960532"/>
              <a:gd name="connsiteX1" fmla="*/ 5549667 w 8264769"/>
              <a:gd name="connsiteY1" fmla="*/ 960532 h 960532"/>
              <a:gd name="connsiteX2" fmla="*/ 8264769 w 8264769"/>
              <a:gd name="connsiteY2" fmla="*/ 0 h 960532"/>
              <a:gd name="connsiteX3" fmla="*/ 0 w 8264769"/>
              <a:gd name="connsiteY3" fmla="*/ 3804 h 960532"/>
              <a:gd name="connsiteX0" fmla="*/ 2674993 w 10939762"/>
              <a:gd name="connsiteY0" fmla="*/ 3804 h 1553199"/>
              <a:gd name="connsiteX1" fmla="*/ 0 w 10939762"/>
              <a:gd name="connsiteY1" fmla="*/ 1553199 h 1553199"/>
              <a:gd name="connsiteX2" fmla="*/ 10939762 w 10939762"/>
              <a:gd name="connsiteY2" fmla="*/ 0 h 1553199"/>
              <a:gd name="connsiteX3" fmla="*/ 2674993 w 10939762"/>
              <a:gd name="connsiteY3" fmla="*/ 3804 h 1553199"/>
              <a:gd name="connsiteX0" fmla="*/ 5348007 w 10939762"/>
              <a:gd name="connsiteY0" fmla="*/ 1237519 h 1553199"/>
              <a:gd name="connsiteX1" fmla="*/ 0 w 10939762"/>
              <a:gd name="connsiteY1" fmla="*/ 1553199 h 1553199"/>
              <a:gd name="connsiteX2" fmla="*/ 10939762 w 10939762"/>
              <a:gd name="connsiteY2" fmla="*/ 0 h 1553199"/>
              <a:gd name="connsiteX3" fmla="*/ 5348007 w 10939762"/>
              <a:gd name="connsiteY3" fmla="*/ 1237519 h 1553199"/>
              <a:gd name="connsiteX0" fmla="*/ 4912584 w 10939762"/>
              <a:gd name="connsiteY0" fmla="*/ 1431043 h 1553199"/>
              <a:gd name="connsiteX1" fmla="*/ 0 w 10939762"/>
              <a:gd name="connsiteY1" fmla="*/ 1553199 h 1553199"/>
              <a:gd name="connsiteX2" fmla="*/ 10939762 w 10939762"/>
              <a:gd name="connsiteY2" fmla="*/ 0 h 1553199"/>
              <a:gd name="connsiteX3" fmla="*/ 4912584 w 10939762"/>
              <a:gd name="connsiteY3" fmla="*/ 1431043 h 1553199"/>
              <a:gd name="connsiteX0" fmla="*/ 4912584 w 6948383"/>
              <a:gd name="connsiteY0" fmla="*/ 1455233 h 1577389"/>
              <a:gd name="connsiteX1" fmla="*/ 0 w 6948383"/>
              <a:gd name="connsiteY1" fmla="*/ 1577389 h 1577389"/>
              <a:gd name="connsiteX2" fmla="*/ 6948383 w 6948383"/>
              <a:gd name="connsiteY2" fmla="*/ 0 h 1577389"/>
              <a:gd name="connsiteX3" fmla="*/ 4912584 w 6948383"/>
              <a:gd name="connsiteY3" fmla="*/ 1455233 h 1577389"/>
              <a:gd name="connsiteX0" fmla="*/ 4912584 w 6948383"/>
              <a:gd name="connsiteY0" fmla="*/ 1455233 h 1577389"/>
              <a:gd name="connsiteX1" fmla="*/ 0 w 6948383"/>
              <a:gd name="connsiteY1" fmla="*/ 1577389 h 1577389"/>
              <a:gd name="connsiteX2" fmla="*/ 6948383 w 6948383"/>
              <a:gd name="connsiteY2" fmla="*/ 0 h 1577389"/>
              <a:gd name="connsiteX3" fmla="*/ 5872731 w 6948383"/>
              <a:gd name="connsiteY3" fmla="*/ 737809 h 1577389"/>
              <a:gd name="connsiteX4" fmla="*/ 4912584 w 6948383"/>
              <a:gd name="connsiteY4" fmla="*/ 1455233 h 1577389"/>
              <a:gd name="connsiteX0" fmla="*/ 4912584 w 11883990"/>
              <a:gd name="connsiteY0" fmla="*/ 1455233 h 1577389"/>
              <a:gd name="connsiteX1" fmla="*/ 0 w 11883990"/>
              <a:gd name="connsiteY1" fmla="*/ 1577389 h 1577389"/>
              <a:gd name="connsiteX2" fmla="*/ 6948383 w 11883990"/>
              <a:gd name="connsiteY2" fmla="*/ 0 h 1577389"/>
              <a:gd name="connsiteX3" fmla="*/ 11883990 w 11883990"/>
              <a:gd name="connsiteY3" fmla="*/ 48380 h 1577389"/>
              <a:gd name="connsiteX4" fmla="*/ 4912584 w 11883990"/>
              <a:gd name="connsiteY4" fmla="*/ 1455233 h 1577389"/>
              <a:gd name="connsiteX0" fmla="*/ 4912584 w 11932370"/>
              <a:gd name="connsiteY0" fmla="*/ 1491519 h 1613675"/>
              <a:gd name="connsiteX1" fmla="*/ 0 w 11932370"/>
              <a:gd name="connsiteY1" fmla="*/ 1613675 h 1613675"/>
              <a:gd name="connsiteX2" fmla="*/ 6948383 w 11932370"/>
              <a:gd name="connsiteY2" fmla="*/ 36286 h 1613675"/>
              <a:gd name="connsiteX3" fmla="*/ 11932370 w 11932370"/>
              <a:gd name="connsiteY3" fmla="*/ 0 h 1613675"/>
              <a:gd name="connsiteX4" fmla="*/ 4912584 w 11932370"/>
              <a:gd name="connsiteY4" fmla="*/ 1491519 h 1613675"/>
              <a:gd name="connsiteX0" fmla="*/ 4912584 w 11932370"/>
              <a:gd name="connsiteY0" fmla="*/ 1491519 h 1613675"/>
              <a:gd name="connsiteX1" fmla="*/ 0 w 11932370"/>
              <a:gd name="connsiteY1" fmla="*/ 1613675 h 1613675"/>
              <a:gd name="connsiteX2" fmla="*/ 7432186 w 11932370"/>
              <a:gd name="connsiteY2" fmla="*/ 435429 h 1613675"/>
              <a:gd name="connsiteX3" fmla="*/ 11932370 w 11932370"/>
              <a:gd name="connsiteY3" fmla="*/ 0 h 1613675"/>
              <a:gd name="connsiteX4" fmla="*/ 4912584 w 11932370"/>
              <a:gd name="connsiteY4" fmla="*/ 1491519 h 1613675"/>
              <a:gd name="connsiteX0" fmla="*/ 4912584 w 11932370"/>
              <a:gd name="connsiteY0" fmla="*/ 1491519 h 1613675"/>
              <a:gd name="connsiteX1" fmla="*/ 0 w 11932370"/>
              <a:gd name="connsiteY1" fmla="*/ 1613675 h 1613675"/>
              <a:gd name="connsiteX2" fmla="*/ 6440389 w 11932370"/>
              <a:gd name="connsiteY2" fmla="*/ 1016000 h 1613675"/>
              <a:gd name="connsiteX3" fmla="*/ 11932370 w 11932370"/>
              <a:gd name="connsiteY3" fmla="*/ 0 h 1613675"/>
              <a:gd name="connsiteX4" fmla="*/ 4912584 w 11932370"/>
              <a:gd name="connsiteY4" fmla="*/ 1491519 h 1613675"/>
              <a:gd name="connsiteX0" fmla="*/ 4912584 w 11932370"/>
              <a:gd name="connsiteY0" fmla="*/ 1491519 h 1613675"/>
              <a:gd name="connsiteX1" fmla="*/ 0 w 11932370"/>
              <a:gd name="connsiteY1" fmla="*/ 1613675 h 1613675"/>
              <a:gd name="connsiteX2" fmla="*/ 7541042 w 11932370"/>
              <a:gd name="connsiteY2" fmla="*/ 677334 h 1613675"/>
              <a:gd name="connsiteX3" fmla="*/ 11932370 w 11932370"/>
              <a:gd name="connsiteY3" fmla="*/ 0 h 1613675"/>
              <a:gd name="connsiteX4" fmla="*/ 4912584 w 11932370"/>
              <a:gd name="connsiteY4" fmla="*/ 1491519 h 1613675"/>
              <a:gd name="connsiteX0" fmla="*/ 5396388 w 11932370"/>
              <a:gd name="connsiteY0" fmla="*/ 1588281 h 1613675"/>
              <a:gd name="connsiteX1" fmla="*/ 0 w 11932370"/>
              <a:gd name="connsiteY1" fmla="*/ 1613675 h 1613675"/>
              <a:gd name="connsiteX2" fmla="*/ 7541042 w 11932370"/>
              <a:gd name="connsiteY2" fmla="*/ 677334 h 1613675"/>
              <a:gd name="connsiteX3" fmla="*/ 11932370 w 11932370"/>
              <a:gd name="connsiteY3" fmla="*/ 0 h 1613675"/>
              <a:gd name="connsiteX4" fmla="*/ 5396388 w 11932370"/>
              <a:gd name="connsiteY4" fmla="*/ 1588281 h 1613675"/>
              <a:gd name="connsiteX0" fmla="*/ 5299627 w 11835609"/>
              <a:gd name="connsiteY0" fmla="*/ 1588281 h 1588281"/>
              <a:gd name="connsiteX1" fmla="*/ 0 w 11835609"/>
              <a:gd name="connsiteY1" fmla="*/ 138056 h 1588281"/>
              <a:gd name="connsiteX2" fmla="*/ 7444281 w 11835609"/>
              <a:gd name="connsiteY2" fmla="*/ 677334 h 1588281"/>
              <a:gd name="connsiteX3" fmla="*/ 11835609 w 11835609"/>
              <a:gd name="connsiteY3" fmla="*/ 0 h 1588281"/>
              <a:gd name="connsiteX4" fmla="*/ 5299627 w 11835609"/>
              <a:gd name="connsiteY4" fmla="*/ 1588281 h 1588281"/>
              <a:gd name="connsiteX0" fmla="*/ 5372198 w 11908180"/>
              <a:gd name="connsiteY0" fmla="*/ 1588281 h 1588281"/>
              <a:gd name="connsiteX1" fmla="*/ 0 w 11908180"/>
              <a:gd name="connsiteY1" fmla="*/ 101770 h 1588281"/>
              <a:gd name="connsiteX2" fmla="*/ 7516852 w 11908180"/>
              <a:gd name="connsiteY2" fmla="*/ 677334 h 1588281"/>
              <a:gd name="connsiteX3" fmla="*/ 11908180 w 11908180"/>
              <a:gd name="connsiteY3" fmla="*/ 0 h 1588281"/>
              <a:gd name="connsiteX4" fmla="*/ 5372198 w 11908180"/>
              <a:gd name="connsiteY4" fmla="*/ 1588281 h 1588281"/>
              <a:gd name="connsiteX0" fmla="*/ 5372198 w 11908180"/>
              <a:gd name="connsiteY0" fmla="*/ 1588281 h 1588281"/>
              <a:gd name="connsiteX1" fmla="*/ 0 w 11908180"/>
              <a:gd name="connsiteY1" fmla="*/ 101770 h 1588281"/>
              <a:gd name="connsiteX2" fmla="*/ 5920301 w 11908180"/>
              <a:gd name="connsiteY2" fmla="*/ 955524 h 1588281"/>
              <a:gd name="connsiteX3" fmla="*/ 11908180 w 11908180"/>
              <a:gd name="connsiteY3" fmla="*/ 0 h 1588281"/>
              <a:gd name="connsiteX4" fmla="*/ 5372198 w 11908180"/>
              <a:gd name="connsiteY4" fmla="*/ 1588281 h 1588281"/>
              <a:gd name="connsiteX0" fmla="*/ 7464648 w 11908180"/>
              <a:gd name="connsiteY0" fmla="*/ 1672947 h 1672947"/>
              <a:gd name="connsiteX1" fmla="*/ 0 w 11908180"/>
              <a:gd name="connsiteY1" fmla="*/ 101770 h 1672947"/>
              <a:gd name="connsiteX2" fmla="*/ 5920301 w 11908180"/>
              <a:gd name="connsiteY2" fmla="*/ 955524 h 1672947"/>
              <a:gd name="connsiteX3" fmla="*/ 11908180 w 11908180"/>
              <a:gd name="connsiteY3" fmla="*/ 0 h 1672947"/>
              <a:gd name="connsiteX4" fmla="*/ 7464648 w 11908180"/>
              <a:gd name="connsiteY4" fmla="*/ 1672947 h 1672947"/>
              <a:gd name="connsiteX0" fmla="*/ 7464648 w 11908180"/>
              <a:gd name="connsiteY0" fmla="*/ 1672947 h 1672947"/>
              <a:gd name="connsiteX1" fmla="*/ 0 w 11908180"/>
              <a:gd name="connsiteY1" fmla="*/ 101770 h 1672947"/>
              <a:gd name="connsiteX2" fmla="*/ 7456377 w 11908180"/>
              <a:gd name="connsiteY2" fmla="*/ 1161143 h 1672947"/>
              <a:gd name="connsiteX3" fmla="*/ 11908180 w 11908180"/>
              <a:gd name="connsiteY3" fmla="*/ 0 h 1672947"/>
              <a:gd name="connsiteX4" fmla="*/ 7464648 w 11908180"/>
              <a:gd name="connsiteY4" fmla="*/ 1672947 h 1672947"/>
              <a:gd name="connsiteX0" fmla="*/ 7464648 w 11908180"/>
              <a:gd name="connsiteY0" fmla="*/ 1672947 h 1672947"/>
              <a:gd name="connsiteX1" fmla="*/ 0 w 11908180"/>
              <a:gd name="connsiteY1" fmla="*/ 101770 h 1672947"/>
              <a:gd name="connsiteX2" fmla="*/ 7420092 w 11908180"/>
              <a:gd name="connsiteY2" fmla="*/ 967620 h 1672947"/>
              <a:gd name="connsiteX3" fmla="*/ 11908180 w 11908180"/>
              <a:gd name="connsiteY3" fmla="*/ 0 h 1672947"/>
              <a:gd name="connsiteX4" fmla="*/ 7464648 w 11908180"/>
              <a:gd name="connsiteY4" fmla="*/ 1672947 h 1672947"/>
              <a:gd name="connsiteX0" fmla="*/ 7500933 w 11944465"/>
              <a:gd name="connsiteY0" fmla="*/ 1672947 h 2242627"/>
              <a:gd name="connsiteX1" fmla="*/ 0 w 11944465"/>
              <a:gd name="connsiteY1" fmla="*/ 2242627 h 2242627"/>
              <a:gd name="connsiteX2" fmla="*/ 7456377 w 11944465"/>
              <a:gd name="connsiteY2" fmla="*/ 967620 h 2242627"/>
              <a:gd name="connsiteX3" fmla="*/ 11944465 w 11944465"/>
              <a:gd name="connsiteY3" fmla="*/ 0 h 2242627"/>
              <a:gd name="connsiteX4" fmla="*/ 7500933 w 11944465"/>
              <a:gd name="connsiteY4" fmla="*/ 1672947 h 2242627"/>
              <a:gd name="connsiteX0" fmla="*/ 7537218 w 11944465"/>
              <a:gd name="connsiteY0" fmla="*/ 2120471 h 2242627"/>
              <a:gd name="connsiteX1" fmla="*/ 0 w 11944465"/>
              <a:gd name="connsiteY1" fmla="*/ 2242627 h 2242627"/>
              <a:gd name="connsiteX2" fmla="*/ 7456377 w 11944465"/>
              <a:gd name="connsiteY2" fmla="*/ 967620 h 2242627"/>
              <a:gd name="connsiteX3" fmla="*/ 11944465 w 11944465"/>
              <a:gd name="connsiteY3" fmla="*/ 0 h 2242627"/>
              <a:gd name="connsiteX4" fmla="*/ 7537218 w 11944465"/>
              <a:gd name="connsiteY4" fmla="*/ 2120471 h 2242627"/>
              <a:gd name="connsiteX0" fmla="*/ 7537218 w 11944465"/>
              <a:gd name="connsiteY0" fmla="*/ 2120471 h 2242627"/>
              <a:gd name="connsiteX1" fmla="*/ 0 w 11944465"/>
              <a:gd name="connsiteY1" fmla="*/ 2242627 h 2242627"/>
              <a:gd name="connsiteX2" fmla="*/ 7468472 w 11944465"/>
              <a:gd name="connsiteY2" fmla="*/ 1693334 h 2242627"/>
              <a:gd name="connsiteX3" fmla="*/ 11944465 w 11944465"/>
              <a:gd name="connsiteY3" fmla="*/ 0 h 2242627"/>
              <a:gd name="connsiteX4" fmla="*/ 7537218 w 11944465"/>
              <a:gd name="connsiteY4" fmla="*/ 2120471 h 2242627"/>
              <a:gd name="connsiteX0" fmla="*/ 7537218 w 12295223"/>
              <a:gd name="connsiteY0" fmla="*/ 1781804 h 1903960"/>
              <a:gd name="connsiteX1" fmla="*/ 0 w 12295223"/>
              <a:gd name="connsiteY1" fmla="*/ 1903960 h 1903960"/>
              <a:gd name="connsiteX2" fmla="*/ 7468472 w 12295223"/>
              <a:gd name="connsiteY2" fmla="*/ 1354667 h 1903960"/>
              <a:gd name="connsiteX3" fmla="*/ 12295223 w 12295223"/>
              <a:gd name="connsiteY3" fmla="*/ 0 h 1903960"/>
              <a:gd name="connsiteX4" fmla="*/ 7537218 w 12295223"/>
              <a:gd name="connsiteY4" fmla="*/ 1781804 h 1903960"/>
              <a:gd name="connsiteX0" fmla="*/ 7488837 w 12246842"/>
              <a:gd name="connsiteY0" fmla="*/ 1781804 h 1781804"/>
              <a:gd name="connsiteX1" fmla="*/ 0 w 12246842"/>
              <a:gd name="connsiteY1" fmla="*/ 1480627 h 1781804"/>
              <a:gd name="connsiteX2" fmla="*/ 7420091 w 12246842"/>
              <a:gd name="connsiteY2" fmla="*/ 1354667 h 1781804"/>
              <a:gd name="connsiteX3" fmla="*/ 12246842 w 12246842"/>
              <a:gd name="connsiteY3" fmla="*/ 0 h 1781804"/>
              <a:gd name="connsiteX4" fmla="*/ 7488837 w 12246842"/>
              <a:gd name="connsiteY4" fmla="*/ 1781804 h 1781804"/>
              <a:gd name="connsiteX0" fmla="*/ 7537218 w 12295223"/>
              <a:gd name="connsiteY0" fmla="*/ 1781804 h 1781804"/>
              <a:gd name="connsiteX1" fmla="*/ 0 w 12295223"/>
              <a:gd name="connsiteY1" fmla="*/ 1516913 h 1781804"/>
              <a:gd name="connsiteX2" fmla="*/ 7468472 w 12295223"/>
              <a:gd name="connsiteY2" fmla="*/ 1354667 h 1781804"/>
              <a:gd name="connsiteX3" fmla="*/ 12295223 w 12295223"/>
              <a:gd name="connsiteY3" fmla="*/ 0 h 1781804"/>
              <a:gd name="connsiteX4" fmla="*/ 7537218 w 12295223"/>
              <a:gd name="connsiteY4" fmla="*/ 1781804 h 1781804"/>
              <a:gd name="connsiteX0" fmla="*/ 7996832 w 12295223"/>
              <a:gd name="connsiteY0" fmla="*/ 1733423 h 1733423"/>
              <a:gd name="connsiteX1" fmla="*/ 0 w 12295223"/>
              <a:gd name="connsiteY1" fmla="*/ 1516913 h 1733423"/>
              <a:gd name="connsiteX2" fmla="*/ 7468472 w 12295223"/>
              <a:gd name="connsiteY2" fmla="*/ 1354667 h 1733423"/>
              <a:gd name="connsiteX3" fmla="*/ 12295223 w 12295223"/>
              <a:gd name="connsiteY3" fmla="*/ 0 h 1733423"/>
              <a:gd name="connsiteX4" fmla="*/ 7996832 w 12295223"/>
              <a:gd name="connsiteY4" fmla="*/ 1733423 h 1733423"/>
              <a:gd name="connsiteX0" fmla="*/ 7561409 w 12295223"/>
              <a:gd name="connsiteY0" fmla="*/ 1757614 h 1757614"/>
              <a:gd name="connsiteX1" fmla="*/ 0 w 12295223"/>
              <a:gd name="connsiteY1" fmla="*/ 1516913 h 1757614"/>
              <a:gd name="connsiteX2" fmla="*/ 7468472 w 12295223"/>
              <a:gd name="connsiteY2" fmla="*/ 1354667 h 1757614"/>
              <a:gd name="connsiteX3" fmla="*/ 12295223 w 12295223"/>
              <a:gd name="connsiteY3" fmla="*/ 0 h 1757614"/>
              <a:gd name="connsiteX4" fmla="*/ 7561409 w 12295223"/>
              <a:gd name="connsiteY4" fmla="*/ 1757614 h 1757614"/>
              <a:gd name="connsiteX0" fmla="*/ 7900072 w 12295223"/>
              <a:gd name="connsiteY0" fmla="*/ 1781805 h 1781805"/>
              <a:gd name="connsiteX1" fmla="*/ 0 w 12295223"/>
              <a:gd name="connsiteY1" fmla="*/ 1516913 h 1781805"/>
              <a:gd name="connsiteX2" fmla="*/ 7468472 w 12295223"/>
              <a:gd name="connsiteY2" fmla="*/ 1354667 h 1781805"/>
              <a:gd name="connsiteX3" fmla="*/ 12295223 w 12295223"/>
              <a:gd name="connsiteY3" fmla="*/ 0 h 1781805"/>
              <a:gd name="connsiteX4" fmla="*/ 7900072 w 12295223"/>
              <a:gd name="connsiteY4" fmla="*/ 1781805 h 1781805"/>
              <a:gd name="connsiteX0" fmla="*/ 7900072 w 12295223"/>
              <a:gd name="connsiteY0" fmla="*/ 1781805 h 1781805"/>
              <a:gd name="connsiteX1" fmla="*/ 0 w 12295223"/>
              <a:gd name="connsiteY1" fmla="*/ 1516913 h 1781805"/>
              <a:gd name="connsiteX2" fmla="*/ 7649898 w 12295223"/>
              <a:gd name="connsiteY2" fmla="*/ 1354667 h 1781805"/>
              <a:gd name="connsiteX3" fmla="*/ 12295223 w 12295223"/>
              <a:gd name="connsiteY3" fmla="*/ 0 h 1781805"/>
              <a:gd name="connsiteX4" fmla="*/ 7900072 w 12295223"/>
              <a:gd name="connsiteY4" fmla="*/ 1781805 h 1781805"/>
              <a:gd name="connsiteX0" fmla="*/ 7900072 w 12295223"/>
              <a:gd name="connsiteY0" fmla="*/ 1854377 h 1854377"/>
              <a:gd name="connsiteX1" fmla="*/ 0 w 12295223"/>
              <a:gd name="connsiteY1" fmla="*/ 1589485 h 1854377"/>
              <a:gd name="connsiteX2" fmla="*/ 7649898 w 12295223"/>
              <a:gd name="connsiteY2" fmla="*/ 1427239 h 1854377"/>
              <a:gd name="connsiteX3" fmla="*/ 12295223 w 12295223"/>
              <a:gd name="connsiteY3" fmla="*/ 0 h 1854377"/>
              <a:gd name="connsiteX4" fmla="*/ 7900072 w 12295223"/>
              <a:gd name="connsiteY4" fmla="*/ 1854377 h 1854377"/>
              <a:gd name="connsiteX0" fmla="*/ 7900072 w 12113796"/>
              <a:gd name="connsiteY0" fmla="*/ 2156758 h 2156758"/>
              <a:gd name="connsiteX1" fmla="*/ 0 w 12113796"/>
              <a:gd name="connsiteY1" fmla="*/ 1891866 h 2156758"/>
              <a:gd name="connsiteX2" fmla="*/ 7649898 w 12113796"/>
              <a:gd name="connsiteY2" fmla="*/ 1729620 h 2156758"/>
              <a:gd name="connsiteX3" fmla="*/ 12113796 w 12113796"/>
              <a:gd name="connsiteY3" fmla="*/ 0 h 2156758"/>
              <a:gd name="connsiteX4" fmla="*/ 7900072 w 12113796"/>
              <a:gd name="connsiteY4" fmla="*/ 2156758 h 2156758"/>
              <a:gd name="connsiteX0" fmla="*/ 7900072 w 12174272"/>
              <a:gd name="connsiteY0" fmla="*/ 2096281 h 2096281"/>
              <a:gd name="connsiteX1" fmla="*/ 0 w 12174272"/>
              <a:gd name="connsiteY1" fmla="*/ 1831389 h 2096281"/>
              <a:gd name="connsiteX2" fmla="*/ 7649898 w 12174272"/>
              <a:gd name="connsiteY2" fmla="*/ 1669143 h 2096281"/>
              <a:gd name="connsiteX3" fmla="*/ 12174272 w 12174272"/>
              <a:gd name="connsiteY3" fmla="*/ 0 h 2096281"/>
              <a:gd name="connsiteX4" fmla="*/ 7900072 w 12174272"/>
              <a:gd name="connsiteY4" fmla="*/ 2096281 h 2096281"/>
              <a:gd name="connsiteX0" fmla="*/ 7948453 w 12222653"/>
              <a:gd name="connsiteY0" fmla="*/ 2096281 h 2096281"/>
              <a:gd name="connsiteX1" fmla="*/ 0 w 12222653"/>
              <a:gd name="connsiteY1" fmla="*/ 1855580 h 2096281"/>
              <a:gd name="connsiteX2" fmla="*/ 7698279 w 12222653"/>
              <a:gd name="connsiteY2" fmla="*/ 1669143 h 2096281"/>
              <a:gd name="connsiteX3" fmla="*/ 12222653 w 12222653"/>
              <a:gd name="connsiteY3" fmla="*/ 0 h 2096281"/>
              <a:gd name="connsiteX4" fmla="*/ 7948453 w 12222653"/>
              <a:gd name="connsiteY4" fmla="*/ 2096281 h 2096281"/>
              <a:gd name="connsiteX0" fmla="*/ 7948453 w 12222653"/>
              <a:gd name="connsiteY0" fmla="*/ 2096281 h 2096281"/>
              <a:gd name="connsiteX1" fmla="*/ 0 w 12222653"/>
              <a:gd name="connsiteY1" fmla="*/ 1855580 h 2096281"/>
              <a:gd name="connsiteX2" fmla="*/ 1390937 w 12222653"/>
              <a:gd name="connsiteY2" fmla="*/ 1802884 h 2096281"/>
              <a:gd name="connsiteX3" fmla="*/ 7698279 w 12222653"/>
              <a:gd name="connsiteY3" fmla="*/ 1669143 h 2096281"/>
              <a:gd name="connsiteX4" fmla="*/ 12222653 w 12222653"/>
              <a:gd name="connsiteY4" fmla="*/ 0 h 2096281"/>
              <a:gd name="connsiteX5" fmla="*/ 7948453 w 12222653"/>
              <a:gd name="connsiteY5" fmla="*/ 2096281 h 2096281"/>
              <a:gd name="connsiteX0" fmla="*/ 7948453 w 12222653"/>
              <a:gd name="connsiteY0" fmla="*/ 2096281 h 2096281"/>
              <a:gd name="connsiteX1" fmla="*/ 0 w 12222653"/>
              <a:gd name="connsiteY1" fmla="*/ 1855580 h 2096281"/>
              <a:gd name="connsiteX2" fmla="*/ 96762 w 12222653"/>
              <a:gd name="connsiteY2" fmla="*/ 1814979 h 2096281"/>
              <a:gd name="connsiteX3" fmla="*/ 7698279 w 12222653"/>
              <a:gd name="connsiteY3" fmla="*/ 1669143 h 2096281"/>
              <a:gd name="connsiteX4" fmla="*/ 12222653 w 12222653"/>
              <a:gd name="connsiteY4" fmla="*/ 0 h 2096281"/>
              <a:gd name="connsiteX5" fmla="*/ 7948453 w 12222653"/>
              <a:gd name="connsiteY5" fmla="*/ 2096281 h 2096281"/>
              <a:gd name="connsiteX0" fmla="*/ 7863790 w 12222653"/>
              <a:gd name="connsiteY0" fmla="*/ 1895198 h 1895198"/>
              <a:gd name="connsiteX1" fmla="*/ 0 w 12222653"/>
              <a:gd name="connsiteY1" fmla="*/ 1855580 h 1895198"/>
              <a:gd name="connsiteX2" fmla="*/ 96762 w 12222653"/>
              <a:gd name="connsiteY2" fmla="*/ 1814979 h 1895198"/>
              <a:gd name="connsiteX3" fmla="*/ 7698279 w 12222653"/>
              <a:gd name="connsiteY3" fmla="*/ 1669143 h 1895198"/>
              <a:gd name="connsiteX4" fmla="*/ 12222653 w 12222653"/>
              <a:gd name="connsiteY4" fmla="*/ 0 h 1895198"/>
              <a:gd name="connsiteX5" fmla="*/ 7863790 w 12222653"/>
              <a:gd name="connsiteY5" fmla="*/ 1895198 h 1895198"/>
              <a:gd name="connsiteX0" fmla="*/ 7863790 w 12222653"/>
              <a:gd name="connsiteY0" fmla="*/ 1895198 h 1895198"/>
              <a:gd name="connsiteX1" fmla="*/ 0 w 12222653"/>
              <a:gd name="connsiteY1" fmla="*/ 1855580 h 1895198"/>
              <a:gd name="connsiteX2" fmla="*/ 96762 w 12222653"/>
              <a:gd name="connsiteY2" fmla="*/ 1814979 h 1895198"/>
              <a:gd name="connsiteX3" fmla="*/ 7751193 w 12222653"/>
              <a:gd name="connsiteY3" fmla="*/ 1700893 h 1895198"/>
              <a:gd name="connsiteX4" fmla="*/ 12222653 w 12222653"/>
              <a:gd name="connsiteY4" fmla="*/ 0 h 1895198"/>
              <a:gd name="connsiteX5" fmla="*/ 7863790 w 12222653"/>
              <a:gd name="connsiteY5" fmla="*/ 1895198 h 1895198"/>
              <a:gd name="connsiteX0" fmla="*/ 7863790 w 12222653"/>
              <a:gd name="connsiteY0" fmla="*/ 1895198 h 1895198"/>
              <a:gd name="connsiteX1" fmla="*/ 0 w 12222653"/>
              <a:gd name="connsiteY1" fmla="*/ 1855580 h 1895198"/>
              <a:gd name="connsiteX2" fmla="*/ 96762 w 12222653"/>
              <a:gd name="connsiteY2" fmla="*/ 1814979 h 1895198"/>
              <a:gd name="connsiteX3" fmla="*/ 7740610 w 12222653"/>
              <a:gd name="connsiteY3" fmla="*/ 1679726 h 1895198"/>
              <a:gd name="connsiteX4" fmla="*/ 12222653 w 12222653"/>
              <a:gd name="connsiteY4" fmla="*/ 0 h 1895198"/>
              <a:gd name="connsiteX5" fmla="*/ 7863790 w 12222653"/>
              <a:gd name="connsiteY5" fmla="*/ 1895198 h 1895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222653" h="1895198">
                <a:moveTo>
                  <a:pt x="7863790" y="1895198"/>
                </a:moveTo>
                <a:lnTo>
                  <a:pt x="0" y="1855580"/>
                </a:lnTo>
                <a:lnTo>
                  <a:pt x="96762" y="1814979"/>
                </a:lnTo>
                <a:lnTo>
                  <a:pt x="7740610" y="1679726"/>
                </a:lnTo>
                <a:lnTo>
                  <a:pt x="12222653" y="0"/>
                </a:lnTo>
                <a:lnTo>
                  <a:pt x="7863790" y="1895198"/>
                </a:lnTo>
                <a:close/>
              </a:path>
            </a:pathLst>
          </a:cu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74" tIns="34288" rIns="68574" bIns="34288" numCol="1" spcCol="0" rtlCol="0" fromWordArt="0" anchor="ctr" anchorCtr="0" forceAA="0" compatLnSpc="1">
            <a:prstTxWarp prst="textNoShape">
              <a:avLst/>
            </a:prstTxWarp>
            <a:noAutofit/>
          </a:bodyPr>
          <a:lstStyle/>
          <a:p>
            <a:pPr algn="ctr" defTabSz="685748" fontAlgn="auto">
              <a:lnSpc>
                <a:spcPct val="90000"/>
              </a:lnSpc>
              <a:spcBef>
                <a:spcPts val="0"/>
              </a:spcBef>
              <a:spcAft>
                <a:spcPts val="0"/>
              </a:spcAft>
            </a:pPr>
            <a:endParaRPr lang="en-US" sz="1400" dirty="0">
              <a:solidFill>
                <a:srgbClr val="FFFFFF"/>
              </a:solidFill>
            </a:endParaRPr>
          </a:p>
        </p:txBody>
      </p:sp>
      <p:sp>
        <p:nvSpPr>
          <p:cNvPr id="14" name="Freeform 13"/>
          <p:cNvSpPr/>
          <p:nvPr userDrawn="1"/>
        </p:nvSpPr>
        <p:spPr>
          <a:xfrm>
            <a:off x="-98077" y="-336162"/>
            <a:ext cx="9341777" cy="1544996"/>
          </a:xfrm>
          <a:custGeom>
            <a:avLst/>
            <a:gdLst>
              <a:gd name="connsiteX0" fmla="*/ 956840 w 7672110"/>
              <a:gd name="connsiteY0" fmla="*/ 400086 h 1339419"/>
              <a:gd name="connsiteX1" fmla="*/ 4244887 w 7672110"/>
              <a:gd name="connsiteY1" fmla="*/ 1339419 h 1339419"/>
              <a:gd name="connsiteX2" fmla="*/ 7672110 w 7672110"/>
              <a:gd name="connsiteY2" fmla="*/ 0 h 1339419"/>
              <a:gd name="connsiteX3" fmla="*/ 0 w 7672110"/>
              <a:gd name="connsiteY3" fmla="*/ 52185 h 1339419"/>
              <a:gd name="connsiteX4" fmla="*/ 956840 w 7672110"/>
              <a:gd name="connsiteY4" fmla="*/ 400086 h 1339419"/>
              <a:gd name="connsiteX0" fmla="*/ 0 w 7672110"/>
              <a:gd name="connsiteY0" fmla="*/ 52185 h 1339419"/>
              <a:gd name="connsiteX1" fmla="*/ 4244887 w 7672110"/>
              <a:gd name="connsiteY1" fmla="*/ 1339419 h 1339419"/>
              <a:gd name="connsiteX2" fmla="*/ 7672110 w 7672110"/>
              <a:gd name="connsiteY2" fmla="*/ 0 h 1339419"/>
              <a:gd name="connsiteX3" fmla="*/ 0 w 7672110"/>
              <a:gd name="connsiteY3" fmla="*/ 52185 h 1339419"/>
              <a:gd name="connsiteX0" fmla="*/ 0 w 7672110"/>
              <a:gd name="connsiteY0" fmla="*/ 52185 h 1008913"/>
              <a:gd name="connsiteX1" fmla="*/ 5549667 w 7672110"/>
              <a:gd name="connsiteY1" fmla="*/ 1008913 h 1008913"/>
              <a:gd name="connsiteX2" fmla="*/ 7672110 w 7672110"/>
              <a:gd name="connsiteY2" fmla="*/ 0 h 1008913"/>
              <a:gd name="connsiteX3" fmla="*/ 0 w 7672110"/>
              <a:gd name="connsiteY3" fmla="*/ 52185 h 1008913"/>
              <a:gd name="connsiteX0" fmla="*/ 0 w 8264769"/>
              <a:gd name="connsiteY0" fmla="*/ 3804 h 960532"/>
              <a:gd name="connsiteX1" fmla="*/ 5549667 w 8264769"/>
              <a:gd name="connsiteY1" fmla="*/ 960532 h 960532"/>
              <a:gd name="connsiteX2" fmla="*/ 8264769 w 8264769"/>
              <a:gd name="connsiteY2" fmla="*/ 0 h 960532"/>
              <a:gd name="connsiteX3" fmla="*/ 0 w 8264769"/>
              <a:gd name="connsiteY3" fmla="*/ 3804 h 960532"/>
              <a:gd name="connsiteX0" fmla="*/ 2674993 w 10939762"/>
              <a:gd name="connsiteY0" fmla="*/ 3804 h 1553199"/>
              <a:gd name="connsiteX1" fmla="*/ 0 w 10939762"/>
              <a:gd name="connsiteY1" fmla="*/ 1553199 h 1553199"/>
              <a:gd name="connsiteX2" fmla="*/ 10939762 w 10939762"/>
              <a:gd name="connsiteY2" fmla="*/ 0 h 1553199"/>
              <a:gd name="connsiteX3" fmla="*/ 2674993 w 10939762"/>
              <a:gd name="connsiteY3" fmla="*/ 3804 h 1553199"/>
              <a:gd name="connsiteX0" fmla="*/ 5348007 w 10939762"/>
              <a:gd name="connsiteY0" fmla="*/ 1237519 h 1553199"/>
              <a:gd name="connsiteX1" fmla="*/ 0 w 10939762"/>
              <a:gd name="connsiteY1" fmla="*/ 1553199 h 1553199"/>
              <a:gd name="connsiteX2" fmla="*/ 10939762 w 10939762"/>
              <a:gd name="connsiteY2" fmla="*/ 0 h 1553199"/>
              <a:gd name="connsiteX3" fmla="*/ 5348007 w 10939762"/>
              <a:gd name="connsiteY3" fmla="*/ 1237519 h 1553199"/>
              <a:gd name="connsiteX0" fmla="*/ 4912584 w 10939762"/>
              <a:gd name="connsiteY0" fmla="*/ 1431043 h 1553199"/>
              <a:gd name="connsiteX1" fmla="*/ 0 w 10939762"/>
              <a:gd name="connsiteY1" fmla="*/ 1553199 h 1553199"/>
              <a:gd name="connsiteX2" fmla="*/ 10939762 w 10939762"/>
              <a:gd name="connsiteY2" fmla="*/ 0 h 1553199"/>
              <a:gd name="connsiteX3" fmla="*/ 4912584 w 10939762"/>
              <a:gd name="connsiteY3" fmla="*/ 1431043 h 1553199"/>
              <a:gd name="connsiteX0" fmla="*/ 4912584 w 6948383"/>
              <a:gd name="connsiteY0" fmla="*/ 1455233 h 1577389"/>
              <a:gd name="connsiteX1" fmla="*/ 0 w 6948383"/>
              <a:gd name="connsiteY1" fmla="*/ 1577389 h 1577389"/>
              <a:gd name="connsiteX2" fmla="*/ 6948383 w 6948383"/>
              <a:gd name="connsiteY2" fmla="*/ 0 h 1577389"/>
              <a:gd name="connsiteX3" fmla="*/ 4912584 w 6948383"/>
              <a:gd name="connsiteY3" fmla="*/ 1455233 h 1577389"/>
              <a:gd name="connsiteX0" fmla="*/ 4912584 w 6948383"/>
              <a:gd name="connsiteY0" fmla="*/ 1455233 h 1577389"/>
              <a:gd name="connsiteX1" fmla="*/ 0 w 6948383"/>
              <a:gd name="connsiteY1" fmla="*/ 1577389 h 1577389"/>
              <a:gd name="connsiteX2" fmla="*/ 6948383 w 6948383"/>
              <a:gd name="connsiteY2" fmla="*/ 0 h 1577389"/>
              <a:gd name="connsiteX3" fmla="*/ 5872731 w 6948383"/>
              <a:gd name="connsiteY3" fmla="*/ 737809 h 1577389"/>
              <a:gd name="connsiteX4" fmla="*/ 4912584 w 6948383"/>
              <a:gd name="connsiteY4" fmla="*/ 1455233 h 1577389"/>
              <a:gd name="connsiteX0" fmla="*/ 4912584 w 11883990"/>
              <a:gd name="connsiteY0" fmla="*/ 1455233 h 1577389"/>
              <a:gd name="connsiteX1" fmla="*/ 0 w 11883990"/>
              <a:gd name="connsiteY1" fmla="*/ 1577389 h 1577389"/>
              <a:gd name="connsiteX2" fmla="*/ 6948383 w 11883990"/>
              <a:gd name="connsiteY2" fmla="*/ 0 h 1577389"/>
              <a:gd name="connsiteX3" fmla="*/ 11883990 w 11883990"/>
              <a:gd name="connsiteY3" fmla="*/ 48380 h 1577389"/>
              <a:gd name="connsiteX4" fmla="*/ 4912584 w 11883990"/>
              <a:gd name="connsiteY4" fmla="*/ 1455233 h 1577389"/>
              <a:gd name="connsiteX0" fmla="*/ 4912584 w 11932370"/>
              <a:gd name="connsiteY0" fmla="*/ 1491519 h 1613675"/>
              <a:gd name="connsiteX1" fmla="*/ 0 w 11932370"/>
              <a:gd name="connsiteY1" fmla="*/ 1613675 h 1613675"/>
              <a:gd name="connsiteX2" fmla="*/ 6948383 w 11932370"/>
              <a:gd name="connsiteY2" fmla="*/ 36286 h 1613675"/>
              <a:gd name="connsiteX3" fmla="*/ 11932370 w 11932370"/>
              <a:gd name="connsiteY3" fmla="*/ 0 h 1613675"/>
              <a:gd name="connsiteX4" fmla="*/ 4912584 w 11932370"/>
              <a:gd name="connsiteY4" fmla="*/ 1491519 h 1613675"/>
              <a:gd name="connsiteX0" fmla="*/ 4912584 w 11932370"/>
              <a:gd name="connsiteY0" fmla="*/ 1491519 h 1613675"/>
              <a:gd name="connsiteX1" fmla="*/ 0 w 11932370"/>
              <a:gd name="connsiteY1" fmla="*/ 1613675 h 1613675"/>
              <a:gd name="connsiteX2" fmla="*/ 7432186 w 11932370"/>
              <a:gd name="connsiteY2" fmla="*/ 435429 h 1613675"/>
              <a:gd name="connsiteX3" fmla="*/ 11932370 w 11932370"/>
              <a:gd name="connsiteY3" fmla="*/ 0 h 1613675"/>
              <a:gd name="connsiteX4" fmla="*/ 4912584 w 11932370"/>
              <a:gd name="connsiteY4" fmla="*/ 1491519 h 1613675"/>
              <a:gd name="connsiteX0" fmla="*/ 4912584 w 11932370"/>
              <a:gd name="connsiteY0" fmla="*/ 1491519 h 1613675"/>
              <a:gd name="connsiteX1" fmla="*/ 0 w 11932370"/>
              <a:gd name="connsiteY1" fmla="*/ 1613675 h 1613675"/>
              <a:gd name="connsiteX2" fmla="*/ 6440389 w 11932370"/>
              <a:gd name="connsiteY2" fmla="*/ 1016000 h 1613675"/>
              <a:gd name="connsiteX3" fmla="*/ 11932370 w 11932370"/>
              <a:gd name="connsiteY3" fmla="*/ 0 h 1613675"/>
              <a:gd name="connsiteX4" fmla="*/ 4912584 w 11932370"/>
              <a:gd name="connsiteY4" fmla="*/ 1491519 h 1613675"/>
              <a:gd name="connsiteX0" fmla="*/ 4912584 w 11932370"/>
              <a:gd name="connsiteY0" fmla="*/ 1491519 h 1613675"/>
              <a:gd name="connsiteX1" fmla="*/ 0 w 11932370"/>
              <a:gd name="connsiteY1" fmla="*/ 1613675 h 1613675"/>
              <a:gd name="connsiteX2" fmla="*/ 7541042 w 11932370"/>
              <a:gd name="connsiteY2" fmla="*/ 677334 h 1613675"/>
              <a:gd name="connsiteX3" fmla="*/ 11932370 w 11932370"/>
              <a:gd name="connsiteY3" fmla="*/ 0 h 1613675"/>
              <a:gd name="connsiteX4" fmla="*/ 4912584 w 11932370"/>
              <a:gd name="connsiteY4" fmla="*/ 1491519 h 1613675"/>
              <a:gd name="connsiteX0" fmla="*/ 5396388 w 11932370"/>
              <a:gd name="connsiteY0" fmla="*/ 1588281 h 1613675"/>
              <a:gd name="connsiteX1" fmla="*/ 0 w 11932370"/>
              <a:gd name="connsiteY1" fmla="*/ 1613675 h 1613675"/>
              <a:gd name="connsiteX2" fmla="*/ 7541042 w 11932370"/>
              <a:gd name="connsiteY2" fmla="*/ 677334 h 1613675"/>
              <a:gd name="connsiteX3" fmla="*/ 11932370 w 11932370"/>
              <a:gd name="connsiteY3" fmla="*/ 0 h 1613675"/>
              <a:gd name="connsiteX4" fmla="*/ 5396388 w 11932370"/>
              <a:gd name="connsiteY4" fmla="*/ 1588281 h 1613675"/>
              <a:gd name="connsiteX0" fmla="*/ 5299627 w 11835609"/>
              <a:gd name="connsiteY0" fmla="*/ 1588281 h 1588281"/>
              <a:gd name="connsiteX1" fmla="*/ 0 w 11835609"/>
              <a:gd name="connsiteY1" fmla="*/ 138056 h 1588281"/>
              <a:gd name="connsiteX2" fmla="*/ 7444281 w 11835609"/>
              <a:gd name="connsiteY2" fmla="*/ 677334 h 1588281"/>
              <a:gd name="connsiteX3" fmla="*/ 11835609 w 11835609"/>
              <a:gd name="connsiteY3" fmla="*/ 0 h 1588281"/>
              <a:gd name="connsiteX4" fmla="*/ 5299627 w 11835609"/>
              <a:gd name="connsiteY4" fmla="*/ 1588281 h 1588281"/>
              <a:gd name="connsiteX0" fmla="*/ 5372198 w 11908180"/>
              <a:gd name="connsiteY0" fmla="*/ 1588281 h 1588281"/>
              <a:gd name="connsiteX1" fmla="*/ 0 w 11908180"/>
              <a:gd name="connsiteY1" fmla="*/ 101770 h 1588281"/>
              <a:gd name="connsiteX2" fmla="*/ 7516852 w 11908180"/>
              <a:gd name="connsiteY2" fmla="*/ 677334 h 1588281"/>
              <a:gd name="connsiteX3" fmla="*/ 11908180 w 11908180"/>
              <a:gd name="connsiteY3" fmla="*/ 0 h 1588281"/>
              <a:gd name="connsiteX4" fmla="*/ 5372198 w 11908180"/>
              <a:gd name="connsiteY4" fmla="*/ 1588281 h 1588281"/>
              <a:gd name="connsiteX0" fmla="*/ 5372198 w 11908180"/>
              <a:gd name="connsiteY0" fmla="*/ 1588281 h 1588281"/>
              <a:gd name="connsiteX1" fmla="*/ 0 w 11908180"/>
              <a:gd name="connsiteY1" fmla="*/ 101770 h 1588281"/>
              <a:gd name="connsiteX2" fmla="*/ 5920301 w 11908180"/>
              <a:gd name="connsiteY2" fmla="*/ 955524 h 1588281"/>
              <a:gd name="connsiteX3" fmla="*/ 11908180 w 11908180"/>
              <a:gd name="connsiteY3" fmla="*/ 0 h 1588281"/>
              <a:gd name="connsiteX4" fmla="*/ 5372198 w 11908180"/>
              <a:gd name="connsiteY4" fmla="*/ 1588281 h 1588281"/>
              <a:gd name="connsiteX0" fmla="*/ 7464648 w 11908180"/>
              <a:gd name="connsiteY0" fmla="*/ 1672947 h 1672947"/>
              <a:gd name="connsiteX1" fmla="*/ 0 w 11908180"/>
              <a:gd name="connsiteY1" fmla="*/ 101770 h 1672947"/>
              <a:gd name="connsiteX2" fmla="*/ 5920301 w 11908180"/>
              <a:gd name="connsiteY2" fmla="*/ 955524 h 1672947"/>
              <a:gd name="connsiteX3" fmla="*/ 11908180 w 11908180"/>
              <a:gd name="connsiteY3" fmla="*/ 0 h 1672947"/>
              <a:gd name="connsiteX4" fmla="*/ 7464648 w 11908180"/>
              <a:gd name="connsiteY4" fmla="*/ 1672947 h 1672947"/>
              <a:gd name="connsiteX0" fmla="*/ 7464648 w 11908180"/>
              <a:gd name="connsiteY0" fmla="*/ 1672947 h 1672947"/>
              <a:gd name="connsiteX1" fmla="*/ 0 w 11908180"/>
              <a:gd name="connsiteY1" fmla="*/ 101770 h 1672947"/>
              <a:gd name="connsiteX2" fmla="*/ 7456377 w 11908180"/>
              <a:gd name="connsiteY2" fmla="*/ 1161143 h 1672947"/>
              <a:gd name="connsiteX3" fmla="*/ 11908180 w 11908180"/>
              <a:gd name="connsiteY3" fmla="*/ 0 h 1672947"/>
              <a:gd name="connsiteX4" fmla="*/ 7464648 w 11908180"/>
              <a:gd name="connsiteY4" fmla="*/ 1672947 h 1672947"/>
              <a:gd name="connsiteX0" fmla="*/ 7464648 w 11908180"/>
              <a:gd name="connsiteY0" fmla="*/ 1672947 h 1672947"/>
              <a:gd name="connsiteX1" fmla="*/ 0 w 11908180"/>
              <a:gd name="connsiteY1" fmla="*/ 101770 h 1672947"/>
              <a:gd name="connsiteX2" fmla="*/ 7420092 w 11908180"/>
              <a:gd name="connsiteY2" fmla="*/ 967620 h 1672947"/>
              <a:gd name="connsiteX3" fmla="*/ 11908180 w 11908180"/>
              <a:gd name="connsiteY3" fmla="*/ 0 h 1672947"/>
              <a:gd name="connsiteX4" fmla="*/ 7464648 w 11908180"/>
              <a:gd name="connsiteY4" fmla="*/ 1672947 h 1672947"/>
              <a:gd name="connsiteX0" fmla="*/ 7500933 w 11944465"/>
              <a:gd name="connsiteY0" fmla="*/ 1672947 h 2242627"/>
              <a:gd name="connsiteX1" fmla="*/ 0 w 11944465"/>
              <a:gd name="connsiteY1" fmla="*/ 2242627 h 2242627"/>
              <a:gd name="connsiteX2" fmla="*/ 7456377 w 11944465"/>
              <a:gd name="connsiteY2" fmla="*/ 967620 h 2242627"/>
              <a:gd name="connsiteX3" fmla="*/ 11944465 w 11944465"/>
              <a:gd name="connsiteY3" fmla="*/ 0 h 2242627"/>
              <a:gd name="connsiteX4" fmla="*/ 7500933 w 11944465"/>
              <a:gd name="connsiteY4" fmla="*/ 1672947 h 2242627"/>
              <a:gd name="connsiteX0" fmla="*/ 7537218 w 11944465"/>
              <a:gd name="connsiteY0" fmla="*/ 2120471 h 2242627"/>
              <a:gd name="connsiteX1" fmla="*/ 0 w 11944465"/>
              <a:gd name="connsiteY1" fmla="*/ 2242627 h 2242627"/>
              <a:gd name="connsiteX2" fmla="*/ 7456377 w 11944465"/>
              <a:gd name="connsiteY2" fmla="*/ 967620 h 2242627"/>
              <a:gd name="connsiteX3" fmla="*/ 11944465 w 11944465"/>
              <a:gd name="connsiteY3" fmla="*/ 0 h 2242627"/>
              <a:gd name="connsiteX4" fmla="*/ 7537218 w 11944465"/>
              <a:gd name="connsiteY4" fmla="*/ 2120471 h 2242627"/>
              <a:gd name="connsiteX0" fmla="*/ 7537218 w 11944465"/>
              <a:gd name="connsiteY0" fmla="*/ 2120471 h 2242627"/>
              <a:gd name="connsiteX1" fmla="*/ 0 w 11944465"/>
              <a:gd name="connsiteY1" fmla="*/ 2242627 h 2242627"/>
              <a:gd name="connsiteX2" fmla="*/ 7468472 w 11944465"/>
              <a:gd name="connsiteY2" fmla="*/ 1693334 h 2242627"/>
              <a:gd name="connsiteX3" fmla="*/ 11944465 w 11944465"/>
              <a:gd name="connsiteY3" fmla="*/ 0 h 2242627"/>
              <a:gd name="connsiteX4" fmla="*/ 7537218 w 11944465"/>
              <a:gd name="connsiteY4" fmla="*/ 2120471 h 2242627"/>
              <a:gd name="connsiteX0" fmla="*/ 7537218 w 12295223"/>
              <a:gd name="connsiteY0" fmla="*/ 1781804 h 1903960"/>
              <a:gd name="connsiteX1" fmla="*/ 0 w 12295223"/>
              <a:gd name="connsiteY1" fmla="*/ 1903960 h 1903960"/>
              <a:gd name="connsiteX2" fmla="*/ 7468472 w 12295223"/>
              <a:gd name="connsiteY2" fmla="*/ 1354667 h 1903960"/>
              <a:gd name="connsiteX3" fmla="*/ 12295223 w 12295223"/>
              <a:gd name="connsiteY3" fmla="*/ 0 h 1903960"/>
              <a:gd name="connsiteX4" fmla="*/ 7537218 w 12295223"/>
              <a:gd name="connsiteY4" fmla="*/ 1781804 h 1903960"/>
              <a:gd name="connsiteX0" fmla="*/ 7488837 w 12246842"/>
              <a:gd name="connsiteY0" fmla="*/ 1781804 h 1781804"/>
              <a:gd name="connsiteX1" fmla="*/ 0 w 12246842"/>
              <a:gd name="connsiteY1" fmla="*/ 1480627 h 1781804"/>
              <a:gd name="connsiteX2" fmla="*/ 7420091 w 12246842"/>
              <a:gd name="connsiteY2" fmla="*/ 1354667 h 1781804"/>
              <a:gd name="connsiteX3" fmla="*/ 12246842 w 12246842"/>
              <a:gd name="connsiteY3" fmla="*/ 0 h 1781804"/>
              <a:gd name="connsiteX4" fmla="*/ 7488837 w 12246842"/>
              <a:gd name="connsiteY4" fmla="*/ 1781804 h 1781804"/>
              <a:gd name="connsiteX0" fmla="*/ 7537218 w 12295223"/>
              <a:gd name="connsiteY0" fmla="*/ 1781804 h 1781804"/>
              <a:gd name="connsiteX1" fmla="*/ 0 w 12295223"/>
              <a:gd name="connsiteY1" fmla="*/ 1516913 h 1781804"/>
              <a:gd name="connsiteX2" fmla="*/ 7468472 w 12295223"/>
              <a:gd name="connsiteY2" fmla="*/ 1354667 h 1781804"/>
              <a:gd name="connsiteX3" fmla="*/ 12295223 w 12295223"/>
              <a:gd name="connsiteY3" fmla="*/ 0 h 1781804"/>
              <a:gd name="connsiteX4" fmla="*/ 7537218 w 12295223"/>
              <a:gd name="connsiteY4" fmla="*/ 1781804 h 1781804"/>
              <a:gd name="connsiteX0" fmla="*/ 7996832 w 12295223"/>
              <a:gd name="connsiteY0" fmla="*/ 1733423 h 1733423"/>
              <a:gd name="connsiteX1" fmla="*/ 0 w 12295223"/>
              <a:gd name="connsiteY1" fmla="*/ 1516913 h 1733423"/>
              <a:gd name="connsiteX2" fmla="*/ 7468472 w 12295223"/>
              <a:gd name="connsiteY2" fmla="*/ 1354667 h 1733423"/>
              <a:gd name="connsiteX3" fmla="*/ 12295223 w 12295223"/>
              <a:gd name="connsiteY3" fmla="*/ 0 h 1733423"/>
              <a:gd name="connsiteX4" fmla="*/ 7996832 w 12295223"/>
              <a:gd name="connsiteY4" fmla="*/ 1733423 h 1733423"/>
              <a:gd name="connsiteX0" fmla="*/ 7561409 w 12295223"/>
              <a:gd name="connsiteY0" fmla="*/ 1757614 h 1757614"/>
              <a:gd name="connsiteX1" fmla="*/ 0 w 12295223"/>
              <a:gd name="connsiteY1" fmla="*/ 1516913 h 1757614"/>
              <a:gd name="connsiteX2" fmla="*/ 7468472 w 12295223"/>
              <a:gd name="connsiteY2" fmla="*/ 1354667 h 1757614"/>
              <a:gd name="connsiteX3" fmla="*/ 12295223 w 12295223"/>
              <a:gd name="connsiteY3" fmla="*/ 0 h 1757614"/>
              <a:gd name="connsiteX4" fmla="*/ 7561409 w 12295223"/>
              <a:gd name="connsiteY4" fmla="*/ 1757614 h 1757614"/>
              <a:gd name="connsiteX0" fmla="*/ 7900072 w 12295223"/>
              <a:gd name="connsiteY0" fmla="*/ 1781805 h 1781805"/>
              <a:gd name="connsiteX1" fmla="*/ 0 w 12295223"/>
              <a:gd name="connsiteY1" fmla="*/ 1516913 h 1781805"/>
              <a:gd name="connsiteX2" fmla="*/ 7468472 w 12295223"/>
              <a:gd name="connsiteY2" fmla="*/ 1354667 h 1781805"/>
              <a:gd name="connsiteX3" fmla="*/ 12295223 w 12295223"/>
              <a:gd name="connsiteY3" fmla="*/ 0 h 1781805"/>
              <a:gd name="connsiteX4" fmla="*/ 7900072 w 12295223"/>
              <a:gd name="connsiteY4" fmla="*/ 1781805 h 1781805"/>
              <a:gd name="connsiteX0" fmla="*/ 7900072 w 12295223"/>
              <a:gd name="connsiteY0" fmla="*/ 1781805 h 1781805"/>
              <a:gd name="connsiteX1" fmla="*/ 0 w 12295223"/>
              <a:gd name="connsiteY1" fmla="*/ 1516913 h 1781805"/>
              <a:gd name="connsiteX2" fmla="*/ 7649898 w 12295223"/>
              <a:gd name="connsiteY2" fmla="*/ 1354667 h 1781805"/>
              <a:gd name="connsiteX3" fmla="*/ 12295223 w 12295223"/>
              <a:gd name="connsiteY3" fmla="*/ 0 h 1781805"/>
              <a:gd name="connsiteX4" fmla="*/ 7900072 w 12295223"/>
              <a:gd name="connsiteY4" fmla="*/ 1781805 h 1781805"/>
              <a:gd name="connsiteX0" fmla="*/ 7900072 w 12295223"/>
              <a:gd name="connsiteY0" fmla="*/ 1854377 h 1854377"/>
              <a:gd name="connsiteX1" fmla="*/ 0 w 12295223"/>
              <a:gd name="connsiteY1" fmla="*/ 1589485 h 1854377"/>
              <a:gd name="connsiteX2" fmla="*/ 7649898 w 12295223"/>
              <a:gd name="connsiteY2" fmla="*/ 1427239 h 1854377"/>
              <a:gd name="connsiteX3" fmla="*/ 12295223 w 12295223"/>
              <a:gd name="connsiteY3" fmla="*/ 0 h 1854377"/>
              <a:gd name="connsiteX4" fmla="*/ 7900072 w 12295223"/>
              <a:gd name="connsiteY4" fmla="*/ 1854377 h 1854377"/>
              <a:gd name="connsiteX0" fmla="*/ 7900072 w 12295223"/>
              <a:gd name="connsiteY0" fmla="*/ 1854377 h 1854377"/>
              <a:gd name="connsiteX1" fmla="*/ 0 w 12295223"/>
              <a:gd name="connsiteY1" fmla="*/ 1589485 h 1854377"/>
              <a:gd name="connsiteX2" fmla="*/ 7734564 w 12295223"/>
              <a:gd name="connsiteY2" fmla="*/ 1608667 h 1854377"/>
              <a:gd name="connsiteX3" fmla="*/ 12295223 w 12295223"/>
              <a:gd name="connsiteY3" fmla="*/ 0 h 1854377"/>
              <a:gd name="connsiteX4" fmla="*/ 7900072 w 12295223"/>
              <a:gd name="connsiteY4" fmla="*/ 1854377 h 1854377"/>
              <a:gd name="connsiteX0" fmla="*/ 7900072 w 12283128"/>
              <a:gd name="connsiteY0" fmla="*/ 1975329 h 1975329"/>
              <a:gd name="connsiteX1" fmla="*/ 0 w 12283128"/>
              <a:gd name="connsiteY1" fmla="*/ 1710437 h 1975329"/>
              <a:gd name="connsiteX2" fmla="*/ 7734564 w 12283128"/>
              <a:gd name="connsiteY2" fmla="*/ 1729619 h 1975329"/>
              <a:gd name="connsiteX3" fmla="*/ 12283128 w 12283128"/>
              <a:gd name="connsiteY3" fmla="*/ 0 h 1975329"/>
              <a:gd name="connsiteX4" fmla="*/ 7900072 w 12283128"/>
              <a:gd name="connsiteY4" fmla="*/ 1975329 h 1975329"/>
              <a:gd name="connsiteX0" fmla="*/ 8081498 w 12464554"/>
              <a:gd name="connsiteY0" fmla="*/ 1975329 h 1975329"/>
              <a:gd name="connsiteX1" fmla="*/ 0 w 12464554"/>
              <a:gd name="connsiteY1" fmla="*/ 1649961 h 1975329"/>
              <a:gd name="connsiteX2" fmla="*/ 7915990 w 12464554"/>
              <a:gd name="connsiteY2" fmla="*/ 1729619 h 1975329"/>
              <a:gd name="connsiteX3" fmla="*/ 12464554 w 12464554"/>
              <a:gd name="connsiteY3" fmla="*/ 0 h 1975329"/>
              <a:gd name="connsiteX4" fmla="*/ 8081498 w 12464554"/>
              <a:gd name="connsiteY4" fmla="*/ 1975329 h 1975329"/>
              <a:gd name="connsiteX0" fmla="*/ 8081498 w 12452459"/>
              <a:gd name="connsiteY0" fmla="*/ 2229329 h 2229329"/>
              <a:gd name="connsiteX1" fmla="*/ 0 w 12452459"/>
              <a:gd name="connsiteY1" fmla="*/ 1903961 h 2229329"/>
              <a:gd name="connsiteX2" fmla="*/ 7915990 w 12452459"/>
              <a:gd name="connsiteY2" fmla="*/ 1983619 h 2229329"/>
              <a:gd name="connsiteX3" fmla="*/ 12452459 w 12452459"/>
              <a:gd name="connsiteY3" fmla="*/ 0 h 2229329"/>
              <a:gd name="connsiteX4" fmla="*/ 8081498 w 12452459"/>
              <a:gd name="connsiteY4" fmla="*/ 2229329 h 2229329"/>
              <a:gd name="connsiteX0" fmla="*/ 7996835 w 12452459"/>
              <a:gd name="connsiteY0" fmla="*/ 2102329 h 2102329"/>
              <a:gd name="connsiteX1" fmla="*/ 0 w 12452459"/>
              <a:gd name="connsiteY1" fmla="*/ 1903961 h 2102329"/>
              <a:gd name="connsiteX2" fmla="*/ 7915990 w 12452459"/>
              <a:gd name="connsiteY2" fmla="*/ 1983619 h 2102329"/>
              <a:gd name="connsiteX3" fmla="*/ 12452459 w 12452459"/>
              <a:gd name="connsiteY3" fmla="*/ 0 h 2102329"/>
              <a:gd name="connsiteX4" fmla="*/ 7996835 w 12452459"/>
              <a:gd name="connsiteY4" fmla="*/ 2102329 h 2102329"/>
              <a:gd name="connsiteX0" fmla="*/ 7996835 w 12452459"/>
              <a:gd name="connsiteY0" fmla="*/ 2102329 h 2102329"/>
              <a:gd name="connsiteX1" fmla="*/ 0 w 12452459"/>
              <a:gd name="connsiteY1" fmla="*/ 1903961 h 2102329"/>
              <a:gd name="connsiteX2" fmla="*/ 7863076 w 12452459"/>
              <a:gd name="connsiteY2" fmla="*/ 1824869 h 2102329"/>
              <a:gd name="connsiteX3" fmla="*/ 12452459 w 12452459"/>
              <a:gd name="connsiteY3" fmla="*/ 0 h 2102329"/>
              <a:gd name="connsiteX4" fmla="*/ 7996835 w 12452459"/>
              <a:gd name="connsiteY4" fmla="*/ 2102329 h 2102329"/>
              <a:gd name="connsiteX0" fmla="*/ 8007418 w 12452459"/>
              <a:gd name="connsiteY0" fmla="*/ 2059995 h 2059995"/>
              <a:gd name="connsiteX1" fmla="*/ 0 w 12452459"/>
              <a:gd name="connsiteY1" fmla="*/ 1903961 h 2059995"/>
              <a:gd name="connsiteX2" fmla="*/ 7863076 w 12452459"/>
              <a:gd name="connsiteY2" fmla="*/ 1824869 h 2059995"/>
              <a:gd name="connsiteX3" fmla="*/ 12452459 w 12452459"/>
              <a:gd name="connsiteY3" fmla="*/ 0 h 2059995"/>
              <a:gd name="connsiteX4" fmla="*/ 8007418 w 12452459"/>
              <a:gd name="connsiteY4" fmla="*/ 2059995 h 2059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52459" h="2059995">
                <a:moveTo>
                  <a:pt x="8007418" y="2059995"/>
                </a:moveTo>
                <a:lnTo>
                  <a:pt x="0" y="1903961"/>
                </a:lnTo>
                <a:lnTo>
                  <a:pt x="7863076" y="1824869"/>
                </a:lnTo>
                <a:lnTo>
                  <a:pt x="12452459" y="0"/>
                </a:lnTo>
                <a:lnTo>
                  <a:pt x="8007418" y="2059995"/>
                </a:lnTo>
                <a:close/>
              </a:path>
            </a:pathLst>
          </a:custGeom>
          <a:solidFill>
            <a:schemeClr val="bg2">
              <a:lumMod val="2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74" tIns="34288" rIns="68574" bIns="34288" numCol="1" spcCol="0" rtlCol="0" fromWordArt="0" anchor="ctr" anchorCtr="0" forceAA="0" compatLnSpc="1">
            <a:prstTxWarp prst="textNoShape">
              <a:avLst/>
            </a:prstTxWarp>
            <a:noAutofit/>
          </a:bodyPr>
          <a:lstStyle/>
          <a:p>
            <a:pPr algn="ctr" defTabSz="685748" fontAlgn="auto">
              <a:lnSpc>
                <a:spcPct val="90000"/>
              </a:lnSpc>
              <a:spcBef>
                <a:spcPts val="0"/>
              </a:spcBef>
              <a:spcAft>
                <a:spcPts val="0"/>
              </a:spcAft>
            </a:pPr>
            <a:endParaRPr lang="en-US" sz="1400" dirty="0">
              <a:solidFill>
                <a:srgbClr val="FFFFFF"/>
              </a:solidFill>
            </a:endParaRPr>
          </a:p>
        </p:txBody>
      </p:sp>
      <p:sp>
        <p:nvSpPr>
          <p:cNvPr id="2" name="Title 1"/>
          <p:cNvSpPr>
            <a:spLocks noGrp="1"/>
          </p:cNvSpPr>
          <p:nvPr>
            <p:ph type="title"/>
          </p:nvPr>
        </p:nvSpPr>
        <p:spPr/>
        <p:txBody>
          <a:bodyPr/>
          <a:lstStyle/>
          <a:p>
            <a:r>
              <a:rPr lang="en-US" smtClean="0"/>
              <a:t>Click to edit Master title style</a:t>
            </a:r>
            <a:endParaRPr lang="en-US"/>
          </a:p>
        </p:txBody>
      </p:sp>
      <p:grpSp>
        <p:nvGrpSpPr>
          <p:cNvPr id="3" name="Group 5"/>
          <p:cNvGrpSpPr/>
          <p:nvPr userDrawn="1"/>
        </p:nvGrpSpPr>
        <p:grpSpPr>
          <a:xfrm>
            <a:off x="0" y="0"/>
            <a:ext cx="9144430" cy="5143500"/>
            <a:chOff x="0" y="0"/>
            <a:chExt cx="12189398" cy="6858000"/>
          </a:xfrm>
          <a:solidFill>
            <a:srgbClr val="D8E1E6"/>
          </a:solidFill>
        </p:grpSpPr>
        <p:sp>
          <p:nvSpPr>
            <p:cNvPr id="7" name="Rectangle 6"/>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48" fontAlgn="auto">
                <a:spcBef>
                  <a:spcPts val="0"/>
                </a:spcBef>
                <a:spcAft>
                  <a:spcPts val="0"/>
                </a:spcAft>
              </a:pPr>
              <a:endParaRPr sz="1400" dirty="0">
                <a:solidFill>
                  <a:srgbClr val="FFFFFF"/>
                </a:solidFill>
              </a:endParaRPr>
            </a:p>
          </p:txBody>
        </p:sp>
        <p:sp>
          <p:nvSpPr>
            <p:cNvPr id="8" name="Rectangle 7"/>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48" fontAlgn="auto">
                <a:spcBef>
                  <a:spcPts val="0"/>
                </a:spcBef>
                <a:spcAft>
                  <a:spcPts val="0"/>
                </a:spcAft>
              </a:pPr>
              <a:endParaRPr sz="1400" dirty="0">
                <a:solidFill>
                  <a:srgbClr val="FFFFFF"/>
                </a:solidFill>
              </a:endParaRPr>
            </a:p>
          </p:txBody>
        </p:sp>
        <p:sp>
          <p:nvSpPr>
            <p:cNvPr id="9" name="Rectangle 8"/>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48" fontAlgn="auto">
                <a:spcBef>
                  <a:spcPts val="0"/>
                </a:spcBef>
                <a:spcAft>
                  <a:spcPts val="0"/>
                </a:spcAft>
              </a:pPr>
              <a:endParaRPr sz="1400" dirty="0">
                <a:solidFill>
                  <a:srgbClr val="FFFFFF"/>
                </a:solidFill>
              </a:endParaRPr>
            </a:p>
          </p:txBody>
        </p:sp>
        <p:sp>
          <p:nvSpPr>
            <p:cNvPr id="10" name="Rectangle 9"/>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48" fontAlgn="auto">
                <a:spcBef>
                  <a:spcPts val="0"/>
                </a:spcBef>
                <a:spcAft>
                  <a:spcPts val="0"/>
                </a:spcAft>
              </a:pPr>
              <a:endParaRPr sz="1400" dirty="0">
                <a:solidFill>
                  <a:srgbClr val="FFFFFF"/>
                </a:solidFill>
              </a:endParaRPr>
            </a:p>
          </p:txBody>
        </p:sp>
      </p:grpSp>
      <p:sp>
        <p:nvSpPr>
          <p:cNvPr id="11" name="TextBox 10"/>
          <p:cNvSpPr txBox="1"/>
          <p:nvPr userDrawn="1"/>
        </p:nvSpPr>
        <p:spPr>
          <a:xfrm>
            <a:off x="3951894" y="4917186"/>
            <a:ext cx="2400925" cy="137160"/>
          </a:xfrm>
          <a:prstGeom prst="rect">
            <a:avLst/>
          </a:prstGeom>
          <a:noFill/>
        </p:spPr>
        <p:txBody>
          <a:bodyPr vert="horz" wrap="none" lIns="0" tIns="0" rIns="0" bIns="0" rtlCol="0" anchor="ctr" anchorCtr="0">
            <a:noAutofit/>
          </a:bodyPr>
          <a:lstStyle/>
          <a:p>
            <a:pPr algn="r" defTabSz="685748" fontAlgn="auto">
              <a:spcBef>
                <a:spcPts val="0"/>
              </a:spcBef>
              <a:spcAft>
                <a:spcPts val="0"/>
              </a:spcAft>
            </a:pPr>
            <a:r>
              <a:rPr sz="600" dirty="0">
                <a:solidFill>
                  <a:srgbClr val="58595B"/>
                </a:solidFill>
                <a:latin typeface="Calibri"/>
                <a:ea typeface="+mn-ea"/>
              </a:rPr>
              <a:t>Copyright © </a:t>
            </a:r>
            <a:r>
              <a:rPr lang="en-US" sz="600" dirty="0" smtClean="0">
                <a:solidFill>
                  <a:srgbClr val="58595B"/>
                </a:solidFill>
                <a:latin typeface="Calibri"/>
                <a:ea typeface="+mn-ea"/>
              </a:rPr>
              <a:t>2017,</a:t>
            </a:r>
            <a:r>
              <a:rPr sz="600" dirty="0" smtClean="0">
                <a:solidFill>
                  <a:srgbClr val="58595B"/>
                </a:solidFill>
                <a:latin typeface="Calibri"/>
                <a:ea typeface="+mn-ea"/>
              </a:rPr>
              <a:t> </a:t>
            </a:r>
            <a:r>
              <a:rPr sz="600" dirty="0">
                <a:solidFill>
                  <a:srgbClr val="58595B"/>
                </a:solidFill>
                <a:latin typeface="Calibri"/>
                <a:ea typeface="+mn-ea"/>
              </a:rPr>
              <a:t>Oracle and/or its affiliates. All rights reserved.  </a:t>
            </a:r>
          </a:p>
        </p:txBody>
      </p:sp>
      <p:pic>
        <p:nvPicPr>
          <p:cNvPr id="12" name="Picture 11" descr="Oracle logo in white on red staging background"/>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97868" y="4697730"/>
            <a:ext cx="1219171" cy="445770"/>
          </a:xfrm>
          <a:prstGeom prst="rect">
            <a:avLst/>
          </a:prstGeom>
        </p:spPr>
      </p:pic>
    </p:spTree>
    <p:extLst>
      <p:ext uri="{BB962C8B-B14F-4D97-AF65-F5344CB8AC3E}">
        <p14:creationId xmlns:p14="http://schemas.microsoft.com/office/powerpoint/2010/main" val="3013165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Program Agenda">
    <p:spTree>
      <p:nvGrpSpPr>
        <p:cNvPr id="1" name=""/>
        <p:cNvGrpSpPr/>
        <p:nvPr/>
      </p:nvGrpSpPr>
      <p:grpSpPr>
        <a:xfrm>
          <a:off x="0" y="0"/>
          <a:ext cx="0" cy="0"/>
          <a:chOff x="0" y="0"/>
          <a:chExt cx="0" cy="0"/>
        </a:xfrm>
      </p:grpSpPr>
      <p:sp>
        <p:nvSpPr>
          <p:cNvPr id="2" name="Title 1"/>
          <p:cNvSpPr>
            <a:spLocks noGrp="1"/>
          </p:cNvSpPr>
          <p:nvPr>
            <p:ph type="title"/>
          </p:nvPr>
        </p:nvSpPr>
        <p:spPr bwMode="gray"/>
        <p:txBody>
          <a:bodyPr/>
          <a:lstStyle/>
          <a:p>
            <a:r>
              <a:rPr lang="en-US" smtClean="0"/>
              <a:t>Click to edit Master title style</a:t>
            </a:r>
            <a:endParaRPr dirty="0"/>
          </a:p>
        </p:txBody>
      </p:sp>
      <p:sp>
        <p:nvSpPr>
          <p:cNvPr id="4" name="Date Placeholder 3"/>
          <p:cNvSpPr>
            <a:spLocks noGrp="1"/>
          </p:cNvSpPr>
          <p:nvPr>
            <p:ph type="dt" sz="half" idx="10"/>
          </p:nvPr>
        </p:nvSpPr>
        <p:spPr bwMode="gray">
          <a:xfrm>
            <a:off x="3137415" y="4917186"/>
            <a:ext cx="920038" cy="137160"/>
          </a:xfrm>
          <a:prstGeom prst="rect">
            <a:avLst/>
          </a:prstGeom>
        </p:spPr>
        <p:txBody>
          <a:bodyPr lIns="68574" tIns="34288" rIns="68574" bIns="34288"/>
          <a:lstStyle>
            <a:lvl1pPr defTabSz="685748" fontAlgn="auto">
              <a:spcBef>
                <a:spcPts val="0"/>
              </a:spcBef>
              <a:spcAft>
                <a:spcPts val="0"/>
              </a:spcAft>
              <a:defRPr/>
            </a:lvl1pPr>
          </a:lstStyle>
          <a:p>
            <a:fld id="{C154D1DD-7A94-3A44-A2B9-66FA7B1686B1}" type="datetime1">
              <a:rPr lang="en-US" sz="1400" smtClean="0">
                <a:solidFill>
                  <a:srgbClr val="58595B"/>
                </a:solidFill>
                <a:latin typeface="Calibri"/>
                <a:ea typeface="+mn-ea"/>
              </a:rPr>
              <a:pPr/>
              <a:t>3/25/2019</a:t>
            </a:fld>
            <a:endParaRPr lang="en-US" sz="1400" dirty="0">
              <a:solidFill>
                <a:srgbClr val="58595B"/>
              </a:solidFill>
              <a:latin typeface="Calibri"/>
              <a:ea typeface="+mn-ea"/>
            </a:endParaRPr>
          </a:p>
        </p:txBody>
      </p:sp>
      <p:sp>
        <p:nvSpPr>
          <p:cNvPr id="6" name="Slide Number Placeholder 5"/>
          <p:cNvSpPr>
            <a:spLocks noGrp="1"/>
          </p:cNvSpPr>
          <p:nvPr>
            <p:ph type="sldNum" sz="quarter" idx="12"/>
          </p:nvPr>
        </p:nvSpPr>
        <p:spPr bwMode="gray"/>
        <p:txBody>
          <a:bodyPr/>
          <a:lstStyle/>
          <a:p>
            <a:fld id="{C51EAA63-D034-42AE-91FA-B13B9518C7BE}" type="slidenum">
              <a:rPr>
                <a:solidFill>
                  <a:srgbClr val="58595B"/>
                </a:solidFill>
              </a:rPr>
              <a:pPr/>
              <a:t>‹#›</a:t>
            </a:fld>
            <a:endParaRPr dirty="0">
              <a:solidFill>
                <a:srgbClr val="58595B"/>
              </a:solidFill>
            </a:endParaRPr>
          </a:p>
        </p:txBody>
      </p:sp>
      <p:sp>
        <p:nvSpPr>
          <p:cNvPr id="8" name="Text Placeholder 7"/>
          <p:cNvSpPr>
            <a:spLocks noGrp="1"/>
          </p:cNvSpPr>
          <p:nvPr>
            <p:ph type="body" sz="quarter" idx="13"/>
          </p:nvPr>
        </p:nvSpPr>
        <p:spPr bwMode="gray">
          <a:xfrm>
            <a:off x="2097494" y="1485899"/>
            <a:ext cx="6647543" cy="2971801"/>
          </a:xfrm>
        </p:spPr>
        <p:txBody>
          <a:bodyPr>
            <a:noAutofit/>
          </a:bodyPr>
          <a:lstStyle>
            <a:lvl1pPr marL="1191" indent="0">
              <a:spcBef>
                <a:spcPts val="1800"/>
              </a:spcBef>
              <a:buNone/>
              <a:defRPr sz="2100"/>
            </a:lvl1pPr>
            <a:lvl2pPr marL="1191" indent="0">
              <a:spcBef>
                <a:spcPts val="1800"/>
              </a:spcBef>
              <a:buNone/>
              <a:defRPr sz="2100"/>
            </a:lvl2pPr>
            <a:lvl3pPr marL="1191" indent="0">
              <a:spcBef>
                <a:spcPts val="1800"/>
              </a:spcBef>
              <a:buNone/>
              <a:defRPr sz="2100"/>
            </a:lvl3pPr>
            <a:lvl4pPr marL="1191" indent="0">
              <a:spcBef>
                <a:spcPts val="1800"/>
              </a:spcBef>
              <a:buNone/>
              <a:defRPr sz="2100"/>
            </a:lvl4pPr>
            <a:lvl5pPr marL="1191" indent="0">
              <a:spcBef>
                <a:spcPts val="1800"/>
              </a:spcBef>
              <a:buNone/>
              <a:defRPr sz="2100"/>
            </a:lvl5pPr>
            <a:lvl6pPr marL="1191" indent="0">
              <a:spcBef>
                <a:spcPts val="1800"/>
              </a:spcBef>
              <a:buNone/>
              <a:defRPr sz="2100"/>
            </a:lvl6pPr>
            <a:lvl7pPr marL="1191" indent="0">
              <a:spcBef>
                <a:spcPts val="1800"/>
              </a:spcBef>
              <a:buNone/>
              <a:defRPr sz="2100"/>
            </a:lvl7pPr>
            <a:lvl8pPr marL="1191" indent="0">
              <a:spcBef>
                <a:spcPts val="1800"/>
              </a:spcBef>
              <a:buNone/>
              <a:defRPr sz="2100"/>
            </a:lvl8pPr>
            <a:lvl9pPr marL="1191" indent="0">
              <a:spcBef>
                <a:spcPts val="1800"/>
              </a:spcBef>
              <a:buNone/>
              <a:defRPr sz="2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Tree>
    <p:extLst>
      <p:ext uri="{BB962C8B-B14F-4D97-AF65-F5344CB8AC3E}">
        <p14:creationId xmlns:p14="http://schemas.microsoft.com/office/powerpoint/2010/main" val="4226879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7_Title-Only">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bwMode="gray">
          <a:xfrm>
            <a:off x="123857" y="79695"/>
            <a:ext cx="8909814" cy="4949506"/>
          </a:xfrm>
          <a:prstGeom prst="rect">
            <a:avLst/>
          </a:prstGeom>
        </p:spPr>
      </p:pic>
      <p:sp>
        <p:nvSpPr>
          <p:cNvPr id="17" name="Rectangle 16"/>
          <p:cNvSpPr/>
          <p:nvPr userDrawn="1"/>
        </p:nvSpPr>
        <p:spPr bwMode="gray">
          <a:xfrm>
            <a:off x="55974" y="67235"/>
            <a:ext cx="9065608" cy="4923554"/>
          </a:xfrm>
          <a:prstGeom prst="rect">
            <a:avLst/>
          </a:prstGeom>
          <a:solidFill>
            <a:schemeClr val="bg2">
              <a:lumMod val="10000"/>
              <a:alpha val="65000"/>
            </a:schemeClr>
          </a:solidFill>
          <a:ln w="158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74" tIns="34288" rIns="68574" bIns="34288" numCol="1" spcCol="0" rtlCol="0" fromWordArt="0" anchor="ctr" anchorCtr="0" forceAA="0" compatLnSpc="1">
            <a:prstTxWarp prst="textNoShape">
              <a:avLst/>
            </a:prstTxWarp>
            <a:noAutofit/>
          </a:bodyPr>
          <a:lstStyle/>
          <a:p>
            <a:pPr algn="ctr" defTabSz="685748" fontAlgn="auto">
              <a:lnSpc>
                <a:spcPct val="90000"/>
              </a:lnSpc>
              <a:spcBef>
                <a:spcPts val="0"/>
              </a:spcBef>
              <a:spcAft>
                <a:spcPts val="0"/>
              </a:spcAft>
            </a:pPr>
            <a:endParaRPr lang="en-US" sz="1400" dirty="0" smtClean="0">
              <a:solidFill>
                <a:srgbClr val="FFFFFF"/>
              </a:solidFill>
            </a:endParaRPr>
          </a:p>
        </p:txBody>
      </p:sp>
      <p:grpSp>
        <p:nvGrpSpPr>
          <p:cNvPr id="2" name="Group 5"/>
          <p:cNvGrpSpPr/>
          <p:nvPr userDrawn="1"/>
        </p:nvGrpSpPr>
        <p:grpSpPr bwMode="gray">
          <a:xfrm>
            <a:off x="0" y="0"/>
            <a:ext cx="9144430" cy="5143500"/>
            <a:chOff x="0" y="0"/>
            <a:chExt cx="12189398" cy="6858000"/>
          </a:xfrm>
          <a:solidFill>
            <a:srgbClr val="D8E1E6"/>
          </a:solidFill>
        </p:grpSpPr>
        <p:sp>
          <p:nvSpPr>
            <p:cNvPr id="7" name="Rectangle 6"/>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48" fontAlgn="auto">
                <a:spcBef>
                  <a:spcPts val="0"/>
                </a:spcBef>
                <a:spcAft>
                  <a:spcPts val="0"/>
                </a:spcAft>
              </a:pPr>
              <a:endParaRPr sz="1400" dirty="0">
                <a:solidFill>
                  <a:srgbClr val="FFFFFF"/>
                </a:solidFill>
              </a:endParaRPr>
            </a:p>
          </p:txBody>
        </p:sp>
        <p:sp>
          <p:nvSpPr>
            <p:cNvPr id="8" name="Rectangle 7"/>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48" fontAlgn="auto">
                <a:spcBef>
                  <a:spcPts val="0"/>
                </a:spcBef>
                <a:spcAft>
                  <a:spcPts val="0"/>
                </a:spcAft>
              </a:pPr>
              <a:endParaRPr sz="1400" dirty="0">
                <a:solidFill>
                  <a:srgbClr val="FFFFFF"/>
                </a:solidFill>
              </a:endParaRPr>
            </a:p>
          </p:txBody>
        </p:sp>
        <p:sp>
          <p:nvSpPr>
            <p:cNvPr id="9" name="Rectangle 8"/>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48" fontAlgn="auto">
                <a:spcBef>
                  <a:spcPts val="0"/>
                </a:spcBef>
                <a:spcAft>
                  <a:spcPts val="0"/>
                </a:spcAft>
              </a:pPr>
              <a:endParaRPr sz="1400" dirty="0">
                <a:solidFill>
                  <a:srgbClr val="FFFFFF"/>
                </a:solidFill>
              </a:endParaRPr>
            </a:p>
          </p:txBody>
        </p:sp>
        <p:sp>
          <p:nvSpPr>
            <p:cNvPr id="10" name="Rectangle 9"/>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48" fontAlgn="auto">
                <a:spcBef>
                  <a:spcPts val="0"/>
                </a:spcBef>
                <a:spcAft>
                  <a:spcPts val="0"/>
                </a:spcAft>
              </a:pPr>
              <a:endParaRPr sz="1400" dirty="0">
                <a:solidFill>
                  <a:srgbClr val="FFFFFF"/>
                </a:solidFill>
              </a:endParaRPr>
            </a:p>
          </p:txBody>
        </p:sp>
      </p:grpSp>
      <p:sp>
        <p:nvSpPr>
          <p:cNvPr id="12" name="Date Placeholder 3"/>
          <p:cNvSpPr>
            <a:spLocks noGrp="1"/>
          </p:cNvSpPr>
          <p:nvPr>
            <p:ph type="dt" sz="half" idx="2"/>
          </p:nvPr>
        </p:nvSpPr>
        <p:spPr bwMode="gray">
          <a:xfrm>
            <a:off x="3137415" y="4917186"/>
            <a:ext cx="920038" cy="137160"/>
          </a:xfrm>
          <a:prstGeom prst="rect">
            <a:avLst/>
          </a:prstGeom>
        </p:spPr>
        <p:txBody>
          <a:bodyPr vert="horz" wrap="none" lIns="0" tIns="0" rIns="0" bIns="0" rtlCol="0" anchor="ctr" anchorCtr="0">
            <a:noAutofit/>
          </a:bodyPr>
          <a:lstStyle>
            <a:lvl1pPr algn="r" defTabSz="685748" fontAlgn="auto">
              <a:spcBef>
                <a:spcPts val="0"/>
              </a:spcBef>
              <a:spcAft>
                <a:spcPts val="0"/>
              </a:spcAft>
              <a:defRPr sz="600">
                <a:solidFill>
                  <a:schemeClr val="tx1"/>
                </a:solidFill>
              </a:defRPr>
            </a:lvl1pPr>
          </a:lstStyle>
          <a:p>
            <a:fld id="{2FEA922B-34CC-A746-ABF0-D1ED97CD7A6C}" type="datetime1">
              <a:rPr lang="en-US" smtClean="0">
                <a:solidFill>
                  <a:srgbClr val="58595B"/>
                </a:solidFill>
                <a:latin typeface="Calibri"/>
                <a:ea typeface="+mn-ea"/>
              </a:rPr>
              <a:pPr/>
              <a:t>3/25/2019</a:t>
            </a:fld>
            <a:endParaRPr lang="en-US" dirty="0">
              <a:solidFill>
                <a:srgbClr val="58595B"/>
              </a:solidFill>
              <a:latin typeface="Calibri"/>
              <a:ea typeface="+mn-ea"/>
            </a:endParaRPr>
          </a:p>
        </p:txBody>
      </p:sp>
      <p:sp>
        <p:nvSpPr>
          <p:cNvPr id="14" name="Slide Number Placeholder 5"/>
          <p:cNvSpPr>
            <a:spLocks noGrp="1"/>
          </p:cNvSpPr>
          <p:nvPr>
            <p:ph type="sldNum" sz="quarter" idx="4"/>
          </p:nvPr>
        </p:nvSpPr>
        <p:spPr bwMode="gray">
          <a:xfrm>
            <a:off x="8459212" y="4917186"/>
            <a:ext cx="286320" cy="137160"/>
          </a:xfrm>
          <a:prstGeom prst="rect">
            <a:avLst/>
          </a:prstGeom>
        </p:spPr>
        <p:txBody>
          <a:bodyPr vert="horz" wrap="none" lIns="0" tIns="0" rIns="0" bIns="0" rtlCol="0" anchor="ctr" anchorCtr="0">
            <a:noAutofit/>
          </a:bodyPr>
          <a:lstStyle>
            <a:lvl1pPr algn="r">
              <a:defRPr sz="600">
                <a:solidFill>
                  <a:schemeClr val="tx1"/>
                </a:solidFill>
              </a:defRPr>
            </a:lvl1pPr>
          </a:lstStyle>
          <a:p>
            <a:fld id="{C51EAA63-D034-42AE-91FA-B13B9518C7BE}" type="slidenum">
              <a:rPr lang="en-US" smtClean="0">
                <a:solidFill>
                  <a:srgbClr val="58595B"/>
                </a:solidFill>
              </a:rPr>
              <a:pPr/>
              <a:t>‹#›</a:t>
            </a:fld>
            <a:endParaRPr lang="en-US" dirty="0">
              <a:solidFill>
                <a:srgbClr val="58595B"/>
              </a:solidFill>
            </a:endParaRPr>
          </a:p>
        </p:txBody>
      </p:sp>
      <p:sp>
        <p:nvSpPr>
          <p:cNvPr id="15" name="TextBox 14"/>
          <p:cNvSpPr txBox="1"/>
          <p:nvPr userDrawn="1"/>
        </p:nvSpPr>
        <p:spPr bwMode="gray">
          <a:xfrm>
            <a:off x="4033555" y="4917186"/>
            <a:ext cx="2400925" cy="137160"/>
          </a:xfrm>
          <a:prstGeom prst="rect">
            <a:avLst/>
          </a:prstGeom>
          <a:noFill/>
        </p:spPr>
        <p:txBody>
          <a:bodyPr vert="horz" wrap="none" lIns="0" tIns="0" rIns="0" bIns="0" rtlCol="0" anchor="ctr" anchorCtr="0">
            <a:noAutofit/>
          </a:bodyPr>
          <a:lstStyle/>
          <a:p>
            <a:pPr algn="r" defTabSz="685748" fontAlgn="auto">
              <a:spcBef>
                <a:spcPts val="0"/>
              </a:spcBef>
              <a:spcAft>
                <a:spcPts val="0"/>
              </a:spcAft>
            </a:pPr>
            <a:r>
              <a:rPr sz="600" dirty="0">
                <a:solidFill>
                  <a:srgbClr val="58595B"/>
                </a:solidFill>
                <a:latin typeface="Calibri"/>
                <a:ea typeface="+mn-ea"/>
              </a:rPr>
              <a:t>Copyright © </a:t>
            </a:r>
            <a:r>
              <a:rPr lang="en-US" sz="600" dirty="0" smtClean="0">
                <a:solidFill>
                  <a:srgbClr val="58595B"/>
                </a:solidFill>
                <a:latin typeface="Calibri"/>
                <a:ea typeface="+mn-ea"/>
              </a:rPr>
              <a:t>2016,</a:t>
            </a:r>
            <a:r>
              <a:rPr sz="600" dirty="0" smtClean="0">
                <a:solidFill>
                  <a:srgbClr val="58595B"/>
                </a:solidFill>
                <a:latin typeface="Calibri"/>
                <a:ea typeface="+mn-ea"/>
              </a:rPr>
              <a:t> </a:t>
            </a:r>
            <a:r>
              <a:rPr sz="600" dirty="0">
                <a:solidFill>
                  <a:srgbClr val="58595B"/>
                </a:solidFill>
                <a:latin typeface="Calibri"/>
                <a:ea typeface="+mn-ea"/>
              </a:rPr>
              <a:t>Oracle and/or its affiliates. All rights reserved.  </a:t>
            </a:r>
          </a:p>
        </p:txBody>
      </p:sp>
      <p:pic>
        <p:nvPicPr>
          <p:cNvPr id="16" name="Picture 15" descr="Oracle logo in white on red staging background"/>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397868" y="4697730"/>
            <a:ext cx="1219171" cy="445770"/>
          </a:xfrm>
          <a:prstGeom prst="rect">
            <a:avLst/>
          </a:prstGeom>
        </p:spPr>
      </p:pic>
    </p:spTree>
    <p:extLst>
      <p:ext uri="{BB962C8B-B14F-4D97-AF65-F5344CB8AC3E}">
        <p14:creationId xmlns:p14="http://schemas.microsoft.com/office/powerpoint/2010/main" val="2914299166"/>
      </p:ext>
    </p:extLst>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Slide without Picture">
    <p:spTree>
      <p:nvGrpSpPr>
        <p:cNvPr id="1" name=""/>
        <p:cNvGrpSpPr/>
        <p:nvPr/>
      </p:nvGrpSpPr>
      <p:grpSpPr>
        <a:xfrm>
          <a:off x="0" y="0"/>
          <a:ext cx="0" cy="0"/>
          <a:chOff x="0" y="0"/>
          <a:chExt cx="0" cy="0"/>
        </a:xfrm>
      </p:grpSpPr>
      <p:sp>
        <p:nvSpPr>
          <p:cNvPr id="2" name="Title 1"/>
          <p:cNvSpPr>
            <a:spLocks noGrp="1"/>
          </p:cNvSpPr>
          <p:nvPr>
            <p:ph type="ctrTitle"/>
          </p:nvPr>
        </p:nvSpPr>
        <p:spPr>
          <a:xfrm>
            <a:off x="398970" y="554843"/>
            <a:ext cx="8346073" cy="1102519"/>
          </a:xfrm>
        </p:spPr>
        <p:txBody>
          <a:bodyPr/>
          <a:lstStyle>
            <a:lvl1pPr>
              <a:lnSpc>
                <a:spcPct val="80000"/>
              </a:lnSpc>
              <a:defRPr sz="3600"/>
            </a:lvl1pPr>
          </a:lstStyle>
          <a:p>
            <a:r>
              <a:rPr lang="en-US" dirty="0"/>
              <a:t>Click to edit Master title style</a:t>
            </a:r>
            <a:endParaRPr dirty="0"/>
          </a:p>
        </p:txBody>
      </p:sp>
      <p:sp>
        <p:nvSpPr>
          <p:cNvPr id="3" name="Subtitle 2"/>
          <p:cNvSpPr>
            <a:spLocks noGrp="1"/>
          </p:cNvSpPr>
          <p:nvPr>
            <p:ph type="subTitle" idx="1"/>
          </p:nvPr>
        </p:nvSpPr>
        <p:spPr>
          <a:xfrm>
            <a:off x="398926" y="1714500"/>
            <a:ext cx="8347160" cy="685800"/>
          </a:xfrm>
        </p:spPr>
        <p:txBody>
          <a:bodyPr>
            <a:noAutofit/>
          </a:bodyPr>
          <a:lstStyle>
            <a:lvl1pPr marL="0" indent="0" algn="l">
              <a:spcBef>
                <a:spcPts val="0"/>
              </a:spcBef>
              <a:buNone/>
              <a:defRPr sz="1800" b="1">
                <a:solidFill>
                  <a:schemeClr val="tx1"/>
                </a:solidFill>
              </a:defRPr>
            </a:lvl1pPr>
            <a:lvl2pPr marL="342769" indent="0" algn="ctr">
              <a:buNone/>
              <a:defRPr>
                <a:solidFill>
                  <a:schemeClr val="tx1">
                    <a:tint val="75000"/>
                  </a:schemeClr>
                </a:solidFill>
              </a:defRPr>
            </a:lvl2pPr>
            <a:lvl3pPr marL="685541" indent="0" algn="ctr">
              <a:buNone/>
              <a:defRPr>
                <a:solidFill>
                  <a:schemeClr val="tx1">
                    <a:tint val="75000"/>
                  </a:schemeClr>
                </a:solidFill>
              </a:defRPr>
            </a:lvl3pPr>
            <a:lvl4pPr marL="1028312" indent="0" algn="ctr">
              <a:buNone/>
              <a:defRPr>
                <a:solidFill>
                  <a:schemeClr val="tx1">
                    <a:tint val="75000"/>
                  </a:schemeClr>
                </a:solidFill>
              </a:defRPr>
            </a:lvl4pPr>
            <a:lvl5pPr marL="1371088" indent="0" algn="ctr">
              <a:buNone/>
              <a:defRPr>
                <a:solidFill>
                  <a:schemeClr val="tx1">
                    <a:tint val="75000"/>
                  </a:schemeClr>
                </a:solidFill>
              </a:defRPr>
            </a:lvl5pPr>
            <a:lvl6pPr marL="1713856" indent="0" algn="ctr">
              <a:buNone/>
              <a:defRPr>
                <a:solidFill>
                  <a:schemeClr val="tx1">
                    <a:tint val="75000"/>
                  </a:schemeClr>
                </a:solidFill>
              </a:defRPr>
            </a:lvl6pPr>
            <a:lvl7pPr marL="2056628" indent="0" algn="ctr">
              <a:buNone/>
              <a:defRPr>
                <a:solidFill>
                  <a:schemeClr val="tx1">
                    <a:tint val="75000"/>
                  </a:schemeClr>
                </a:solidFill>
              </a:defRPr>
            </a:lvl7pPr>
            <a:lvl8pPr marL="2399400" indent="0" algn="ctr">
              <a:buNone/>
              <a:defRPr>
                <a:solidFill>
                  <a:schemeClr val="tx1">
                    <a:tint val="75000"/>
                  </a:schemeClr>
                </a:solidFill>
              </a:defRPr>
            </a:lvl8pPr>
            <a:lvl9pPr marL="2742171" indent="0" algn="ctr">
              <a:buNone/>
              <a:defRPr>
                <a:solidFill>
                  <a:schemeClr val="tx1">
                    <a:tint val="75000"/>
                  </a:schemeClr>
                </a:solidFill>
              </a:defRPr>
            </a:lvl9pPr>
          </a:lstStyle>
          <a:p>
            <a:r>
              <a:rPr lang="en-US" dirty="0"/>
              <a:t>Click to edit Master subtitle style</a:t>
            </a:r>
            <a:endParaRPr dirty="0"/>
          </a:p>
        </p:txBody>
      </p:sp>
      <p:sp>
        <p:nvSpPr>
          <p:cNvPr id="13" name="Text Placeholder 12"/>
          <p:cNvSpPr>
            <a:spLocks noGrp="1"/>
          </p:cNvSpPr>
          <p:nvPr>
            <p:ph type="body" sz="quarter" idx="13" hasCustomPrompt="1"/>
          </p:nvPr>
        </p:nvSpPr>
        <p:spPr>
          <a:xfrm>
            <a:off x="398970" y="2572095"/>
            <a:ext cx="8346073" cy="1885612"/>
          </a:xfrm>
        </p:spPr>
        <p:txBody>
          <a:bodyPr>
            <a:noAutofit/>
          </a:bodyPr>
          <a:lstStyle>
            <a:lvl1pPr marL="1191" indent="0">
              <a:spcBef>
                <a:spcPts val="0"/>
              </a:spcBef>
              <a:buFontTx/>
              <a:buNone/>
              <a:defRPr sz="1800" baseline="0"/>
            </a:lvl1pPr>
            <a:lvl2pPr marL="1191" indent="0">
              <a:buFontTx/>
              <a:buNone/>
              <a:defRPr sz="1800"/>
            </a:lvl2pPr>
            <a:lvl3pPr marL="1191" indent="0">
              <a:buFontTx/>
              <a:buNone/>
              <a:defRPr sz="1800"/>
            </a:lvl3pPr>
            <a:lvl4pPr marL="1191" indent="0">
              <a:buFontTx/>
              <a:buNone/>
              <a:defRPr sz="1800"/>
            </a:lvl4pPr>
            <a:lvl5pPr marL="1191" indent="0">
              <a:buFontTx/>
              <a:buNone/>
              <a:defRPr sz="1800"/>
            </a:lvl5pPr>
            <a:lvl6pPr marL="1191" indent="0">
              <a:buFontTx/>
              <a:buNone/>
              <a:defRPr sz="1800"/>
            </a:lvl6pPr>
            <a:lvl7pPr marL="1191" indent="0">
              <a:buFontTx/>
              <a:buNone/>
              <a:defRPr sz="1800"/>
            </a:lvl7pPr>
            <a:lvl8pPr marL="1191" indent="0">
              <a:buFontTx/>
              <a:buNone/>
              <a:defRPr sz="1800"/>
            </a:lvl8pPr>
            <a:lvl9pPr marL="1191" indent="0">
              <a:buFontTx/>
              <a:buNone/>
              <a:defRPr sz="1800"/>
            </a:lvl9pPr>
          </a:lstStyle>
          <a:p>
            <a:pPr lvl="0"/>
            <a:r>
              <a:rPr dirty="0"/>
              <a:t>Click to add presenter’s name, title, division/business unit/organization and date</a:t>
            </a:r>
          </a:p>
        </p:txBody>
      </p:sp>
      <p:pic>
        <p:nvPicPr>
          <p:cNvPr id="10" name="Picture 9" descr="Oracle logo in white on red staging background"/>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ltGray">
          <a:xfrm>
            <a:off x="398973" y="4697730"/>
            <a:ext cx="1217463" cy="445770"/>
          </a:xfrm>
          <a:prstGeom prst="rect">
            <a:avLst/>
          </a:prstGeom>
        </p:spPr>
      </p:pic>
      <p:sp>
        <p:nvSpPr>
          <p:cNvPr id="6" name="Date Placeholder 5"/>
          <p:cNvSpPr>
            <a:spLocks noGrp="1"/>
          </p:cNvSpPr>
          <p:nvPr>
            <p:ph type="dt" sz="half" idx="14"/>
          </p:nvPr>
        </p:nvSpPr>
        <p:spPr/>
        <p:txBody>
          <a:bodyPr/>
          <a:lstStyle>
            <a:lvl1pPr>
              <a:defRPr>
                <a:solidFill>
                  <a:srgbClr val="5F5F5F"/>
                </a:solidFill>
              </a:defRPr>
            </a:lvl1pPr>
          </a:lstStyle>
          <a:p>
            <a:fld id="{F5B34DB7-7307-4AC0-B4D4-E6C25DD3C11B}" type="datetime1">
              <a:rPr lang="en-US" smtClean="0"/>
              <a:pPr/>
              <a:t>3/25/2019</a:t>
            </a:fld>
            <a:endParaRPr lang="en-US" dirty="0"/>
          </a:p>
        </p:txBody>
      </p:sp>
      <p:sp>
        <p:nvSpPr>
          <p:cNvPr id="8" name="Footer Placeholder 7"/>
          <p:cNvSpPr>
            <a:spLocks noGrp="1"/>
          </p:cNvSpPr>
          <p:nvPr>
            <p:ph type="ftr" sz="quarter" idx="15"/>
          </p:nvPr>
        </p:nvSpPr>
        <p:spPr/>
        <p:txBody>
          <a:bodyPr/>
          <a:lstStyle>
            <a:lvl1pPr>
              <a:defRPr>
                <a:solidFill>
                  <a:srgbClr val="5F5F5F"/>
                </a:solidFill>
              </a:defRPr>
            </a:lvl1pPr>
          </a:lstStyle>
          <a:p>
            <a:endParaRPr lang="en-US" dirty="0"/>
          </a:p>
        </p:txBody>
      </p:sp>
      <p:sp>
        <p:nvSpPr>
          <p:cNvPr id="16" name="TextBox 15"/>
          <p:cNvSpPr txBox="1"/>
          <p:nvPr userDrawn="1"/>
        </p:nvSpPr>
        <p:spPr>
          <a:xfrm>
            <a:off x="4033555" y="4917186"/>
            <a:ext cx="2400925" cy="137160"/>
          </a:xfrm>
          <a:prstGeom prst="rect">
            <a:avLst/>
          </a:prstGeom>
          <a:noFill/>
        </p:spPr>
        <p:txBody>
          <a:bodyPr vert="horz" wrap="none" lIns="0" tIns="0" rIns="0" bIns="0" rtlCol="0" anchor="ctr" anchorCtr="0">
            <a:noAutofit/>
          </a:bodyPr>
          <a:lstStyle/>
          <a:p>
            <a:pPr algn="r" defTabSz="685541" fontAlgn="auto">
              <a:spcBef>
                <a:spcPts val="0"/>
              </a:spcBef>
              <a:spcAft>
                <a:spcPts val="0"/>
              </a:spcAft>
            </a:pPr>
            <a:r>
              <a:rPr sz="600" dirty="0">
                <a:solidFill>
                  <a:srgbClr val="5F5F5F"/>
                </a:solidFill>
                <a:latin typeface="Calibri"/>
                <a:ea typeface="+mn-ea"/>
              </a:rPr>
              <a:t>Copyright © </a:t>
            </a:r>
            <a:r>
              <a:rPr lang="is-IS" sz="600" dirty="0">
                <a:solidFill>
                  <a:srgbClr val="5F5F5F"/>
                </a:solidFill>
                <a:latin typeface="Calibri"/>
                <a:ea typeface="+mn-ea"/>
              </a:rPr>
              <a:t>2017</a:t>
            </a:r>
            <a:r>
              <a:rPr lang="en-US" sz="600" dirty="0">
                <a:solidFill>
                  <a:srgbClr val="5F5F5F"/>
                </a:solidFill>
                <a:latin typeface="Calibri"/>
                <a:ea typeface="+mn-ea"/>
              </a:rPr>
              <a:t>,</a:t>
            </a:r>
            <a:r>
              <a:rPr sz="600" dirty="0">
                <a:solidFill>
                  <a:srgbClr val="5F5F5F"/>
                </a:solidFill>
                <a:latin typeface="Calibri"/>
                <a:ea typeface="+mn-ea"/>
              </a:rPr>
              <a:t> Oracle and/or its affiliates. All rights reserved.  |</a:t>
            </a:r>
          </a:p>
        </p:txBody>
      </p:sp>
    </p:spTree>
    <p:extLst>
      <p:ext uri="{BB962C8B-B14F-4D97-AF65-F5344CB8AC3E}">
        <p14:creationId xmlns:p14="http://schemas.microsoft.com/office/powerpoint/2010/main" val="3993200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98970" y="554843"/>
            <a:ext cx="8346073" cy="1102519"/>
          </a:xfrm>
        </p:spPr>
        <p:txBody>
          <a:bodyPr/>
          <a:lstStyle>
            <a:lvl1pPr>
              <a:lnSpc>
                <a:spcPct val="80000"/>
              </a:lnSpc>
              <a:defRPr sz="3600"/>
            </a:lvl1pPr>
          </a:lstStyle>
          <a:p>
            <a:r>
              <a:rPr lang="en-US"/>
              <a:t>Click to edit Master title style</a:t>
            </a:r>
            <a:endParaRPr dirty="0"/>
          </a:p>
        </p:txBody>
      </p:sp>
      <p:sp>
        <p:nvSpPr>
          <p:cNvPr id="3" name="Subtitle 2"/>
          <p:cNvSpPr>
            <a:spLocks noGrp="1"/>
          </p:cNvSpPr>
          <p:nvPr>
            <p:ph type="subTitle" idx="1"/>
          </p:nvPr>
        </p:nvSpPr>
        <p:spPr>
          <a:xfrm>
            <a:off x="398926" y="1714500"/>
            <a:ext cx="8347160" cy="685800"/>
          </a:xfrm>
        </p:spPr>
        <p:txBody>
          <a:bodyPr>
            <a:noAutofit/>
          </a:bodyPr>
          <a:lstStyle>
            <a:lvl1pPr marL="0" indent="0" algn="l">
              <a:spcBef>
                <a:spcPts val="0"/>
              </a:spcBef>
              <a:buNone/>
              <a:defRPr sz="1800" b="1">
                <a:solidFill>
                  <a:schemeClr val="tx1"/>
                </a:solidFill>
              </a:defRPr>
            </a:lvl1pPr>
            <a:lvl2pPr marL="342769" indent="0" algn="ctr">
              <a:buNone/>
              <a:defRPr>
                <a:solidFill>
                  <a:schemeClr val="tx1">
                    <a:tint val="75000"/>
                  </a:schemeClr>
                </a:solidFill>
              </a:defRPr>
            </a:lvl2pPr>
            <a:lvl3pPr marL="685541" indent="0" algn="ctr">
              <a:buNone/>
              <a:defRPr>
                <a:solidFill>
                  <a:schemeClr val="tx1">
                    <a:tint val="75000"/>
                  </a:schemeClr>
                </a:solidFill>
              </a:defRPr>
            </a:lvl3pPr>
            <a:lvl4pPr marL="1028312" indent="0" algn="ctr">
              <a:buNone/>
              <a:defRPr>
                <a:solidFill>
                  <a:schemeClr val="tx1">
                    <a:tint val="75000"/>
                  </a:schemeClr>
                </a:solidFill>
              </a:defRPr>
            </a:lvl4pPr>
            <a:lvl5pPr marL="1371088" indent="0" algn="ctr">
              <a:buNone/>
              <a:defRPr>
                <a:solidFill>
                  <a:schemeClr val="tx1">
                    <a:tint val="75000"/>
                  </a:schemeClr>
                </a:solidFill>
              </a:defRPr>
            </a:lvl5pPr>
            <a:lvl6pPr marL="1713856" indent="0" algn="ctr">
              <a:buNone/>
              <a:defRPr>
                <a:solidFill>
                  <a:schemeClr val="tx1">
                    <a:tint val="75000"/>
                  </a:schemeClr>
                </a:solidFill>
              </a:defRPr>
            </a:lvl6pPr>
            <a:lvl7pPr marL="2056628" indent="0" algn="ctr">
              <a:buNone/>
              <a:defRPr>
                <a:solidFill>
                  <a:schemeClr val="tx1">
                    <a:tint val="75000"/>
                  </a:schemeClr>
                </a:solidFill>
              </a:defRPr>
            </a:lvl7pPr>
            <a:lvl8pPr marL="2399400" indent="0" algn="ctr">
              <a:buNone/>
              <a:defRPr>
                <a:solidFill>
                  <a:schemeClr val="tx1">
                    <a:tint val="75000"/>
                  </a:schemeClr>
                </a:solidFill>
              </a:defRPr>
            </a:lvl8pPr>
            <a:lvl9pPr marL="2742171" indent="0" algn="ctr">
              <a:buNone/>
              <a:defRPr>
                <a:solidFill>
                  <a:schemeClr val="tx1">
                    <a:tint val="75000"/>
                  </a:schemeClr>
                </a:solidFill>
              </a:defRPr>
            </a:lvl9pPr>
          </a:lstStyle>
          <a:p>
            <a:r>
              <a:rPr lang="en-US" dirty="0"/>
              <a:t>Click to edit Master subtitle style</a:t>
            </a:r>
            <a:endParaRPr dirty="0"/>
          </a:p>
        </p:txBody>
      </p:sp>
      <p:pic>
        <p:nvPicPr>
          <p:cNvPr id="9" name="Picture 8" descr="Oracle logo in white on red staging background"/>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ltGray">
          <a:xfrm>
            <a:off x="398973" y="4697730"/>
            <a:ext cx="1217463" cy="445770"/>
          </a:xfrm>
          <a:prstGeom prst="rect">
            <a:avLst/>
          </a:prstGeom>
        </p:spPr>
      </p:pic>
      <p:sp>
        <p:nvSpPr>
          <p:cNvPr id="7" name="Date Placeholder 6"/>
          <p:cNvSpPr>
            <a:spLocks noGrp="1"/>
          </p:cNvSpPr>
          <p:nvPr>
            <p:ph type="dt" sz="half" idx="10"/>
          </p:nvPr>
        </p:nvSpPr>
        <p:spPr/>
        <p:txBody>
          <a:bodyPr/>
          <a:lstStyle>
            <a:lvl1pPr>
              <a:defRPr>
                <a:solidFill>
                  <a:srgbClr val="5F5F5F"/>
                </a:solidFill>
              </a:defRPr>
            </a:lvl1pPr>
          </a:lstStyle>
          <a:p>
            <a:fld id="{7ABBB5FA-A4AF-4599-9019-671EE6E3217B}" type="datetime1">
              <a:rPr lang="en-US" smtClean="0"/>
              <a:pPr/>
              <a:t>3/25/2019</a:t>
            </a:fld>
            <a:endParaRPr lang="en-US" dirty="0"/>
          </a:p>
        </p:txBody>
      </p:sp>
      <p:sp>
        <p:nvSpPr>
          <p:cNvPr id="8" name="Footer Placeholder 7"/>
          <p:cNvSpPr>
            <a:spLocks noGrp="1"/>
          </p:cNvSpPr>
          <p:nvPr>
            <p:ph type="ftr" sz="quarter" idx="11"/>
          </p:nvPr>
        </p:nvSpPr>
        <p:spPr/>
        <p:txBody>
          <a:bodyPr/>
          <a:lstStyle>
            <a:lvl1pPr>
              <a:defRPr>
                <a:solidFill>
                  <a:srgbClr val="5F5F5F"/>
                </a:solidFill>
              </a:defRPr>
            </a:lvl1pPr>
          </a:lstStyle>
          <a:p>
            <a:endParaRPr lang="en-US" dirty="0"/>
          </a:p>
        </p:txBody>
      </p:sp>
      <p:sp>
        <p:nvSpPr>
          <p:cNvPr id="15" name="TextBox 14"/>
          <p:cNvSpPr txBox="1"/>
          <p:nvPr userDrawn="1"/>
        </p:nvSpPr>
        <p:spPr>
          <a:xfrm>
            <a:off x="4033555" y="4917186"/>
            <a:ext cx="2400925" cy="137160"/>
          </a:xfrm>
          <a:prstGeom prst="rect">
            <a:avLst/>
          </a:prstGeom>
          <a:noFill/>
        </p:spPr>
        <p:txBody>
          <a:bodyPr vert="horz" wrap="none" lIns="0" tIns="0" rIns="0" bIns="0" rtlCol="0" anchor="ctr" anchorCtr="0">
            <a:noAutofit/>
          </a:bodyPr>
          <a:lstStyle/>
          <a:p>
            <a:pPr algn="r" defTabSz="685541" fontAlgn="auto">
              <a:spcBef>
                <a:spcPts val="0"/>
              </a:spcBef>
              <a:spcAft>
                <a:spcPts val="0"/>
              </a:spcAft>
            </a:pPr>
            <a:r>
              <a:rPr sz="600" dirty="0">
                <a:solidFill>
                  <a:srgbClr val="5F5F5F"/>
                </a:solidFill>
                <a:latin typeface="Calibri"/>
                <a:ea typeface="+mn-ea"/>
              </a:rPr>
              <a:t>Copyright © </a:t>
            </a:r>
            <a:r>
              <a:rPr lang="is-IS" sz="600" dirty="0">
                <a:solidFill>
                  <a:srgbClr val="5F5F5F"/>
                </a:solidFill>
                <a:latin typeface="Calibri"/>
                <a:ea typeface="+mn-ea"/>
              </a:rPr>
              <a:t>2017</a:t>
            </a:r>
            <a:r>
              <a:rPr lang="en-US" sz="600" dirty="0">
                <a:solidFill>
                  <a:srgbClr val="5F5F5F"/>
                </a:solidFill>
                <a:latin typeface="Calibri"/>
                <a:ea typeface="+mn-ea"/>
              </a:rPr>
              <a:t>,</a:t>
            </a:r>
            <a:r>
              <a:rPr sz="600" dirty="0">
                <a:solidFill>
                  <a:srgbClr val="5F5F5F"/>
                </a:solidFill>
                <a:latin typeface="Calibri"/>
                <a:ea typeface="+mn-ea"/>
              </a:rPr>
              <a:t> Oracle and/or its affiliates. All rights reserved.  |</a:t>
            </a:r>
          </a:p>
        </p:txBody>
      </p:sp>
    </p:spTree>
    <p:extLst>
      <p:ext uri="{BB962C8B-B14F-4D97-AF65-F5344CB8AC3E}">
        <p14:creationId xmlns:p14="http://schemas.microsoft.com/office/powerpoint/2010/main" val="2404157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itle Slide with Picture">
    <p:spTree>
      <p:nvGrpSpPr>
        <p:cNvPr id="1" name=""/>
        <p:cNvGrpSpPr/>
        <p:nvPr/>
      </p:nvGrpSpPr>
      <p:grpSpPr>
        <a:xfrm>
          <a:off x="0" y="0"/>
          <a:ext cx="0" cy="0"/>
          <a:chOff x="0" y="0"/>
          <a:chExt cx="0" cy="0"/>
        </a:xfrm>
      </p:grpSpPr>
      <p:sp>
        <p:nvSpPr>
          <p:cNvPr id="10" name="Rectangle 9" descr="Full slide 4-color photo can be inserted here"/>
          <p:cNvSpPr/>
          <p:nvPr/>
        </p:nvSpPr>
        <p:spPr bwMode="hidden">
          <a:xfrm>
            <a:off x="0" y="0"/>
            <a:ext cx="9144000" cy="5143500"/>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52" tIns="34279" rIns="68552" bIns="34279" rtlCol="0" anchor="ctr"/>
          <a:lstStyle/>
          <a:p>
            <a:pPr algn="ctr" defTabSz="685541" fontAlgn="auto">
              <a:spcBef>
                <a:spcPts val="0"/>
              </a:spcBef>
              <a:spcAft>
                <a:spcPts val="0"/>
              </a:spcAft>
            </a:pPr>
            <a:endParaRPr sz="1400" dirty="0">
              <a:solidFill>
                <a:srgbClr val="FFFFFF"/>
              </a:solidFill>
            </a:endParaRPr>
          </a:p>
        </p:txBody>
      </p:sp>
      <p:sp>
        <p:nvSpPr>
          <p:cNvPr id="2" name="Title 1"/>
          <p:cNvSpPr>
            <a:spLocks noGrp="1"/>
          </p:cNvSpPr>
          <p:nvPr>
            <p:ph type="ctrTitle"/>
          </p:nvPr>
        </p:nvSpPr>
        <p:spPr>
          <a:xfrm>
            <a:off x="398964" y="554843"/>
            <a:ext cx="7202776" cy="1102519"/>
          </a:xfrm>
        </p:spPr>
        <p:txBody>
          <a:bodyPr/>
          <a:lstStyle>
            <a:lvl1pPr>
              <a:lnSpc>
                <a:spcPct val="80000"/>
              </a:lnSpc>
              <a:defRPr sz="3600"/>
            </a:lvl1pPr>
          </a:lstStyle>
          <a:p>
            <a:r>
              <a:rPr lang="en-US" dirty="0"/>
              <a:t>Click to edit Master title style</a:t>
            </a:r>
            <a:endParaRPr dirty="0"/>
          </a:p>
        </p:txBody>
      </p:sp>
      <p:sp>
        <p:nvSpPr>
          <p:cNvPr id="3" name="Subtitle 2"/>
          <p:cNvSpPr>
            <a:spLocks noGrp="1"/>
          </p:cNvSpPr>
          <p:nvPr>
            <p:ph type="subTitle" idx="1"/>
          </p:nvPr>
        </p:nvSpPr>
        <p:spPr>
          <a:xfrm>
            <a:off x="398925" y="1714500"/>
            <a:ext cx="7202776" cy="685800"/>
          </a:xfrm>
        </p:spPr>
        <p:txBody>
          <a:bodyPr>
            <a:noAutofit/>
          </a:bodyPr>
          <a:lstStyle>
            <a:lvl1pPr marL="0" indent="0" algn="l">
              <a:spcBef>
                <a:spcPts val="0"/>
              </a:spcBef>
              <a:buNone/>
              <a:defRPr sz="1800" b="1">
                <a:solidFill>
                  <a:schemeClr val="tx1"/>
                </a:solidFill>
              </a:defRPr>
            </a:lvl1pPr>
            <a:lvl2pPr marL="342769" indent="0" algn="ctr">
              <a:buNone/>
              <a:defRPr>
                <a:solidFill>
                  <a:schemeClr val="tx1">
                    <a:tint val="75000"/>
                  </a:schemeClr>
                </a:solidFill>
              </a:defRPr>
            </a:lvl2pPr>
            <a:lvl3pPr marL="685541" indent="0" algn="ctr">
              <a:buNone/>
              <a:defRPr>
                <a:solidFill>
                  <a:schemeClr val="tx1">
                    <a:tint val="75000"/>
                  </a:schemeClr>
                </a:solidFill>
              </a:defRPr>
            </a:lvl3pPr>
            <a:lvl4pPr marL="1028312" indent="0" algn="ctr">
              <a:buNone/>
              <a:defRPr>
                <a:solidFill>
                  <a:schemeClr val="tx1">
                    <a:tint val="75000"/>
                  </a:schemeClr>
                </a:solidFill>
              </a:defRPr>
            </a:lvl4pPr>
            <a:lvl5pPr marL="1371088" indent="0" algn="ctr">
              <a:buNone/>
              <a:defRPr>
                <a:solidFill>
                  <a:schemeClr val="tx1">
                    <a:tint val="75000"/>
                  </a:schemeClr>
                </a:solidFill>
              </a:defRPr>
            </a:lvl5pPr>
            <a:lvl6pPr marL="1713856" indent="0" algn="ctr">
              <a:buNone/>
              <a:defRPr>
                <a:solidFill>
                  <a:schemeClr val="tx1">
                    <a:tint val="75000"/>
                  </a:schemeClr>
                </a:solidFill>
              </a:defRPr>
            </a:lvl6pPr>
            <a:lvl7pPr marL="2056628" indent="0" algn="ctr">
              <a:buNone/>
              <a:defRPr>
                <a:solidFill>
                  <a:schemeClr val="tx1">
                    <a:tint val="75000"/>
                  </a:schemeClr>
                </a:solidFill>
              </a:defRPr>
            </a:lvl7pPr>
            <a:lvl8pPr marL="2399400" indent="0" algn="ctr">
              <a:buNone/>
              <a:defRPr>
                <a:solidFill>
                  <a:schemeClr val="tx1">
                    <a:tint val="75000"/>
                  </a:schemeClr>
                </a:solidFill>
              </a:defRPr>
            </a:lvl8pPr>
            <a:lvl9pPr marL="2742171" indent="0" algn="ctr">
              <a:buNone/>
              <a:defRPr>
                <a:solidFill>
                  <a:schemeClr val="tx1">
                    <a:tint val="75000"/>
                  </a:schemeClr>
                </a:solidFill>
              </a:defRPr>
            </a:lvl9pPr>
          </a:lstStyle>
          <a:p>
            <a:r>
              <a:rPr lang="en-US" dirty="0"/>
              <a:t>Click to edit Master subtitle style</a:t>
            </a:r>
            <a:endParaRPr dirty="0"/>
          </a:p>
        </p:txBody>
      </p:sp>
      <p:sp>
        <p:nvSpPr>
          <p:cNvPr id="13" name="Text Placeholder 12"/>
          <p:cNvSpPr>
            <a:spLocks noGrp="1"/>
          </p:cNvSpPr>
          <p:nvPr>
            <p:ph type="body" sz="quarter" idx="13" hasCustomPrompt="1"/>
          </p:nvPr>
        </p:nvSpPr>
        <p:spPr>
          <a:xfrm>
            <a:off x="398964" y="2572095"/>
            <a:ext cx="7202776" cy="1885612"/>
          </a:xfrm>
        </p:spPr>
        <p:txBody>
          <a:bodyPr>
            <a:noAutofit/>
          </a:bodyPr>
          <a:lstStyle>
            <a:lvl1pPr marL="1191" indent="0">
              <a:spcBef>
                <a:spcPts val="0"/>
              </a:spcBef>
              <a:buFontTx/>
              <a:buNone/>
              <a:defRPr sz="1800" baseline="0"/>
            </a:lvl1pPr>
            <a:lvl2pPr marL="1191" indent="0">
              <a:buFontTx/>
              <a:buNone/>
              <a:defRPr sz="1800"/>
            </a:lvl2pPr>
            <a:lvl3pPr marL="1191" indent="0">
              <a:buFontTx/>
              <a:buNone/>
              <a:defRPr sz="1800"/>
            </a:lvl3pPr>
            <a:lvl4pPr marL="1191" indent="0">
              <a:buFontTx/>
              <a:buNone/>
              <a:defRPr sz="1800"/>
            </a:lvl4pPr>
            <a:lvl5pPr marL="1191" indent="0">
              <a:buFontTx/>
              <a:buNone/>
              <a:defRPr sz="1800"/>
            </a:lvl5pPr>
            <a:lvl6pPr marL="1191" indent="0">
              <a:buFontTx/>
              <a:buNone/>
              <a:defRPr sz="1800"/>
            </a:lvl6pPr>
            <a:lvl7pPr marL="1191" indent="0">
              <a:buFontTx/>
              <a:buNone/>
              <a:defRPr sz="1800"/>
            </a:lvl7pPr>
            <a:lvl8pPr marL="1191" indent="0">
              <a:buFontTx/>
              <a:buNone/>
              <a:defRPr sz="1800"/>
            </a:lvl8pPr>
            <a:lvl9pPr marL="1191" indent="0">
              <a:buFontTx/>
              <a:buNone/>
              <a:defRPr sz="1800"/>
            </a:lvl9pPr>
          </a:lstStyle>
          <a:p>
            <a:pPr lvl="0"/>
            <a:r>
              <a:rPr dirty="0"/>
              <a:t>Click to add presenter’s name, title, division/business unit/organization and date</a:t>
            </a:r>
          </a:p>
        </p:txBody>
      </p:sp>
      <p:pic>
        <p:nvPicPr>
          <p:cNvPr id="12" name="Picture 11" descr="Oracle logo in white on red staging background"/>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ltGray">
          <a:xfrm>
            <a:off x="398973" y="4697730"/>
            <a:ext cx="1217463" cy="445770"/>
          </a:xfrm>
          <a:prstGeom prst="rect">
            <a:avLst/>
          </a:prstGeom>
        </p:spPr>
      </p:pic>
      <p:sp>
        <p:nvSpPr>
          <p:cNvPr id="7" name="Date Placeholder 6"/>
          <p:cNvSpPr>
            <a:spLocks noGrp="1"/>
          </p:cNvSpPr>
          <p:nvPr>
            <p:ph type="dt" sz="half" idx="14"/>
          </p:nvPr>
        </p:nvSpPr>
        <p:spPr/>
        <p:txBody>
          <a:bodyPr/>
          <a:lstStyle>
            <a:lvl1pPr>
              <a:defRPr>
                <a:solidFill>
                  <a:schemeClr val="tx1"/>
                </a:solidFill>
              </a:defRPr>
            </a:lvl1pPr>
          </a:lstStyle>
          <a:p>
            <a:fld id="{F642F4DA-E32F-49A5-8E57-F729A73E693B}" type="datetime1">
              <a:rPr lang="en-US" smtClean="0">
                <a:solidFill>
                  <a:srgbClr val="FFFFFF"/>
                </a:solidFill>
              </a:rPr>
              <a:pPr/>
              <a:t>3/25/2019</a:t>
            </a:fld>
            <a:endParaRPr lang="en-US" dirty="0">
              <a:solidFill>
                <a:srgbClr val="FFFFFF"/>
              </a:solidFill>
            </a:endParaRPr>
          </a:p>
        </p:txBody>
      </p:sp>
      <p:sp>
        <p:nvSpPr>
          <p:cNvPr id="8" name="Footer Placeholder 7"/>
          <p:cNvSpPr>
            <a:spLocks noGrp="1"/>
          </p:cNvSpPr>
          <p:nvPr>
            <p:ph type="ftr" sz="quarter" idx="15"/>
          </p:nvPr>
        </p:nvSpPr>
        <p:spPr/>
        <p:txBody>
          <a:bodyPr/>
          <a:lstStyle>
            <a:lvl1pPr>
              <a:defRPr>
                <a:solidFill>
                  <a:schemeClr val="tx1"/>
                </a:solidFill>
              </a:defRPr>
            </a:lvl1pPr>
          </a:lstStyle>
          <a:p>
            <a:endParaRPr lang="en-US" dirty="0">
              <a:solidFill>
                <a:srgbClr val="FFFFFF"/>
              </a:solidFill>
            </a:endParaRPr>
          </a:p>
        </p:txBody>
      </p:sp>
      <p:sp>
        <p:nvSpPr>
          <p:cNvPr id="14" name="TextBox 13"/>
          <p:cNvSpPr txBox="1"/>
          <p:nvPr userDrawn="1"/>
        </p:nvSpPr>
        <p:spPr>
          <a:xfrm>
            <a:off x="4033555" y="4917186"/>
            <a:ext cx="2400925" cy="137160"/>
          </a:xfrm>
          <a:prstGeom prst="rect">
            <a:avLst/>
          </a:prstGeom>
          <a:noFill/>
        </p:spPr>
        <p:txBody>
          <a:bodyPr vert="horz" wrap="none" lIns="0" tIns="0" rIns="0" bIns="0" rtlCol="0" anchor="ctr" anchorCtr="0">
            <a:noAutofit/>
          </a:bodyPr>
          <a:lstStyle/>
          <a:p>
            <a:pPr algn="r" defTabSz="685541" fontAlgn="auto">
              <a:spcBef>
                <a:spcPts val="0"/>
              </a:spcBef>
              <a:spcAft>
                <a:spcPts val="0"/>
              </a:spcAft>
            </a:pPr>
            <a:r>
              <a:rPr sz="600" dirty="0">
                <a:solidFill>
                  <a:srgbClr val="FFFFFF"/>
                </a:solidFill>
                <a:latin typeface="Calibri"/>
                <a:ea typeface="+mn-ea"/>
              </a:rPr>
              <a:t>Copyright © </a:t>
            </a:r>
            <a:r>
              <a:rPr lang="is-IS" sz="600" dirty="0">
                <a:solidFill>
                  <a:srgbClr val="FFFFFF"/>
                </a:solidFill>
                <a:latin typeface="Calibri"/>
                <a:ea typeface="+mn-ea"/>
              </a:rPr>
              <a:t>2017</a:t>
            </a:r>
            <a:r>
              <a:rPr lang="en-US" sz="600" dirty="0">
                <a:solidFill>
                  <a:srgbClr val="FFFFFF"/>
                </a:solidFill>
                <a:latin typeface="Calibri"/>
                <a:ea typeface="+mn-ea"/>
              </a:rPr>
              <a:t>,</a:t>
            </a:r>
            <a:r>
              <a:rPr sz="600" dirty="0">
                <a:solidFill>
                  <a:srgbClr val="FFFFFF"/>
                </a:solidFill>
                <a:latin typeface="Calibri"/>
                <a:ea typeface="+mn-ea"/>
              </a:rPr>
              <a:t> Oracle and/or its affiliates. All rights reserved.  |</a:t>
            </a:r>
          </a:p>
        </p:txBody>
      </p:sp>
    </p:spTree>
    <p:extLst>
      <p:ext uri="{BB962C8B-B14F-4D97-AF65-F5344CB8AC3E}">
        <p14:creationId xmlns:p14="http://schemas.microsoft.com/office/powerpoint/2010/main" val="26878214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itle Slide with Picture and Logo">
    <p:spTree>
      <p:nvGrpSpPr>
        <p:cNvPr id="1" name=""/>
        <p:cNvGrpSpPr/>
        <p:nvPr/>
      </p:nvGrpSpPr>
      <p:grpSpPr>
        <a:xfrm>
          <a:off x="0" y="0"/>
          <a:ext cx="0" cy="0"/>
          <a:chOff x="0" y="0"/>
          <a:chExt cx="0" cy="0"/>
        </a:xfrm>
      </p:grpSpPr>
      <p:sp>
        <p:nvSpPr>
          <p:cNvPr id="22" name="Rectangle 21" descr="Full slide 4-color photo can be inserted here. Customer/Partner and secondary logo can be included"/>
          <p:cNvSpPr/>
          <p:nvPr/>
        </p:nvSpPr>
        <p:spPr bwMode="hidden">
          <a:xfrm>
            <a:off x="0" y="0"/>
            <a:ext cx="9144000" cy="5143500"/>
          </a:xfrm>
          <a:prstGeom prst="rect">
            <a:avLst/>
          </a:prstGeom>
          <a:solidFill>
            <a:srgbClr val="46575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52" tIns="34279" rIns="68552" bIns="34279" rtlCol="0" anchor="ctr"/>
          <a:lstStyle/>
          <a:p>
            <a:pPr algn="ctr" defTabSz="685541" fontAlgn="auto">
              <a:spcBef>
                <a:spcPts val="0"/>
              </a:spcBef>
              <a:spcAft>
                <a:spcPts val="0"/>
              </a:spcAft>
            </a:pPr>
            <a:endParaRPr sz="1400" dirty="0">
              <a:solidFill>
                <a:srgbClr val="FFFFFF"/>
              </a:solidFill>
            </a:endParaRPr>
          </a:p>
        </p:txBody>
      </p:sp>
      <p:sp>
        <p:nvSpPr>
          <p:cNvPr id="2" name="Title 1"/>
          <p:cNvSpPr>
            <a:spLocks noGrp="1"/>
          </p:cNvSpPr>
          <p:nvPr>
            <p:ph type="ctrTitle"/>
          </p:nvPr>
        </p:nvSpPr>
        <p:spPr>
          <a:xfrm>
            <a:off x="398965" y="554843"/>
            <a:ext cx="6859786" cy="1102519"/>
          </a:xfrm>
        </p:spPr>
        <p:txBody>
          <a:bodyPr/>
          <a:lstStyle>
            <a:lvl1pPr>
              <a:lnSpc>
                <a:spcPct val="80000"/>
              </a:lnSpc>
              <a:defRPr sz="3600"/>
            </a:lvl1pPr>
          </a:lstStyle>
          <a:p>
            <a:r>
              <a:rPr lang="en-US"/>
              <a:t>Click to edit Master title style</a:t>
            </a:r>
            <a:endParaRPr/>
          </a:p>
        </p:txBody>
      </p:sp>
      <p:sp>
        <p:nvSpPr>
          <p:cNvPr id="3" name="Subtitle 2"/>
          <p:cNvSpPr>
            <a:spLocks noGrp="1"/>
          </p:cNvSpPr>
          <p:nvPr>
            <p:ph type="subTitle" idx="1"/>
          </p:nvPr>
        </p:nvSpPr>
        <p:spPr>
          <a:xfrm>
            <a:off x="398926" y="1714500"/>
            <a:ext cx="6859786" cy="685800"/>
          </a:xfrm>
        </p:spPr>
        <p:txBody>
          <a:bodyPr>
            <a:noAutofit/>
          </a:bodyPr>
          <a:lstStyle>
            <a:lvl1pPr marL="0" indent="0" algn="l">
              <a:spcBef>
                <a:spcPts val="0"/>
              </a:spcBef>
              <a:buNone/>
              <a:defRPr sz="1800" b="1">
                <a:solidFill>
                  <a:schemeClr val="tx1"/>
                </a:solidFill>
              </a:defRPr>
            </a:lvl1pPr>
            <a:lvl2pPr marL="342769" indent="0" algn="ctr">
              <a:buNone/>
              <a:defRPr>
                <a:solidFill>
                  <a:schemeClr val="tx1">
                    <a:tint val="75000"/>
                  </a:schemeClr>
                </a:solidFill>
              </a:defRPr>
            </a:lvl2pPr>
            <a:lvl3pPr marL="685541" indent="0" algn="ctr">
              <a:buNone/>
              <a:defRPr>
                <a:solidFill>
                  <a:schemeClr val="tx1">
                    <a:tint val="75000"/>
                  </a:schemeClr>
                </a:solidFill>
              </a:defRPr>
            </a:lvl3pPr>
            <a:lvl4pPr marL="1028312" indent="0" algn="ctr">
              <a:buNone/>
              <a:defRPr>
                <a:solidFill>
                  <a:schemeClr val="tx1">
                    <a:tint val="75000"/>
                  </a:schemeClr>
                </a:solidFill>
              </a:defRPr>
            </a:lvl4pPr>
            <a:lvl5pPr marL="1371088" indent="0" algn="ctr">
              <a:buNone/>
              <a:defRPr>
                <a:solidFill>
                  <a:schemeClr val="tx1">
                    <a:tint val="75000"/>
                  </a:schemeClr>
                </a:solidFill>
              </a:defRPr>
            </a:lvl5pPr>
            <a:lvl6pPr marL="1713856" indent="0" algn="ctr">
              <a:buNone/>
              <a:defRPr>
                <a:solidFill>
                  <a:schemeClr val="tx1">
                    <a:tint val="75000"/>
                  </a:schemeClr>
                </a:solidFill>
              </a:defRPr>
            </a:lvl6pPr>
            <a:lvl7pPr marL="2056628" indent="0" algn="ctr">
              <a:buNone/>
              <a:defRPr>
                <a:solidFill>
                  <a:schemeClr val="tx1">
                    <a:tint val="75000"/>
                  </a:schemeClr>
                </a:solidFill>
              </a:defRPr>
            </a:lvl7pPr>
            <a:lvl8pPr marL="2399400" indent="0" algn="ctr">
              <a:buNone/>
              <a:defRPr>
                <a:solidFill>
                  <a:schemeClr val="tx1">
                    <a:tint val="75000"/>
                  </a:schemeClr>
                </a:solidFill>
              </a:defRPr>
            </a:lvl8pPr>
            <a:lvl9pPr marL="2742171" indent="0" algn="ctr">
              <a:buNone/>
              <a:defRPr>
                <a:solidFill>
                  <a:schemeClr val="tx1">
                    <a:tint val="75000"/>
                  </a:schemeClr>
                </a:solidFill>
              </a:defRPr>
            </a:lvl9pPr>
          </a:lstStyle>
          <a:p>
            <a:r>
              <a:rPr lang="en-US"/>
              <a:t>Click to edit Master subtitle style</a:t>
            </a:r>
            <a:endParaRPr dirty="0"/>
          </a:p>
        </p:txBody>
      </p:sp>
      <p:sp>
        <p:nvSpPr>
          <p:cNvPr id="4" name="Date Placeholder 3"/>
          <p:cNvSpPr>
            <a:spLocks noGrp="1"/>
          </p:cNvSpPr>
          <p:nvPr>
            <p:ph type="dt" sz="half" idx="10"/>
          </p:nvPr>
        </p:nvSpPr>
        <p:spPr/>
        <p:txBody>
          <a:bodyPr/>
          <a:lstStyle>
            <a:lvl1pPr>
              <a:defRPr>
                <a:solidFill>
                  <a:schemeClr val="tx1"/>
                </a:solidFill>
              </a:defRPr>
            </a:lvl1pPr>
          </a:lstStyle>
          <a:p>
            <a:fld id="{CAF8E0C1-784B-42F3-9A11-2FA281E9FEA2}" type="datetime1">
              <a:rPr lang="en-US" smtClean="0">
                <a:solidFill>
                  <a:srgbClr val="FFFFFF"/>
                </a:solidFill>
              </a:rPr>
              <a:pPr/>
              <a:t>3/25/2019</a:t>
            </a:fld>
            <a:endParaRPr lang="en-US" dirty="0">
              <a:solidFill>
                <a:srgbClr val="FFFFFF"/>
              </a:solidFill>
            </a:endParaRPr>
          </a:p>
        </p:txBody>
      </p:sp>
      <p:sp>
        <p:nvSpPr>
          <p:cNvPr id="5" name="Footer Placeholder 4"/>
          <p:cNvSpPr>
            <a:spLocks noGrp="1"/>
          </p:cNvSpPr>
          <p:nvPr>
            <p:ph type="ftr" sz="quarter" idx="11"/>
          </p:nvPr>
        </p:nvSpPr>
        <p:spPr/>
        <p:txBody>
          <a:bodyPr/>
          <a:lstStyle>
            <a:lvl1pPr>
              <a:defRPr>
                <a:solidFill>
                  <a:schemeClr val="tx1"/>
                </a:solidFill>
              </a:defRPr>
            </a:lvl1pPr>
          </a:lstStyle>
          <a:p>
            <a:endParaRPr lang="en-US" dirty="0">
              <a:solidFill>
                <a:srgbClr val="FFFFFF"/>
              </a:solidFill>
            </a:endParaRPr>
          </a:p>
        </p:txBody>
      </p:sp>
      <p:sp>
        <p:nvSpPr>
          <p:cNvPr id="13" name="Text Placeholder 12"/>
          <p:cNvSpPr>
            <a:spLocks noGrp="1"/>
          </p:cNvSpPr>
          <p:nvPr>
            <p:ph type="body" sz="quarter" idx="13" hasCustomPrompt="1"/>
          </p:nvPr>
        </p:nvSpPr>
        <p:spPr>
          <a:xfrm>
            <a:off x="398965" y="2572095"/>
            <a:ext cx="6859786" cy="1885612"/>
          </a:xfrm>
        </p:spPr>
        <p:txBody>
          <a:bodyPr>
            <a:noAutofit/>
          </a:bodyPr>
          <a:lstStyle>
            <a:lvl1pPr marL="1191" indent="0">
              <a:spcBef>
                <a:spcPts val="0"/>
              </a:spcBef>
              <a:buFontTx/>
              <a:buNone/>
              <a:defRPr sz="1800" baseline="0"/>
            </a:lvl1pPr>
            <a:lvl2pPr marL="1191" indent="0">
              <a:buFontTx/>
              <a:buNone/>
              <a:defRPr sz="1800"/>
            </a:lvl2pPr>
            <a:lvl3pPr marL="1191" indent="0">
              <a:buFontTx/>
              <a:buNone/>
              <a:defRPr sz="1800"/>
            </a:lvl3pPr>
            <a:lvl4pPr marL="1191" indent="0">
              <a:buFontTx/>
              <a:buNone/>
              <a:defRPr sz="1800"/>
            </a:lvl4pPr>
            <a:lvl5pPr marL="1191" indent="0">
              <a:buFontTx/>
              <a:buNone/>
              <a:defRPr sz="1800"/>
            </a:lvl5pPr>
            <a:lvl6pPr marL="1191" indent="0">
              <a:buFontTx/>
              <a:buNone/>
              <a:defRPr sz="1800"/>
            </a:lvl6pPr>
            <a:lvl7pPr marL="1191" indent="0">
              <a:buFontTx/>
              <a:buNone/>
              <a:defRPr sz="1800"/>
            </a:lvl7pPr>
            <a:lvl8pPr marL="1191" indent="0">
              <a:buFontTx/>
              <a:buNone/>
              <a:defRPr sz="1800"/>
            </a:lvl8pPr>
            <a:lvl9pPr marL="1191" indent="0">
              <a:buFontTx/>
              <a:buNone/>
              <a:defRPr sz="1800"/>
            </a:lvl9pPr>
          </a:lstStyle>
          <a:p>
            <a:pPr lvl="0"/>
            <a:r>
              <a:rPr dirty="0"/>
              <a:t>Click to add presenter’s name, title, division/business unit/organization and date</a:t>
            </a:r>
          </a:p>
        </p:txBody>
      </p:sp>
      <p:sp>
        <p:nvSpPr>
          <p:cNvPr id="12" name="Rectangle 11"/>
          <p:cNvSpPr/>
          <p:nvPr/>
        </p:nvSpPr>
        <p:spPr bwMode="white">
          <a:xfrm>
            <a:off x="7373079" y="0"/>
            <a:ext cx="1371957" cy="1371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68552" tIns="34279" rIns="68552" bIns="34279" rtlCol="0" anchor="ctr"/>
          <a:lstStyle/>
          <a:p>
            <a:pPr algn="ctr" defTabSz="685541" fontAlgn="auto">
              <a:spcBef>
                <a:spcPts val="0"/>
              </a:spcBef>
              <a:spcAft>
                <a:spcPts val="0"/>
              </a:spcAft>
            </a:pPr>
            <a:endParaRPr sz="1400" dirty="0">
              <a:solidFill>
                <a:srgbClr val="FFFFFF"/>
              </a:solidFill>
            </a:endParaRPr>
          </a:p>
        </p:txBody>
      </p:sp>
      <p:sp>
        <p:nvSpPr>
          <p:cNvPr id="21" name="Text Placeholder 12"/>
          <p:cNvSpPr>
            <a:spLocks noGrp="1"/>
          </p:cNvSpPr>
          <p:nvPr>
            <p:ph type="body" sz="quarter" idx="15" hasCustomPrompt="1"/>
          </p:nvPr>
        </p:nvSpPr>
        <p:spPr>
          <a:xfrm>
            <a:off x="7430244" y="171450"/>
            <a:ext cx="1257628" cy="171450"/>
          </a:xfrm>
        </p:spPr>
        <p:txBody>
          <a:bodyPr anchor="b">
            <a:normAutofit/>
          </a:bodyPr>
          <a:lstStyle>
            <a:lvl1pPr marL="1191" indent="0" algn="ctr">
              <a:spcBef>
                <a:spcPts val="0"/>
              </a:spcBef>
              <a:buFontTx/>
              <a:buNone/>
              <a:defRPr sz="1100" baseline="0">
                <a:solidFill>
                  <a:schemeClr val="bg1"/>
                </a:solidFill>
              </a:defRPr>
            </a:lvl1pPr>
            <a:lvl2pPr marL="1191" indent="0">
              <a:buFontTx/>
              <a:buNone/>
              <a:defRPr sz="1800"/>
            </a:lvl2pPr>
            <a:lvl3pPr marL="1191" indent="0">
              <a:buFontTx/>
              <a:buNone/>
              <a:defRPr sz="1800"/>
            </a:lvl3pPr>
            <a:lvl4pPr marL="1191" indent="0">
              <a:buFontTx/>
              <a:buNone/>
              <a:defRPr sz="1800"/>
            </a:lvl4pPr>
            <a:lvl5pPr marL="1191" indent="0">
              <a:buFontTx/>
              <a:buNone/>
              <a:defRPr sz="1800"/>
            </a:lvl5pPr>
            <a:lvl6pPr marL="1191" indent="0">
              <a:buFontTx/>
              <a:buNone/>
              <a:defRPr sz="1800"/>
            </a:lvl6pPr>
            <a:lvl7pPr marL="1191" indent="0">
              <a:buFontTx/>
              <a:buNone/>
              <a:defRPr sz="1800"/>
            </a:lvl7pPr>
            <a:lvl8pPr marL="1191" indent="0">
              <a:buFontTx/>
              <a:buNone/>
              <a:defRPr sz="1800"/>
            </a:lvl8pPr>
            <a:lvl9pPr marL="1191" indent="0">
              <a:buFontTx/>
              <a:buNone/>
              <a:defRPr sz="1800"/>
            </a:lvl9pPr>
          </a:lstStyle>
          <a:p>
            <a:pPr lvl="0"/>
            <a:r>
              <a:rPr/>
              <a:t>Click to add text</a:t>
            </a:r>
          </a:p>
        </p:txBody>
      </p:sp>
      <p:pic>
        <p:nvPicPr>
          <p:cNvPr id="14" name="Picture 13" descr="Oracle logo in white on red staging background"/>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ltGray">
          <a:xfrm>
            <a:off x="398973" y="4697730"/>
            <a:ext cx="1217463" cy="445770"/>
          </a:xfrm>
          <a:prstGeom prst="rect">
            <a:avLst/>
          </a:prstGeom>
        </p:spPr>
      </p:pic>
      <p:sp>
        <p:nvSpPr>
          <p:cNvPr id="16" name="TextBox 15"/>
          <p:cNvSpPr txBox="1"/>
          <p:nvPr userDrawn="1"/>
        </p:nvSpPr>
        <p:spPr>
          <a:xfrm>
            <a:off x="4033555" y="4917186"/>
            <a:ext cx="2400925" cy="137160"/>
          </a:xfrm>
          <a:prstGeom prst="rect">
            <a:avLst/>
          </a:prstGeom>
          <a:noFill/>
        </p:spPr>
        <p:txBody>
          <a:bodyPr vert="horz" wrap="none" lIns="0" tIns="0" rIns="0" bIns="0" rtlCol="0" anchor="ctr" anchorCtr="0">
            <a:noAutofit/>
          </a:bodyPr>
          <a:lstStyle/>
          <a:p>
            <a:pPr algn="r" defTabSz="685541" fontAlgn="auto">
              <a:spcBef>
                <a:spcPts val="0"/>
              </a:spcBef>
              <a:spcAft>
                <a:spcPts val="0"/>
              </a:spcAft>
            </a:pPr>
            <a:r>
              <a:rPr sz="600" dirty="0">
                <a:solidFill>
                  <a:srgbClr val="FFFFFF"/>
                </a:solidFill>
                <a:latin typeface="Calibri"/>
                <a:ea typeface="+mn-ea"/>
              </a:rPr>
              <a:t>Copyright © </a:t>
            </a:r>
            <a:r>
              <a:rPr lang="is-IS" sz="600" dirty="0">
                <a:solidFill>
                  <a:srgbClr val="FFFFFF"/>
                </a:solidFill>
                <a:latin typeface="Calibri"/>
                <a:ea typeface="+mn-ea"/>
              </a:rPr>
              <a:t>2017</a:t>
            </a:r>
            <a:r>
              <a:rPr lang="en-US" sz="600" dirty="0">
                <a:solidFill>
                  <a:srgbClr val="FFFFFF"/>
                </a:solidFill>
                <a:latin typeface="Calibri"/>
                <a:ea typeface="+mn-ea"/>
              </a:rPr>
              <a:t>,</a:t>
            </a:r>
            <a:r>
              <a:rPr sz="600" dirty="0">
                <a:solidFill>
                  <a:srgbClr val="FFFFFF"/>
                </a:solidFill>
                <a:latin typeface="Calibri"/>
                <a:ea typeface="+mn-ea"/>
              </a:rPr>
              <a:t> Oracle and/or its affiliates. All rights reserved.  |</a:t>
            </a:r>
          </a:p>
        </p:txBody>
      </p:sp>
    </p:spTree>
    <p:extLst>
      <p:ext uri="{BB962C8B-B14F-4D97-AF65-F5344CB8AC3E}">
        <p14:creationId xmlns:p14="http://schemas.microsoft.com/office/powerpoint/2010/main" val="25589805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itle Slide with Picture and 2 Logos">
    <p:spTree>
      <p:nvGrpSpPr>
        <p:cNvPr id="1" name=""/>
        <p:cNvGrpSpPr/>
        <p:nvPr/>
      </p:nvGrpSpPr>
      <p:grpSpPr>
        <a:xfrm>
          <a:off x="0" y="0"/>
          <a:ext cx="0" cy="0"/>
          <a:chOff x="0" y="0"/>
          <a:chExt cx="0" cy="0"/>
        </a:xfrm>
      </p:grpSpPr>
      <p:sp>
        <p:nvSpPr>
          <p:cNvPr id="22" name="Rectangle 21" descr="Full slide 4-color photo can be inserted here. Customer/Partner and secondary logo can be included"/>
          <p:cNvSpPr/>
          <p:nvPr/>
        </p:nvSpPr>
        <p:spPr bwMode="hidden">
          <a:xfrm>
            <a:off x="0" y="0"/>
            <a:ext cx="9144000" cy="5143500"/>
          </a:xfrm>
          <a:prstGeom prst="rect">
            <a:avLst/>
          </a:prstGeom>
          <a:solidFill>
            <a:srgbClr val="46575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52" tIns="34279" rIns="68552" bIns="34279" rtlCol="0" anchor="ctr"/>
          <a:lstStyle/>
          <a:p>
            <a:pPr algn="ctr" defTabSz="685541" fontAlgn="auto">
              <a:spcBef>
                <a:spcPts val="0"/>
              </a:spcBef>
              <a:spcAft>
                <a:spcPts val="0"/>
              </a:spcAft>
            </a:pPr>
            <a:endParaRPr sz="1400" dirty="0">
              <a:solidFill>
                <a:srgbClr val="FFFFFF"/>
              </a:solidFill>
            </a:endParaRPr>
          </a:p>
        </p:txBody>
      </p:sp>
      <p:sp>
        <p:nvSpPr>
          <p:cNvPr id="2" name="Title 1"/>
          <p:cNvSpPr>
            <a:spLocks noGrp="1"/>
          </p:cNvSpPr>
          <p:nvPr>
            <p:ph type="ctrTitle"/>
          </p:nvPr>
        </p:nvSpPr>
        <p:spPr>
          <a:xfrm>
            <a:off x="398965" y="554843"/>
            <a:ext cx="6859786" cy="1102519"/>
          </a:xfrm>
        </p:spPr>
        <p:txBody>
          <a:bodyPr/>
          <a:lstStyle>
            <a:lvl1pPr>
              <a:lnSpc>
                <a:spcPct val="80000"/>
              </a:lnSpc>
              <a:defRPr sz="3600"/>
            </a:lvl1pPr>
          </a:lstStyle>
          <a:p>
            <a:r>
              <a:rPr lang="en-US"/>
              <a:t>Click to edit Master title style</a:t>
            </a:r>
            <a:endParaRPr/>
          </a:p>
        </p:txBody>
      </p:sp>
      <p:sp>
        <p:nvSpPr>
          <p:cNvPr id="3" name="Subtitle 2"/>
          <p:cNvSpPr>
            <a:spLocks noGrp="1"/>
          </p:cNvSpPr>
          <p:nvPr>
            <p:ph type="subTitle" idx="1"/>
          </p:nvPr>
        </p:nvSpPr>
        <p:spPr>
          <a:xfrm>
            <a:off x="398926" y="1714500"/>
            <a:ext cx="6859786" cy="685800"/>
          </a:xfrm>
        </p:spPr>
        <p:txBody>
          <a:bodyPr>
            <a:noAutofit/>
          </a:bodyPr>
          <a:lstStyle>
            <a:lvl1pPr marL="0" indent="0" algn="l">
              <a:spcBef>
                <a:spcPts val="0"/>
              </a:spcBef>
              <a:buNone/>
              <a:defRPr sz="1800" b="1">
                <a:solidFill>
                  <a:schemeClr val="tx1"/>
                </a:solidFill>
              </a:defRPr>
            </a:lvl1pPr>
            <a:lvl2pPr marL="342769" indent="0" algn="ctr">
              <a:buNone/>
              <a:defRPr>
                <a:solidFill>
                  <a:schemeClr val="tx1">
                    <a:tint val="75000"/>
                  </a:schemeClr>
                </a:solidFill>
              </a:defRPr>
            </a:lvl2pPr>
            <a:lvl3pPr marL="685541" indent="0" algn="ctr">
              <a:buNone/>
              <a:defRPr>
                <a:solidFill>
                  <a:schemeClr val="tx1">
                    <a:tint val="75000"/>
                  </a:schemeClr>
                </a:solidFill>
              </a:defRPr>
            </a:lvl3pPr>
            <a:lvl4pPr marL="1028312" indent="0" algn="ctr">
              <a:buNone/>
              <a:defRPr>
                <a:solidFill>
                  <a:schemeClr val="tx1">
                    <a:tint val="75000"/>
                  </a:schemeClr>
                </a:solidFill>
              </a:defRPr>
            </a:lvl4pPr>
            <a:lvl5pPr marL="1371088" indent="0" algn="ctr">
              <a:buNone/>
              <a:defRPr>
                <a:solidFill>
                  <a:schemeClr val="tx1">
                    <a:tint val="75000"/>
                  </a:schemeClr>
                </a:solidFill>
              </a:defRPr>
            </a:lvl5pPr>
            <a:lvl6pPr marL="1713856" indent="0" algn="ctr">
              <a:buNone/>
              <a:defRPr>
                <a:solidFill>
                  <a:schemeClr val="tx1">
                    <a:tint val="75000"/>
                  </a:schemeClr>
                </a:solidFill>
              </a:defRPr>
            </a:lvl6pPr>
            <a:lvl7pPr marL="2056628" indent="0" algn="ctr">
              <a:buNone/>
              <a:defRPr>
                <a:solidFill>
                  <a:schemeClr val="tx1">
                    <a:tint val="75000"/>
                  </a:schemeClr>
                </a:solidFill>
              </a:defRPr>
            </a:lvl7pPr>
            <a:lvl8pPr marL="2399400" indent="0" algn="ctr">
              <a:buNone/>
              <a:defRPr>
                <a:solidFill>
                  <a:schemeClr val="tx1">
                    <a:tint val="75000"/>
                  </a:schemeClr>
                </a:solidFill>
              </a:defRPr>
            </a:lvl8pPr>
            <a:lvl9pPr marL="2742171" indent="0" algn="ctr">
              <a:buNone/>
              <a:defRPr>
                <a:solidFill>
                  <a:schemeClr val="tx1">
                    <a:tint val="75000"/>
                  </a:schemeClr>
                </a:solidFill>
              </a:defRPr>
            </a:lvl9pPr>
          </a:lstStyle>
          <a:p>
            <a:r>
              <a:rPr lang="en-US"/>
              <a:t>Click to edit Master subtitle style</a:t>
            </a:r>
            <a:endParaRPr dirty="0"/>
          </a:p>
        </p:txBody>
      </p:sp>
      <p:sp>
        <p:nvSpPr>
          <p:cNvPr id="4" name="Date Placeholder 3"/>
          <p:cNvSpPr>
            <a:spLocks noGrp="1"/>
          </p:cNvSpPr>
          <p:nvPr>
            <p:ph type="dt" sz="half" idx="10"/>
          </p:nvPr>
        </p:nvSpPr>
        <p:spPr/>
        <p:txBody>
          <a:bodyPr/>
          <a:lstStyle>
            <a:lvl1pPr>
              <a:defRPr>
                <a:solidFill>
                  <a:schemeClr val="tx1"/>
                </a:solidFill>
              </a:defRPr>
            </a:lvl1pPr>
          </a:lstStyle>
          <a:p>
            <a:fld id="{056EFBE6-9301-4B11-B880-3F9516F982B5}" type="datetime1">
              <a:rPr lang="en-US" smtClean="0">
                <a:solidFill>
                  <a:srgbClr val="FFFFFF"/>
                </a:solidFill>
              </a:rPr>
              <a:pPr/>
              <a:t>3/25/2019</a:t>
            </a:fld>
            <a:endParaRPr lang="en-US" dirty="0">
              <a:solidFill>
                <a:srgbClr val="FFFFFF"/>
              </a:solidFill>
            </a:endParaRPr>
          </a:p>
        </p:txBody>
      </p:sp>
      <p:sp>
        <p:nvSpPr>
          <p:cNvPr id="5" name="Footer Placeholder 4"/>
          <p:cNvSpPr>
            <a:spLocks noGrp="1"/>
          </p:cNvSpPr>
          <p:nvPr>
            <p:ph type="ftr" sz="quarter" idx="11"/>
          </p:nvPr>
        </p:nvSpPr>
        <p:spPr/>
        <p:txBody>
          <a:bodyPr/>
          <a:lstStyle>
            <a:lvl1pPr>
              <a:defRPr>
                <a:solidFill>
                  <a:schemeClr val="tx1"/>
                </a:solidFill>
              </a:defRPr>
            </a:lvl1pPr>
          </a:lstStyle>
          <a:p>
            <a:endParaRPr lang="en-US" dirty="0">
              <a:solidFill>
                <a:srgbClr val="FFFFFF"/>
              </a:solidFill>
            </a:endParaRPr>
          </a:p>
        </p:txBody>
      </p:sp>
      <p:sp>
        <p:nvSpPr>
          <p:cNvPr id="13" name="Text Placeholder 12"/>
          <p:cNvSpPr>
            <a:spLocks noGrp="1"/>
          </p:cNvSpPr>
          <p:nvPr>
            <p:ph type="body" sz="quarter" idx="13" hasCustomPrompt="1"/>
          </p:nvPr>
        </p:nvSpPr>
        <p:spPr>
          <a:xfrm>
            <a:off x="398965" y="2572095"/>
            <a:ext cx="6859786" cy="1885612"/>
          </a:xfrm>
        </p:spPr>
        <p:txBody>
          <a:bodyPr>
            <a:noAutofit/>
          </a:bodyPr>
          <a:lstStyle>
            <a:lvl1pPr marL="1191" indent="0">
              <a:spcBef>
                <a:spcPts val="0"/>
              </a:spcBef>
              <a:buFontTx/>
              <a:buNone/>
              <a:defRPr sz="1800" baseline="0"/>
            </a:lvl1pPr>
            <a:lvl2pPr marL="1191" indent="0">
              <a:buFontTx/>
              <a:buNone/>
              <a:defRPr sz="1800"/>
            </a:lvl2pPr>
            <a:lvl3pPr marL="1191" indent="0">
              <a:buFontTx/>
              <a:buNone/>
              <a:defRPr sz="1800"/>
            </a:lvl3pPr>
            <a:lvl4pPr marL="1191" indent="0">
              <a:buFontTx/>
              <a:buNone/>
              <a:defRPr sz="1800"/>
            </a:lvl4pPr>
            <a:lvl5pPr marL="1191" indent="0">
              <a:buFontTx/>
              <a:buNone/>
              <a:defRPr sz="1800"/>
            </a:lvl5pPr>
            <a:lvl6pPr marL="1191" indent="0">
              <a:buFontTx/>
              <a:buNone/>
              <a:defRPr sz="1800"/>
            </a:lvl6pPr>
            <a:lvl7pPr marL="1191" indent="0">
              <a:buFontTx/>
              <a:buNone/>
              <a:defRPr sz="1800"/>
            </a:lvl7pPr>
            <a:lvl8pPr marL="1191" indent="0">
              <a:buFontTx/>
              <a:buNone/>
              <a:defRPr sz="1800"/>
            </a:lvl8pPr>
            <a:lvl9pPr marL="1191" indent="0">
              <a:buFontTx/>
              <a:buNone/>
              <a:defRPr sz="1800"/>
            </a:lvl9pPr>
          </a:lstStyle>
          <a:p>
            <a:pPr lvl="0"/>
            <a:r>
              <a:rPr dirty="0"/>
              <a:t>Click to add presenter’s name, title, division/business unit/organization and date</a:t>
            </a:r>
          </a:p>
        </p:txBody>
      </p:sp>
      <p:sp>
        <p:nvSpPr>
          <p:cNvPr id="12" name="Rectangle 11"/>
          <p:cNvSpPr/>
          <p:nvPr/>
        </p:nvSpPr>
        <p:spPr bwMode="white">
          <a:xfrm>
            <a:off x="7373079" y="0"/>
            <a:ext cx="1371957" cy="1371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68552" tIns="34279" rIns="68552" bIns="34279" rtlCol="0" anchor="ctr"/>
          <a:lstStyle/>
          <a:p>
            <a:pPr algn="ctr" defTabSz="685541" fontAlgn="auto">
              <a:spcBef>
                <a:spcPts val="0"/>
              </a:spcBef>
              <a:spcAft>
                <a:spcPts val="0"/>
              </a:spcAft>
            </a:pPr>
            <a:endParaRPr sz="1400" dirty="0">
              <a:solidFill>
                <a:srgbClr val="FFFFFF"/>
              </a:solidFill>
            </a:endParaRPr>
          </a:p>
        </p:txBody>
      </p:sp>
      <p:sp>
        <p:nvSpPr>
          <p:cNvPr id="21" name="Text Placeholder 12"/>
          <p:cNvSpPr>
            <a:spLocks noGrp="1"/>
          </p:cNvSpPr>
          <p:nvPr>
            <p:ph type="body" sz="quarter" idx="15" hasCustomPrompt="1"/>
          </p:nvPr>
        </p:nvSpPr>
        <p:spPr>
          <a:xfrm>
            <a:off x="7430244" y="171450"/>
            <a:ext cx="1257628" cy="171450"/>
          </a:xfrm>
        </p:spPr>
        <p:txBody>
          <a:bodyPr anchor="b">
            <a:normAutofit/>
          </a:bodyPr>
          <a:lstStyle>
            <a:lvl1pPr marL="1191" indent="0" algn="ctr">
              <a:spcBef>
                <a:spcPts val="0"/>
              </a:spcBef>
              <a:buFontTx/>
              <a:buNone/>
              <a:defRPr sz="1100" baseline="0">
                <a:solidFill>
                  <a:schemeClr val="bg1"/>
                </a:solidFill>
              </a:defRPr>
            </a:lvl1pPr>
            <a:lvl2pPr marL="1191" indent="0">
              <a:buFontTx/>
              <a:buNone/>
              <a:defRPr sz="1800"/>
            </a:lvl2pPr>
            <a:lvl3pPr marL="1191" indent="0">
              <a:buFontTx/>
              <a:buNone/>
              <a:defRPr sz="1800"/>
            </a:lvl3pPr>
            <a:lvl4pPr marL="1191" indent="0">
              <a:buFontTx/>
              <a:buNone/>
              <a:defRPr sz="1800"/>
            </a:lvl4pPr>
            <a:lvl5pPr marL="1191" indent="0">
              <a:buFontTx/>
              <a:buNone/>
              <a:defRPr sz="1800"/>
            </a:lvl5pPr>
            <a:lvl6pPr marL="1191" indent="0">
              <a:buFontTx/>
              <a:buNone/>
              <a:defRPr sz="1800"/>
            </a:lvl6pPr>
            <a:lvl7pPr marL="1191" indent="0">
              <a:buFontTx/>
              <a:buNone/>
              <a:defRPr sz="1800"/>
            </a:lvl7pPr>
            <a:lvl8pPr marL="1191" indent="0">
              <a:buFontTx/>
              <a:buNone/>
              <a:defRPr sz="1800"/>
            </a:lvl8pPr>
            <a:lvl9pPr marL="1191" indent="0">
              <a:buFontTx/>
              <a:buNone/>
              <a:defRPr sz="1800"/>
            </a:lvl9pPr>
          </a:lstStyle>
          <a:p>
            <a:pPr lvl="0"/>
            <a:r>
              <a:rPr/>
              <a:t>Click to add text</a:t>
            </a:r>
          </a:p>
        </p:txBody>
      </p:sp>
      <p:pic>
        <p:nvPicPr>
          <p:cNvPr id="14" name="Picture 13" descr="Oracle logo in white on red staging background"/>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ltGray">
          <a:xfrm>
            <a:off x="398973" y="4697730"/>
            <a:ext cx="1217463" cy="445770"/>
          </a:xfrm>
          <a:prstGeom prst="rect">
            <a:avLst/>
          </a:prstGeom>
        </p:spPr>
      </p:pic>
      <p:sp>
        <p:nvSpPr>
          <p:cNvPr id="15" name="Rectangle 14"/>
          <p:cNvSpPr/>
          <p:nvPr userDrawn="1"/>
        </p:nvSpPr>
        <p:spPr>
          <a:xfrm>
            <a:off x="7369502" y="4057487"/>
            <a:ext cx="1371957" cy="637794"/>
          </a:xfrm>
          <a:prstGeom prst="rect">
            <a:avLst/>
          </a:prstGeom>
          <a:solidFill>
            <a:schemeClr val="tx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52" tIns="34279" rIns="68552" bIns="34279" numCol="1" spcCol="0" rtlCol="0" fromWordArt="0" anchor="ctr" anchorCtr="0" forceAA="0" compatLnSpc="1">
            <a:prstTxWarp prst="textNoShape">
              <a:avLst/>
            </a:prstTxWarp>
            <a:noAutofit/>
          </a:bodyPr>
          <a:lstStyle/>
          <a:p>
            <a:pPr algn="ctr" defTabSz="685541" fontAlgn="auto">
              <a:lnSpc>
                <a:spcPct val="90000"/>
              </a:lnSpc>
              <a:spcBef>
                <a:spcPts val="0"/>
              </a:spcBef>
              <a:spcAft>
                <a:spcPts val="0"/>
              </a:spcAft>
            </a:pPr>
            <a:endParaRPr lang="en-US" sz="1400" dirty="0">
              <a:solidFill>
                <a:srgbClr val="FFFFFF"/>
              </a:solidFill>
            </a:endParaRPr>
          </a:p>
        </p:txBody>
      </p:sp>
      <p:sp>
        <p:nvSpPr>
          <p:cNvPr id="17" name="TextBox 16"/>
          <p:cNvSpPr txBox="1"/>
          <p:nvPr userDrawn="1"/>
        </p:nvSpPr>
        <p:spPr>
          <a:xfrm>
            <a:off x="4033555" y="4917186"/>
            <a:ext cx="2400925" cy="137160"/>
          </a:xfrm>
          <a:prstGeom prst="rect">
            <a:avLst/>
          </a:prstGeom>
          <a:noFill/>
        </p:spPr>
        <p:txBody>
          <a:bodyPr vert="horz" wrap="none" lIns="0" tIns="0" rIns="0" bIns="0" rtlCol="0" anchor="ctr" anchorCtr="0">
            <a:noAutofit/>
          </a:bodyPr>
          <a:lstStyle/>
          <a:p>
            <a:pPr algn="r" defTabSz="685541" fontAlgn="auto">
              <a:spcBef>
                <a:spcPts val="0"/>
              </a:spcBef>
              <a:spcAft>
                <a:spcPts val="0"/>
              </a:spcAft>
            </a:pPr>
            <a:r>
              <a:rPr sz="600" dirty="0">
                <a:solidFill>
                  <a:srgbClr val="FFFFFF"/>
                </a:solidFill>
                <a:latin typeface="Calibri"/>
                <a:ea typeface="+mn-ea"/>
              </a:rPr>
              <a:t>Copyright © </a:t>
            </a:r>
            <a:r>
              <a:rPr lang="is-IS" sz="600" dirty="0">
                <a:solidFill>
                  <a:srgbClr val="FFFFFF"/>
                </a:solidFill>
                <a:latin typeface="Calibri"/>
                <a:ea typeface="+mn-ea"/>
              </a:rPr>
              <a:t>2017</a:t>
            </a:r>
            <a:r>
              <a:rPr lang="en-US" sz="600" dirty="0">
                <a:solidFill>
                  <a:srgbClr val="FFFFFF"/>
                </a:solidFill>
                <a:latin typeface="Calibri"/>
                <a:ea typeface="+mn-ea"/>
              </a:rPr>
              <a:t>,</a:t>
            </a:r>
            <a:r>
              <a:rPr sz="600" dirty="0">
                <a:solidFill>
                  <a:srgbClr val="FFFFFF"/>
                </a:solidFill>
                <a:latin typeface="Calibri"/>
                <a:ea typeface="+mn-ea"/>
              </a:rPr>
              <a:t> Oracle and/or its affiliates. All rights reserved.  |</a:t>
            </a:r>
          </a:p>
        </p:txBody>
      </p:sp>
    </p:spTree>
    <p:extLst>
      <p:ext uri="{BB962C8B-B14F-4D97-AF65-F5344CB8AC3E}">
        <p14:creationId xmlns:p14="http://schemas.microsoft.com/office/powerpoint/2010/main" val="388520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endParaRPr dirty="0"/>
          </a:p>
        </p:txBody>
      </p:sp>
      <p:sp>
        <p:nvSpPr>
          <p:cNvPr id="3" name="Content Placeholder 2"/>
          <p:cNvSpPr>
            <a:spLocks noGrp="1"/>
          </p:cNvSpPr>
          <p:nvPr>
            <p:ph idx="1"/>
          </p:nvPr>
        </p:nvSpPr>
        <p:spPr>
          <a:xfrm>
            <a:off x="398469" y="1143001"/>
            <a:ext cx="8347065" cy="33147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4" name="Date Placeholder 3"/>
          <p:cNvSpPr>
            <a:spLocks noGrp="1"/>
          </p:cNvSpPr>
          <p:nvPr>
            <p:ph type="dt" sz="half" idx="10"/>
          </p:nvPr>
        </p:nvSpPr>
        <p:spPr/>
        <p:txBody>
          <a:bodyPr/>
          <a:lstStyle/>
          <a:p>
            <a:fld id="{FF1A7B72-3DAD-42A2-9FB0-5A0352D28896}" type="datetime1">
              <a:rPr lang="en-US" smtClean="0">
                <a:solidFill>
                  <a:srgbClr val="5F5F5F"/>
                </a:solidFill>
              </a:rPr>
              <a:pPr/>
              <a:t>3/25/2019</a:t>
            </a:fld>
            <a:endParaRPr dirty="0">
              <a:solidFill>
                <a:srgbClr val="5F5F5F"/>
              </a:solidFill>
            </a:endParaRPr>
          </a:p>
        </p:txBody>
      </p:sp>
      <p:sp>
        <p:nvSpPr>
          <p:cNvPr id="5" name="Footer Placeholder 4"/>
          <p:cNvSpPr>
            <a:spLocks noGrp="1"/>
          </p:cNvSpPr>
          <p:nvPr>
            <p:ph type="ftr" sz="quarter" idx="11"/>
          </p:nvPr>
        </p:nvSpPr>
        <p:spPr/>
        <p:txBody>
          <a:bodyPr/>
          <a:lstStyle/>
          <a:p>
            <a:endParaRPr dirty="0">
              <a:solidFill>
                <a:srgbClr val="5F5F5F"/>
              </a:solidFill>
            </a:endParaRPr>
          </a:p>
        </p:txBody>
      </p:sp>
      <p:sp>
        <p:nvSpPr>
          <p:cNvPr id="6" name="Slide Number Placeholder 5"/>
          <p:cNvSpPr>
            <a:spLocks noGrp="1"/>
          </p:cNvSpPr>
          <p:nvPr>
            <p:ph type="sldNum" sz="quarter" idx="12"/>
          </p:nvPr>
        </p:nvSpPr>
        <p:spPr/>
        <p:txBody>
          <a:bodyPr/>
          <a:lstStyle/>
          <a:p>
            <a:fld id="{C51EAA63-D034-42AE-91FA-B13B9518C7BE}" type="slidenum">
              <a:rPr>
                <a:solidFill>
                  <a:srgbClr val="5F5F5F"/>
                </a:solidFill>
              </a:rPr>
              <a:pPr/>
              <a:t>‹#›</a:t>
            </a:fld>
            <a:endParaRPr dirty="0">
              <a:solidFill>
                <a:srgbClr val="5F5F5F"/>
              </a:solidFill>
            </a:endParaRPr>
          </a:p>
        </p:txBody>
      </p:sp>
    </p:spTree>
    <p:extLst>
      <p:ext uri="{BB962C8B-B14F-4D97-AF65-F5344CB8AC3E}">
        <p14:creationId xmlns:p14="http://schemas.microsoft.com/office/powerpoint/2010/main" val="207523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endParaRPr dirty="0"/>
          </a:p>
        </p:txBody>
      </p:sp>
      <p:sp>
        <p:nvSpPr>
          <p:cNvPr id="3" name="Content Placeholder 2"/>
          <p:cNvSpPr>
            <a:spLocks noGrp="1"/>
          </p:cNvSpPr>
          <p:nvPr>
            <p:ph idx="1"/>
          </p:nvPr>
        </p:nvSpPr>
        <p:spPr>
          <a:xfrm>
            <a:off x="398469" y="1485900"/>
            <a:ext cx="8347065" cy="2971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4" name="Date Placeholder 3"/>
          <p:cNvSpPr>
            <a:spLocks noGrp="1"/>
          </p:cNvSpPr>
          <p:nvPr>
            <p:ph type="dt" sz="half" idx="10"/>
          </p:nvPr>
        </p:nvSpPr>
        <p:spPr/>
        <p:txBody>
          <a:bodyPr/>
          <a:lstStyle/>
          <a:p>
            <a:fld id="{1EAF121C-5CEE-4153-A243-5F4798FC52E9}" type="datetime1">
              <a:rPr lang="en-US" smtClean="0">
                <a:solidFill>
                  <a:srgbClr val="5F5F5F"/>
                </a:solidFill>
              </a:rPr>
              <a:pPr/>
              <a:t>3/25/2019</a:t>
            </a:fld>
            <a:endParaRPr dirty="0">
              <a:solidFill>
                <a:srgbClr val="5F5F5F"/>
              </a:solidFill>
            </a:endParaRPr>
          </a:p>
        </p:txBody>
      </p:sp>
      <p:sp>
        <p:nvSpPr>
          <p:cNvPr id="5" name="Footer Placeholder 4"/>
          <p:cNvSpPr>
            <a:spLocks noGrp="1"/>
          </p:cNvSpPr>
          <p:nvPr>
            <p:ph type="ftr" sz="quarter" idx="11"/>
          </p:nvPr>
        </p:nvSpPr>
        <p:spPr/>
        <p:txBody>
          <a:bodyPr/>
          <a:lstStyle/>
          <a:p>
            <a:endParaRPr dirty="0">
              <a:solidFill>
                <a:srgbClr val="5F5F5F"/>
              </a:solidFill>
            </a:endParaRPr>
          </a:p>
        </p:txBody>
      </p:sp>
      <p:sp>
        <p:nvSpPr>
          <p:cNvPr id="6" name="Slide Number Placeholder 5"/>
          <p:cNvSpPr>
            <a:spLocks noGrp="1"/>
          </p:cNvSpPr>
          <p:nvPr>
            <p:ph type="sldNum" sz="quarter" idx="12"/>
          </p:nvPr>
        </p:nvSpPr>
        <p:spPr/>
        <p:txBody>
          <a:bodyPr/>
          <a:lstStyle/>
          <a:p>
            <a:fld id="{C51EAA63-D034-42AE-91FA-B13B9518C7BE}" type="slidenum">
              <a:rPr>
                <a:solidFill>
                  <a:srgbClr val="5F5F5F"/>
                </a:solidFill>
              </a:rPr>
              <a:pPr/>
              <a:t>‹#›</a:t>
            </a:fld>
            <a:endParaRPr dirty="0">
              <a:solidFill>
                <a:srgbClr val="5F5F5F"/>
              </a:solidFill>
            </a:endParaRPr>
          </a:p>
        </p:txBody>
      </p:sp>
      <p:sp>
        <p:nvSpPr>
          <p:cNvPr id="7" name="Text Placeholder 12"/>
          <p:cNvSpPr>
            <a:spLocks noGrp="1"/>
          </p:cNvSpPr>
          <p:nvPr>
            <p:ph type="body" sz="quarter" idx="13" hasCustomPrompt="1"/>
          </p:nvPr>
        </p:nvSpPr>
        <p:spPr>
          <a:xfrm>
            <a:off x="398970" y="1030312"/>
            <a:ext cx="8346073" cy="257474"/>
          </a:xfrm>
        </p:spPr>
        <p:txBody>
          <a:bodyPr>
            <a:noAutofit/>
          </a:bodyPr>
          <a:lstStyle>
            <a:lvl1pPr marL="1191" indent="0">
              <a:spcBef>
                <a:spcPts val="0"/>
              </a:spcBef>
              <a:buFontTx/>
              <a:buNone/>
              <a:defRPr sz="1800" b="1" baseline="0"/>
            </a:lvl1pPr>
            <a:lvl2pPr marL="1191" indent="0">
              <a:buFontTx/>
              <a:buNone/>
              <a:defRPr sz="1800"/>
            </a:lvl2pPr>
            <a:lvl3pPr marL="1191" indent="0">
              <a:buFontTx/>
              <a:buNone/>
              <a:defRPr sz="1800"/>
            </a:lvl3pPr>
            <a:lvl4pPr marL="1191" indent="0">
              <a:buFontTx/>
              <a:buNone/>
              <a:defRPr sz="1800"/>
            </a:lvl4pPr>
            <a:lvl5pPr marL="1191" indent="0">
              <a:buFontTx/>
              <a:buNone/>
              <a:defRPr sz="1800"/>
            </a:lvl5pPr>
            <a:lvl6pPr marL="1191" indent="0">
              <a:buFontTx/>
              <a:buNone/>
              <a:defRPr sz="1800"/>
            </a:lvl6pPr>
            <a:lvl7pPr marL="1191" indent="0">
              <a:buFontTx/>
              <a:buNone/>
              <a:defRPr sz="1800"/>
            </a:lvl7pPr>
            <a:lvl8pPr marL="1191" indent="0">
              <a:buFontTx/>
              <a:buNone/>
              <a:defRPr sz="1800"/>
            </a:lvl8pPr>
            <a:lvl9pPr marL="1191" indent="0">
              <a:buFontTx/>
              <a:buNone/>
              <a:defRPr sz="1800"/>
            </a:lvl9pPr>
          </a:lstStyle>
          <a:p>
            <a:pPr lvl="0"/>
            <a:r>
              <a:rPr dirty="0"/>
              <a:t>Click to add subtitle</a:t>
            </a:r>
          </a:p>
        </p:txBody>
      </p:sp>
    </p:spTree>
    <p:extLst>
      <p:ext uri="{BB962C8B-B14F-4D97-AF65-F5344CB8AC3E}">
        <p14:creationId xmlns:p14="http://schemas.microsoft.com/office/powerpoint/2010/main" val="3371768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Program Agend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endParaRPr dirty="0"/>
          </a:p>
        </p:txBody>
      </p:sp>
      <p:sp>
        <p:nvSpPr>
          <p:cNvPr id="4" name="Date Placeholder 3"/>
          <p:cNvSpPr>
            <a:spLocks noGrp="1"/>
          </p:cNvSpPr>
          <p:nvPr>
            <p:ph type="dt" sz="half" idx="10"/>
          </p:nvPr>
        </p:nvSpPr>
        <p:spPr/>
        <p:txBody>
          <a:bodyPr/>
          <a:lstStyle/>
          <a:p>
            <a:fld id="{7A066431-C758-4D62-AFFB-4E6A4BA5B4FA}" type="datetime1">
              <a:rPr lang="en-US" smtClean="0">
                <a:solidFill>
                  <a:srgbClr val="5F5F5F"/>
                </a:solidFill>
              </a:rPr>
              <a:pPr/>
              <a:t>3/25/2019</a:t>
            </a:fld>
            <a:endParaRPr dirty="0">
              <a:solidFill>
                <a:srgbClr val="5F5F5F"/>
              </a:solidFill>
            </a:endParaRPr>
          </a:p>
        </p:txBody>
      </p:sp>
      <p:sp>
        <p:nvSpPr>
          <p:cNvPr id="5" name="Footer Placeholder 4"/>
          <p:cNvSpPr>
            <a:spLocks noGrp="1"/>
          </p:cNvSpPr>
          <p:nvPr>
            <p:ph type="ftr" sz="quarter" idx="11"/>
          </p:nvPr>
        </p:nvSpPr>
        <p:spPr/>
        <p:txBody>
          <a:bodyPr/>
          <a:lstStyle/>
          <a:p>
            <a:endParaRPr dirty="0">
              <a:solidFill>
                <a:srgbClr val="5F5F5F"/>
              </a:solidFill>
            </a:endParaRPr>
          </a:p>
        </p:txBody>
      </p:sp>
      <p:sp>
        <p:nvSpPr>
          <p:cNvPr id="6" name="Slide Number Placeholder 5"/>
          <p:cNvSpPr>
            <a:spLocks noGrp="1"/>
          </p:cNvSpPr>
          <p:nvPr>
            <p:ph type="sldNum" sz="quarter" idx="12"/>
          </p:nvPr>
        </p:nvSpPr>
        <p:spPr/>
        <p:txBody>
          <a:bodyPr/>
          <a:lstStyle/>
          <a:p>
            <a:fld id="{C51EAA63-D034-42AE-91FA-B13B9518C7BE}" type="slidenum">
              <a:rPr>
                <a:solidFill>
                  <a:srgbClr val="5F5F5F"/>
                </a:solidFill>
              </a:rPr>
              <a:pPr/>
              <a:t>‹#›</a:t>
            </a:fld>
            <a:endParaRPr dirty="0">
              <a:solidFill>
                <a:srgbClr val="5F5F5F"/>
              </a:solidFill>
            </a:endParaRPr>
          </a:p>
        </p:txBody>
      </p:sp>
      <p:sp>
        <p:nvSpPr>
          <p:cNvPr id="8" name="Text Placeholder 7"/>
          <p:cNvSpPr>
            <a:spLocks noGrp="1"/>
          </p:cNvSpPr>
          <p:nvPr>
            <p:ph type="body" sz="quarter" idx="13"/>
          </p:nvPr>
        </p:nvSpPr>
        <p:spPr>
          <a:xfrm>
            <a:off x="2097497" y="1485899"/>
            <a:ext cx="6647543" cy="2971801"/>
          </a:xfrm>
        </p:spPr>
        <p:txBody>
          <a:bodyPr>
            <a:noAutofit/>
          </a:bodyPr>
          <a:lstStyle>
            <a:lvl1pPr marL="1191" indent="0">
              <a:spcBef>
                <a:spcPts val="1800"/>
              </a:spcBef>
              <a:buNone/>
              <a:defRPr sz="2100"/>
            </a:lvl1pPr>
            <a:lvl2pPr marL="1191" indent="0">
              <a:spcBef>
                <a:spcPts val="1800"/>
              </a:spcBef>
              <a:buNone/>
              <a:defRPr sz="2100"/>
            </a:lvl2pPr>
            <a:lvl3pPr marL="1191" indent="0">
              <a:spcBef>
                <a:spcPts val="1800"/>
              </a:spcBef>
              <a:buNone/>
              <a:defRPr sz="2100"/>
            </a:lvl3pPr>
            <a:lvl4pPr marL="1191" indent="0">
              <a:spcBef>
                <a:spcPts val="1800"/>
              </a:spcBef>
              <a:buNone/>
              <a:defRPr sz="2100"/>
            </a:lvl4pPr>
            <a:lvl5pPr marL="1191" indent="0">
              <a:spcBef>
                <a:spcPts val="1800"/>
              </a:spcBef>
              <a:buNone/>
              <a:defRPr sz="2100"/>
            </a:lvl5pPr>
            <a:lvl6pPr marL="1191" indent="0">
              <a:spcBef>
                <a:spcPts val="1800"/>
              </a:spcBef>
              <a:buNone/>
              <a:defRPr sz="2100"/>
            </a:lvl6pPr>
            <a:lvl7pPr marL="1191" indent="0">
              <a:spcBef>
                <a:spcPts val="1800"/>
              </a:spcBef>
              <a:buNone/>
              <a:defRPr sz="2100"/>
            </a:lvl7pPr>
            <a:lvl8pPr marL="1191" indent="0">
              <a:spcBef>
                <a:spcPts val="1800"/>
              </a:spcBef>
              <a:buNone/>
              <a:defRPr sz="2100"/>
            </a:lvl8pPr>
            <a:lvl9pPr marL="1191" indent="0">
              <a:spcBef>
                <a:spcPts val="1800"/>
              </a:spcBef>
              <a:buNone/>
              <a:defRPr sz="21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81229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Only">
    <p:spTree>
      <p:nvGrpSpPr>
        <p:cNvPr id="1" name=""/>
        <p:cNvGrpSpPr/>
        <p:nvPr/>
      </p:nvGrpSpPr>
      <p:grpSpPr>
        <a:xfrm>
          <a:off x="0" y="0"/>
          <a:ext cx="0" cy="0"/>
          <a:chOff x="0" y="0"/>
          <a:chExt cx="0" cy="0"/>
        </a:xfrm>
      </p:grpSpPr>
      <p:pic>
        <p:nvPicPr>
          <p:cNvPr id="13" name="Picture 12"/>
          <p:cNvPicPr>
            <a:picLocks noChangeAspect="1"/>
          </p:cNvPicPr>
          <p:nvPr userDrawn="1"/>
        </p:nvPicPr>
        <p:blipFill rotWithShape="1">
          <a:blip r:embed="rId2" cstate="screen">
            <a:alphaModFix amt="37000"/>
            <a:extLst>
              <a:ext uri="{28A0092B-C50C-407E-A947-70E740481C1C}">
                <a14:useLocalDpi xmlns:a14="http://schemas.microsoft.com/office/drawing/2010/main"/>
              </a:ext>
            </a:extLst>
          </a:blip>
          <a:srcRect/>
          <a:stretch/>
        </p:blipFill>
        <p:spPr>
          <a:xfrm>
            <a:off x="23116" y="63501"/>
            <a:ext cx="9089558" cy="4990847"/>
          </a:xfrm>
          <a:prstGeom prst="rect">
            <a:avLst/>
          </a:prstGeom>
        </p:spPr>
      </p:pic>
      <p:sp>
        <p:nvSpPr>
          <p:cNvPr id="14" name="Freeform 13"/>
          <p:cNvSpPr/>
          <p:nvPr userDrawn="1"/>
        </p:nvSpPr>
        <p:spPr>
          <a:xfrm rot="10800000" flipH="1" flipV="1">
            <a:off x="85191" y="47626"/>
            <a:ext cx="1852804" cy="629738"/>
          </a:xfrm>
          <a:custGeom>
            <a:avLst/>
            <a:gdLst>
              <a:gd name="connsiteX0" fmla="*/ 36992 w 8483472"/>
              <a:gd name="connsiteY0" fmla="*/ 1010977 h 1010977"/>
              <a:gd name="connsiteX1" fmla="*/ 8483472 w 8483472"/>
              <a:gd name="connsiteY1" fmla="*/ 12329 h 1010977"/>
              <a:gd name="connsiteX2" fmla="*/ 0 w 8483472"/>
              <a:gd name="connsiteY2" fmla="*/ 0 h 1010977"/>
              <a:gd name="connsiteX3" fmla="*/ 36992 w 8483472"/>
              <a:gd name="connsiteY3" fmla="*/ 1010977 h 1010977"/>
              <a:gd name="connsiteX0" fmla="*/ 12331 w 8483472"/>
              <a:gd name="connsiteY0" fmla="*/ 1023306 h 1023306"/>
              <a:gd name="connsiteX1" fmla="*/ 8483472 w 8483472"/>
              <a:gd name="connsiteY1" fmla="*/ 12329 h 1023306"/>
              <a:gd name="connsiteX2" fmla="*/ 0 w 8483472"/>
              <a:gd name="connsiteY2" fmla="*/ 0 h 1023306"/>
              <a:gd name="connsiteX3" fmla="*/ 12331 w 8483472"/>
              <a:gd name="connsiteY3" fmla="*/ 1023306 h 1023306"/>
              <a:gd name="connsiteX0" fmla="*/ 0 w 8483472"/>
              <a:gd name="connsiteY0" fmla="*/ 1035635 h 1035635"/>
              <a:gd name="connsiteX1" fmla="*/ 8483472 w 8483472"/>
              <a:gd name="connsiteY1" fmla="*/ 12329 h 1035635"/>
              <a:gd name="connsiteX2" fmla="*/ 0 w 8483472"/>
              <a:gd name="connsiteY2" fmla="*/ 0 h 1035635"/>
              <a:gd name="connsiteX3" fmla="*/ 0 w 8483472"/>
              <a:gd name="connsiteY3" fmla="*/ 1035635 h 1035635"/>
              <a:gd name="connsiteX0" fmla="*/ 0 w 8471142"/>
              <a:gd name="connsiteY0" fmla="*/ 1035635 h 1035635"/>
              <a:gd name="connsiteX1" fmla="*/ 8471142 w 8471142"/>
              <a:gd name="connsiteY1" fmla="*/ 0 h 1035635"/>
              <a:gd name="connsiteX2" fmla="*/ 0 w 8471142"/>
              <a:gd name="connsiteY2" fmla="*/ 0 h 1035635"/>
              <a:gd name="connsiteX3" fmla="*/ 0 w 8471142"/>
              <a:gd name="connsiteY3" fmla="*/ 1035635 h 1035635"/>
              <a:gd name="connsiteX0" fmla="*/ 0 w 7990247"/>
              <a:gd name="connsiteY0" fmla="*/ 1060293 h 1060293"/>
              <a:gd name="connsiteX1" fmla="*/ 7990247 w 7990247"/>
              <a:gd name="connsiteY1" fmla="*/ 0 h 1060293"/>
              <a:gd name="connsiteX2" fmla="*/ 0 w 7990247"/>
              <a:gd name="connsiteY2" fmla="*/ 24658 h 1060293"/>
              <a:gd name="connsiteX3" fmla="*/ 0 w 7990247"/>
              <a:gd name="connsiteY3" fmla="*/ 1060293 h 1060293"/>
              <a:gd name="connsiteX0" fmla="*/ 0 w 8002578"/>
              <a:gd name="connsiteY0" fmla="*/ 826042 h 826042"/>
              <a:gd name="connsiteX1" fmla="*/ 8002578 w 8002578"/>
              <a:gd name="connsiteY1" fmla="*/ 0 h 826042"/>
              <a:gd name="connsiteX2" fmla="*/ 12331 w 8002578"/>
              <a:gd name="connsiteY2" fmla="*/ 24658 h 826042"/>
              <a:gd name="connsiteX3" fmla="*/ 0 w 8002578"/>
              <a:gd name="connsiteY3" fmla="*/ 826042 h 826042"/>
              <a:gd name="connsiteX0" fmla="*/ 0 w 8002578"/>
              <a:gd name="connsiteY0" fmla="*/ 826042 h 826042"/>
              <a:gd name="connsiteX1" fmla="*/ 8002578 w 8002578"/>
              <a:gd name="connsiteY1" fmla="*/ 0 h 826042"/>
              <a:gd name="connsiteX2" fmla="*/ 2409 w 8002578"/>
              <a:gd name="connsiteY2" fmla="*/ 14736 h 826042"/>
              <a:gd name="connsiteX3" fmla="*/ 0 w 8002578"/>
              <a:gd name="connsiteY3" fmla="*/ 826042 h 826042"/>
              <a:gd name="connsiteX0" fmla="*/ 0 w 8002578"/>
              <a:gd name="connsiteY0" fmla="*/ 1696900 h 1696900"/>
              <a:gd name="connsiteX1" fmla="*/ 8002578 w 8002578"/>
              <a:gd name="connsiteY1" fmla="*/ 0 h 1696900"/>
              <a:gd name="connsiteX2" fmla="*/ 2409 w 8002578"/>
              <a:gd name="connsiteY2" fmla="*/ 14736 h 1696900"/>
              <a:gd name="connsiteX3" fmla="*/ 0 w 8002578"/>
              <a:gd name="connsiteY3" fmla="*/ 1696900 h 1696900"/>
              <a:gd name="connsiteX0" fmla="*/ 0 w 3140352"/>
              <a:gd name="connsiteY0" fmla="*/ 1708995 h 1708995"/>
              <a:gd name="connsiteX1" fmla="*/ 3140352 w 3140352"/>
              <a:gd name="connsiteY1" fmla="*/ 0 h 1708995"/>
              <a:gd name="connsiteX2" fmla="*/ 2409 w 3140352"/>
              <a:gd name="connsiteY2" fmla="*/ 26831 h 1708995"/>
              <a:gd name="connsiteX3" fmla="*/ 0 w 3140352"/>
              <a:gd name="connsiteY3" fmla="*/ 1708995 h 1708995"/>
              <a:gd name="connsiteX0" fmla="*/ 9686 w 3137943"/>
              <a:gd name="connsiteY0" fmla="*/ 1285662 h 1285662"/>
              <a:gd name="connsiteX1" fmla="*/ 3137943 w 3137943"/>
              <a:gd name="connsiteY1" fmla="*/ 0 h 1285662"/>
              <a:gd name="connsiteX2" fmla="*/ 0 w 3137943"/>
              <a:gd name="connsiteY2" fmla="*/ 26831 h 1285662"/>
              <a:gd name="connsiteX3" fmla="*/ 9686 w 3137943"/>
              <a:gd name="connsiteY3" fmla="*/ 1285662 h 1285662"/>
              <a:gd name="connsiteX0" fmla="*/ 720 w 3141072"/>
              <a:gd name="connsiteY0" fmla="*/ 1321947 h 1321947"/>
              <a:gd name="connsiteX1" fmla="*/ 3141072 w 3141072"/>
              <a:gd name="connsiteY1" fmla="*/ 0 h 1321947"/>
              <a:gd name="connsiteX2" fmla="*/ 3129 w 3141072"/>
              <a:gd name="connsiteY2" fmla="*/ 26831 h 1321947"/>
              <a:gd name="connsiteX3" fmla="*/ 720 w 3141072"/>
              <a:gd name="connsiteY3" fmla="*/ 1321947 h 1321947"/>
              <a:gd name="connsiteX0" fmla="*/ 720 w 4822289"/>
              <a:gd name="connsiteY0" fmla="*/ 1309852 h 1309852"/>
              <a:gd name="connsiteX1" fmla="*/ 4822289 w 4822289"/>
              <a:gd name="connsiteY1" fmla="*/ 0 h 1309852"/>
              <a:gd name="connsiteX2" fmla="*/ 3129 w 4822289"/>
              <a:gd name="connsiteY2" fmla="*/ 14736 h 1309852"/>
              <a:gd name="connsiteX3" fmla="*/ 720 w 4822289"/>
              <a:gd name="connsiteY3" fmla="*/ 1309852 h 1309852"/>
              <a:gd name="connsiteX0" fmla="*/ 339 w 4834003"/>
              <a:gd name="connsiteY0" fmla="*/ 1188900 h 1188900"/>
              <a:gd name="connsiteX1" fmla="*/ 4834003 w 4834003"/>
              <a:gd name="connsiteY1" fmla="*/ 0 h 1188900"/>
              <a:gd name="connsiteX2" fmla="*/ 14843 w 4834003"/>
              <a:gd name="connsiteY2" fmla="*/ 14736 h 1188900"/>
              <a:gd name="connsiteX3" fmla="*/ 339 w 4834003"/>
              <a:gd name="connsiteY3" fmla="*/ 1188900 h 1188900"/>
              <a:gd name="connsiteX0" fmla="*/ 339 w 2960834"/>
              <a:gd name="connsiteY0" fmla="*/ 1188900 h 1188900"/>
              <a:gd name="connsiteX1" fmla="*/ 2960834 w 2960834"/>
              <a:gd name="connsiteY1" fmla="*/ 0 h 1188900"/>
              <a:gd name="connsiteX2" fmla="*/ 14843 w 2960834"/>
              <a:gd name="connsiteY2" fmla="*/ 14736 h 1188900"/>
              <a:gd name="connsiteX3" fmla="*/ 339 w 2960834"/>
              <a:gd name="connsiteY3" fmla="*/ 1188900 h 1188900"/>
              <a:gd name="connsiteX0" fmla="*/ 631 w 2950543"/>
              <a:gd name="connsiteY0" fmla="*/ 850233 h 850233"/>
              <a:gd name="connsiteX1" fmla="*/ 2950543 w 2950543"/>
              <a:gd name="connsiteY1" fmla="*/ 0 h 850233"/>
              <a:gd name="connsiteX2" fmla="*/ 4552 w 2950543"/>
              <a:gd name="connsiteY2" fmla="*/ 14736 h 850233"/>
              <a:gd name="connsiteX3" fmla="*/ 631 w 2950543"/>
              <a:gd name="connsiteY3" fmla="*/ 850233 h 850233"/>
              <a:gd name="connsiteX0" fmla="*/ 631 w 3871253"/>
              <a:gd name="connsiteY0" fmla="*/ 871400 h 871400"/>
              <a:gd name="connsiteX1" fmla="*/ 3871253 w 3871253"/>
              <a:gd name="connsiteY1" fmla="*/ 0 h 871400"/>
              <a:gd name="connsiteX2" fmla="*/ 4552 w 3871253"/>
              <a:gd name="connsiteY2" fmla="*/ 35903 h 871400"/>
              <a:gd name="connsiteX3" fmla="*/ 631 w 3871253"/>
              <a:gd name="connsiteY3" fmla="*/ 871400 h 871400"/>
              <a:gd name="connsiteX0" fmla="*/ 631 w 3871253"/>
              <a:gd name="connsiteY0" fmla="*/ 786734 h 786734"/>
              <a:gd name="connsiteX1" fmla="*/ 3871253 w 3871253"/>
              <a:gd name="connsiteY1" fmla="*/ 0 h 786734"/>
              <a:gd name="connsiteX2" fmla="*/ 4552 w 3871253"/>
              <a:gd name="connsiteY2" fmla="*/ 35903 h 786734"/>
              <a:gd name="connsiteX3" fmla="*/ 631 w 3871253"/>
              <a:gd name="connsiteY3" fmla="*/ 786734 h 786734"/>
              <a:gd name="connsiteX0" fmla="*/ 631 w 3098704"/>
              <a:gd name="connsiteY0" fmla="*/ 776151 h 776151"/>
              <a:gd name="connsiteX1" fmla="*/ 3098704 w 3098704"/>
              <a:gd name="connsiteY1" fmla="*/ 0 h 776151"/>
              <a:gd name="connsiteX2" fmla="*/ 4552 w 3098704"/>
              <a:gd name="connsiteY2" fmla="*/ 25320 h 776151"/>
              <a:gd name="connsiteX3" fmla="*/ 631 w 3098704"/>
              <a:gd name="connsiteY3" fmla="*/ 776151 h 776151"/>
              <a:gd name="connsiteX0" fmla="*/ 176 w 3129998"/>
              <a:gd name="connsiteY0" fmla="*/ 871401 h 871401"/>
              <a:gd name="connsiteX1" fmla="*/ 3129998 w 3129998"/>
              <a:gd name="connsiteY1" fmla="*/ 0 h 871401"/>
              <a:gd name="connsiteX2" fmla="*/ 35846 w 3129998"/>
              <a:gd name="connsiteY2" fmla="*/ 25320 h 871401"/>
              <a:gd name="connsiteX3" fmla="*/ 176 w 3129998"/>
              <a:gd name="connsiteY3" fmla="*/ 871401 h 871401"/>
              <a:gd name="connsiteX0" fmla="*/ 176 w 3129998"/>
              <a:gd name="connsiteY0" fmla="*/ 797318 h 797318"/>
              <a:gd name="connsiteX1" fmla="*/ 3129998 w 3129998"/>
              <a:gd name="connsiteY1" fmla="*/ 0 h 797318"/>
              <a:gd name="connsiteX2" fmla="*/ 35846 w 3129998"/>
              <a:gd name="connsiteY2" fmla="*/ 25320 h 797318"/>
              <a:gd name="connsiteX3" fmla="*/ 176 w 3129998"/>
              <a:gd name="connsiteY3" fmla="*/ 797318 h 797318"/>
              <a:gd name="connsiteX0" fmla="*/ 59576 w 3189398"/>
              <a:gd name="connsiteY0" fmla="*/ 797318 h 797318"/>
              <a:gd name="connsiteX1" fmla="*/ 3189398 w 3189398"/>
              <a:gd name="connsiteY1" fmla="*/ 0 h 797318"/>
              <a:gd name="connsiteX2" fmla="*/ 0 w 3189398"/>
              <a:gd name="connsiteY2" fmla="*/ 25320 h 797318"/>
              <a:gd name="connsiteX3" fmla="*/ 59576 w 3189398"/>
              <a:gd name="connsiteY3" fmla="*/ 797318 h 797318"/>
              <a:gd name="connsiteX0" fmla="*/ 59576 w 2469762"/>
              <a:gd name="connsiteY0" fmla="*/ 839651 h 839651"/>
              <a:gd name="connsiteX1" fmla="*/ 2469762 w 2469762"/>
              <a:gd name="connsiteY1" fmla="*/ 0 h 839651"/>
              <a:gd name="connsiteX2" fmla="*/ 0 w 2469762"/>
              <a:gd name="connsiteY2" fmla="*/ 67653 h 839651"/>
              <a:gd name="connsiteX3" fmla="*/ 59576 w 2469762"/>
              <a:gd name="connsiteY3" fmla="*/ 839651 h 839651"/>
            </a:gdLst>
            <a:ahLst/>
            <a:cxnLst>
              <a:cxn ang="0">
                <a:pos x="connsiteX0" y="connsiteY0"/>
              </a:cxn>
              <a:cxn ang="0">
                <a:pos x="connsiteX1" y="connsiteY1"/>
              </a:cxn>
              <a:cxn ang="0">
                <a:pos x="connsiteX2" y="connsiteY2"/>
              </a:cxn>
              <a:cxn ang="0">
                <a:pos x="connsiteX3" y="connsiteY3"/>
              </a:cxn>
            </a:cxnLst>
            <a:rect l="l" t="t" r="r" b="b"/>
            <a:pathLst>
              <a:path w="2469762" h="839651">
                <a:moveTo>
                  <a:pt x="59576" y="839651"/>
                </a:moveTo>
                <a:lnTo>
                  <a:pt x="2469762" y="0"/>
                </a:lnTo>
                <a:lnTo>
                  <a:pt x="0" y="67653"/>
                </a:lnTo>
                <a:cubicBezTo>
                  <a:pt x="3229" y="487263"/>
                  <a:pt x="56347" y="420041"/>
                  <a:pt x="59576" y="839651"/>
                </a:cubicBezTo>
                <a:close/>
              </a:path>
            </a:pathLst>
          </a:cu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74" tIns="34288" rIns="68574" bIns="34288" numCol="1" spcCol="0" rtlCol="0" fromWordArt="0" anchor="ctr" anchorCtr="0" forceAA="0" compatLnSpc="1">
            <a:prstTxWarp prst="textNoShape">
              <a:avLst/>
            </a:prstTxWarp>
            <a:noAutofit/>
          </a:bodyPr>
          <a:lstStyle/>
          <a:p>
            <a:pPr algn="ctr" defTabSz="685748" fontAlgn="auto">
              <a:lnSpc>
                <a:spcPct val="90000"/>
              </a:lnSpc>
              <a:spcBef>
                <a:spcPts val="0"/>
              </a:spcBef>
              <a:spcAft>
                <a:spcPts val="0"/>
              </a:spcAft>
            </a:pPr>
            <a:endParaRPr lang="en-US" sz="1400" dirty="0">
              <a:solidFill>
                <a:srgbClr val="FFFFFF"/>
              </a:solidFill>
            </a:endParaRPr>
          </a:p>
        </p:txBody>
      </p:sp>
      <p:sp>
        <p:nvSpPr>
          <p:cNvPr id="15" name="Freeform 14"/>
          <p:cNvSpPr/>
          <p:nvPr userDrawn="1"/>
        </p:nvSpPr>
        <p:spPr>
          <a:xfrm>
            <a:off x="304832" y="120207"/>
            <a:ext cx="4171050" cy="429286"/>
          </a:xfrm>
          <a:custGeom>
            <a:avLst/>
            <a:gdLst>
              <a:gd name="connsiteX0" fmla="*/ 956840 w 7672110"/>
              <a:gd name="connsiteY0" fmla="*/ 400086 h 1339419"/>
              <a:gd name="connsiteX1" fmla="*/ 4244887 w 7672110"/>
              <a:gd name="connsiteY1" fmla="*/ 1339419 h 1339419"/>
              <a:gd name="connsiteX2" fmla="*/ 7672110 w 7672110"/>
              <a:gd name="connsiteY2" fmla="*/ 0 h 1339419"/>
              <a:gd name="connsiteX3" fmla="*/ 0 w 7672110"/>
              <a:gd name="connsiteY3" fmla="*/ 52185 h 1339419"/>
              <a:gd name="connsiteX4" fmla="*/ 956840 w 7672110"/>
              <a:gd name="connsiteY4" fmla="*/ 400086 h 1339419"/>
              <a:gd name="connsiteX0" fmla="*/ 0 w 7672110"/>
              <a:gd name="connsiteY0" fmla="*/ 52185 h 1339419"/>
              <a:gd name="connsiteX1" fmla="*/ 4244887 w 7672110"/>
              <a:gd name="connsiteY1" fmla="*/ 1339419 h 1339419"/>
              <a:gd name="connsiteX2" fmla="*/ 7672110 w 7672110"/>
              <a:gd name="connsiteY2" fmla="*/ 0 h 1339419"/>
              <a:gd name="connsiteX3" fmla="*/ 0 w 7672110"/>
              <a:gd name="connsiteY3" fmla="*/ 52185 h 1339419"/>
              <a:gd name="connsiteX0" fmla="*/ 0 w 7672110"/>
              <a:gd name="connsiteY0" fmla="*/ 52185 h 1008913"/>
              <a:gd name="connsiteX1" fmla="*/ 5549667 w 7672110"/>
              <a:gd name="connsiteY1" fmla="*/ 1008913 h 1008913"/>
              <a:gd name="connsiteX2" fmla="*/ 7672110 w 7672110"/>
              <a:gd name="connsiteY2" fmla="*/ 0 h 1008913"/>
              <a:gd name="connsiteX3" fmla="*/ 0 w 7672110"/>
              <a:gd name="connsiteY3" fmla="*/ 52185 h 1008913"/>
              <a:gd name="connsiteX0" fmla="*/ 0 w 8264769"/>
              <a:gd name="connsiteY0" fmla="*/ 3804 h 960532"/>
              <a:gd name="connsiteX1" fmla="*/ 5549667 w 8264769"/>
              <a:gd name="connsiteY1" fmla="*/ 960532 h 960532"/>
              <a:gd name="connsiteX2" fmla="*/ 8264769 w 8264769"/>
              <a:gd name="connsiteY2" fmla="*/ 0 h 960532"/>
              <a:gd name="connsiteX3" fmla="*/ 0 w 8264769"/>
              <a:gd name="connsiteY3" fmla="*/ 3804 h 960532"/>
              <a:gd name="connsiteX0" fmla="*/ 0 w 9330338"/>
              <a:gd name="connsiteY0" fmla="*/ 3804 h 960532"/>
              <a:gd name="connsiteX1" fmla="*/ 5549667 w 9330338"/>
              <a:gd name="connsiteY1" fmla="*/ 960532 h 960532"/>
              <a:gd name="connsiteX2" fmla="*/ 9330338 w 9330338"/>
              <a:gd name="connsiteY2" fmla="*/ 0 h 960532"/>
              <a:gd name="connsiteX3" fmla="*/ 0 w 9330338"/>
              <a:gd name="connsiteY3" fmla="*/ 3804 h 960532"/>
            </a:gdLst>
            <a:ahLst/>
            <a:cxnLst>
              <a:cxn ang="0">
                <a:pos x="connsiteX0" y="connsiteY0"/>
              </a:cxn>
              <a:cxn ang="0">
                <a:pos x="connsiteX1" y="connsiteY1"/>
              </a:cxn>
              <a:cxn ang="0">
                <a:pos x="connsiteX2" y="connsiteY2"/>
              </a:cxn>
              <a:cxn ang="0">
                <a:pos x="connsiteX3" y="connsiteY3"/>
              </a:cxn>
            </a:cxnLst>
            <a:rect l="l" t="t" r="r" b="b"/>
            <a:pathLst>
              <a:path w="9330338" h="960532">
                <a:moveTo>
                  <a:pt x="0" y="3804"/>
                </a:moveTo>
                <a:lnTo>
                  <a:pt x="5549667" y="960532"/>
                </a:lnTo>
                <a:lnTo>
                  <a:pt x="9330338" y="0"/>
                </a:lnTo>
                <a:lnTo>
                  <a:pt x="0" y="3804"/>
                </a:lnTo>
                <a:close/>
              </a:path>
            </a:pathLst>
          </a:custGeom>
          <a:solidFill>
            <a:schemeClr val="accent2">
              <a:lumMod val="50000"/>
            </a:schemeClr>
          </a:solidFill>
          <a:ln>
            <a:noFill/>
          </a:ln>
          <a:effectLst>
            <a:outerShdw blurRad="193675" dist="139700" dir="13080000" sx="63000" sy="63000" algn="tl" rotWithShape="0">
              <a:srgbClr val="000000">
                <a:alpha val="6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74" tIns="34288" rIns="68574" bIns="34288" numCol="1" spcCol="0" rtlCol="0" fromWordArt="0" anchor="ctr" anchorCtr="0" forceAA="0" compatLnSpc="1">
            <a:prstTxWarp prst="textNoShape">
              <a:avLst/>
            </a:prstTxWarp>
            <a:noAutofit/>
          </a:bodyPr>
          <a:lstStyle/>
          <a:p>
            <a:pPr algn="ctr" defTabSz="685748" fontAlgn="auto">
              <a:lnSpc>
                <a:spcPct val="90000"/>
              </a:lnSpc>
              <a:spcBef>
                <a:spcPts val="0"/>
              </a:spcBef>
              <a:spcAft>
                <a:spcPts val="0"/>
              </a:spcAft>
            </a:pPr>
            <a:endParaRPr lang="en-US" sz="1400" dirty="0">
              <a:solidFill>
                <a:srgbClr val="FFFFFF"/>
              </a:solidFill>
            </a:endParaRPr>
          </a:p>
        </p:txBody>
      </p:sp>
      <p:sp>
        <p:nvSpPr>
          <p:cNvPr id="5" name="Slide Number Placeholder 4"/>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
        <p:nvSpPr>
          <p:cNvPr id="2" name="Title 1"/>
          <p:cNvSpPr>
            <a:spLocks noGrp="1"/>
          </p:cNvSpPr>
          <p:nvPr>
            <p:ph type="title"/>
          </p:nvPr>
        </p:nvSpPr>
        <p:spPr/>
        <p:txBody>
          <a:bodyPr/>
          <a:lstStyle/>
          <a:p>
            <a:r>
              <a:rPr lang="en-US" smtClean="0"/>
              <a:t>Click to edit Master title style</a:t>
            </a:r>
            <a:endParaRPr lang="en-US"/>
          </a:p>
        </p:txBody>
      </p:sp>
      <p:grpSp>
        <p:nvGrpSpPr>
          <p:cNvPr id="3" name="Group 5"/>
          <p:cNvGrpSpPr/>
          <p:nvPr userDrawn="1"/>
        </p:nvGrpSpPr>
        <p:grpSpPr>
          <a:xfrm>
            <a:off x="0" y="0"/>
            <a:ext cx="9144430" cy="5143500"/>
            <a:chOff x="0" y="0"/>
            <a:chExt cx="12189398" cy="6858000"/>
          </a:xfrm>
          <a:solidFill>
            <a:srgbClr val="D8E1E6"/>
          </a:solidFill>
        </p:grpSpPr>
        <p:sp>
          <p:nvSpPr>
            <p:cNvPr id="7" name="Rectangle 6"/>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48" fontAlgn="auto">
                <a:spcBef>
                  <a:spcPts val="0"/>
                </a:spcBef>
                <a:spcAft>
                  <a:spcPts val="0"/>
                </a:spcAft>
              </a:pPr>
              <a:endParaRPr sz="1400" dirty="0">
                <a:solidFill>
                  <a:srgbClr val="FFFFFF"/>
                </a:solidFill>
              </a:endParaRPr>
            </a:p>
          </p:txBody>
        </p:sp>
        <p:sp>
          <p:nvSpPr>
            <p:cNvPr id="8" name="Rectangle 7"/>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48" fontAlgn="auto">
                <a:spcBef>
                  <a:spcPts val="0"/>
                </a:spcBef>
                <a:spcAft>
                  <a:spcPts val="0"/>
                </a:spcAft>
              </a:pPr>
              <a:endParaRPr sz="1400" dirty="0">
                <a:solidFill>
                  <a:srgbClr val="FFFFFF"/>
                </a:solidFill>
              </a:endParaRPr>
            </a:p>
          </p:txBody>
        </p:sp>
        <p:sp>
          <p:nvSpPr>
            <p:cNvPr id="9" name="Rectangle 8"/>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48" fontAlgn="auto">
                <a:spcBef>
                  <a:spcPts val="0"/>
                </a:spcBef>
                <a:spcAft>
                  <a:spcPts val="0"/>
                </a:spcAft>
              </a:pPr>
              <a:endParaRPr sz="1400" dirty="0">
                <a:solidFill>
                  <a:srgbClr val="FFFFFF"/>
                </a:solidFill>
              </a:endParaRPr>
            </a:p>
          </p:txBody>
        </p:sp>
        <p:sp>
          <p:nvSpPr>
            <p:cNvPr id="10" name="Rectangle 9"/>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48" fontAlgn="auto">
                <a:spcBef>
                  <a:spcPts val="0"/>
                </a:spcBef>
                <a:spcAft>
                  <a:spcPts val="0"/>
                </a:spcAft>
              </a:pPr>
              <a:endParaRPr sz="1400" dirty="0">
                <a:solidFill>
                  <a:srgbClr val="FFFFFF"/>
                </a:solidFill>
              </a:endParaRPr>
            </a:p>
          </p:txBody>
        </p:sp>
      </p:grpSp>
      <p:sp>
        <p:nvSpPr>
          <p:cNvPr id="11" name="TextBox 10"/>
          <p:cNvSpPr txBox="1"/>
          <p:nvPr userDrawn="1"/>
        </p:nvSpPr>
        <p:spPr>
          <a:xfrm>
            <a:off x="3951894" y="4917186"/>
            <a:ext cx="2400925" cy="137160"/>
          </a:xfrm>
          <a:prstGeom prst="rect">
            <a:avLst/>
          </a:prstGeom>
          <a:noFill/>
        </p:spPr>
        <p:txBody>
          <a:bodyPr vert="horz" wrap="none" lIns="0" tIns="0" rIns="0" bIns="0" rtlCol="0" anchor="ctr" anchorCtr="0">
            <a:noAutofit/>
          </a:bodyPr>
          <a:lstStyle/>
          <a:p>
            <a:pPr algn="r" defTabSz="685748" fontAlgn="auto">
              <a:spcBef>
                <a:spcPts val="0"/>
              </a:spcBef>
              <a:spcAft>
                <a:spcPts val="0"/>
              </a:spcAft>
            </a:pPr>
            <a:r>
              <a:rPr sz="600" dirty="0">
                <a:solidFill>
                  <a:srgbClr val="58595B"/>
                </a:solidFill>
                <a:latin typeface="Calibri"/>
                <a:ea typeface="+mn-ea"/>
              </a:rPr>
              <a:t>Copyright © </a:t>
            </a:r>
            <a:r>
              <a:rPr lang="en-US" sz="600" dirty="0" smtClean="0">
                <a:solidFill>
                  <a:srgbClr val="58595B"/>
                </a:solidFill>
                <a:latin typeface="Calibri"/>
                <a:ea typeface="+mn-ea"/>
              </a:rPr>
              <a:t>2017,</a:t>
            </a:r>
            <a:r>
              <a:rPr sz="600" dirty="0" smtClean="0">
                <a:solidFill>
                  <a:srgbClr val="58595B"/>
                </a:solidFill>
                <a:latin typeface="Calibri"/>
                <a:ea typeface="+mn-ea"/>
              </a:rPr>
              <a:t> </a:t>
            </a:r>
            <a:r>
              <a:rPr sz="600" dirty="0">
                <a:solidFill>
                  <a:srgbClr val="58595B"/>
                </a:solidFill>
                <a:latin typeface="Calibri"/>
                <a:ea typeface="+mn-ea"/>
              </a:rPr>
              <a:t>Oracle and/or its affiliates. All rights reserved.  </a:t>
            </a:r>
          </a:p>
        </p:txBody>
      </p:sp>
      <p:pic>
        <p:nvPicPr>
          <p:cNvPr id="12" name="Picture 11" descr="Oracle logo in white on red staging background"/>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97868" y="4697730"/>
            <a:ext cx="1219171" cy="445770"/>
          </a:xfrm>
          <a:prstGeom prst="rect">
            <a:avLst/>
          </a:prstGeom>
        </p:spPr>
      </p:pic>
      <p:sp>
        <p:nvSpPr>
          <p:cNvPr id="16" name="Text Placeholder 12"/>
          <p:cNvSpPr>
            <a:spLocks noGrp="1"/>
          </p:cNvSpPr>
          <p:nvPr>
            <p:ph type="body" sz="quarter" idx="13" hasCustomPrompt="1"/>
          </p:nvPr>
        </p:nvSpPr>
        <p:spPr>
          <a:xfrm>
            <a:off x="398964" y="1030306"/>
            <a:ext cx="8346072" cy="257474"/>
          </a:xfrm>
        </p:spPr>
        <p:txBody>
          <a:bodyPr>
            <a:noAutofit/>
          </a:bodyPr>
          <a:lstStyle>
            <a:lvl1pPr marL="1191" indent="0">
              <a:spcBef>
                <a:spcPts val="0"/>
              </a:spcBef>
              <a:buFontTx/>
              <a:buNone/>
              <a:defRPr sz="1800" b="1" baseline="0"/>
            </a:lvl1pPr>
            <a:lvl2pPr marL="1191" indent="0">
              <a:buFontTx/>
              <a:buNone/>
              <a:defRPr sz="1800"/>
            </a:lvl2pPr>
            <a:lvl3pPr marL="1191" indent="0">
              <a:buFontTx/>
              <a:buNone/>
              <a:defRPr sz="1800"/>
            </a:lvl3pPr>
            <a:lvl4pPr marL="1191" indent="0">
              <a:buFontTx/>
              <a:buNone/>
              <a:defRPr sz="1800"/>
            </a:lvl4pPr>
            <a:lvl5pPr marL="1191" indent="0">
              <a:buFontTx/>
              <a:buNone/>
              <a:defRPr sz="1800"/>
            </a:lvl5pPr>
            <a:lvl6pPr marL="1191" indent="0">
              <a:buFontTx/>
              <a:buNone/>
              <a:defRPr sz="1800"/>
            </a:lvl6pPr>
            <a:lvl7pPr marL="1191" indent="0">
              <a:buFontTx/>
              <a:buNone/>
              <a:defRPr sz="1800"/>
            </a:lvl7pPr>
            <a:lvl8pPr marL="1191" indent="0">
              <a:buFontTx/>
              <a:buNone/>
              <a:defRPr sz="1800"/>
            </a:lvl8pPr>
            <a:lvl9pPr marL="1191" indent="0">
              <a:buFontTx/>
              <a:buNone/>
              <a:defRPr sz="1800"/>
            </a:lvl9pPr>
          </a:lstStyle>
          <a:p>
            <a:pPr lvl="0"/>
            <a:r>
              <a:rPr dirty="0"/>
              <a:t>Click to add subtitle</a:t>
            </a:r>
          </a:p>
        </p:txBody>
      </p:sp>
    </p:spTree>
    <p:extLst>
      <p:ext uri="{BB962C8B-B14F-4D97-AF65-F5344CB8AC3E}">
        <p14:creationId xmlns:p14="http://schemas.microsoft.com/office/powerpoint/2010/main" val="1306856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reserve="1">
  <p:cSld name="Section Header without Picture">
    <p:spTree>
      <p:nvGrpSpPr>
        <p:cNvPr id="1" name=""/>
        <p:cNvGrpSpPr/>
        <p:nvPr/>
      </p:nvGrpSpPr>
      <p:grpSpPr>
        <a:xfrm>
          <a:off x="0" y="0"/>
          <a:ext cx="0" cy="0"/>
          <a:chOff x="0" y="0"/>
          <a:chExt cx="0" cy="0"/>
        </a:xfrm>
      </p:grpSpPr>
      <p:sp>
        <p:nvSpPr>
          <p:cNvPr id="2" name="Title 1"/>
          <p:cNvSpPr>
            <a:spLocks noGrp="1"/>
          </p:cNvSpPr>
          <p:nvPr>
            <p:ph type="title"/>
          </p:nvPr>
        </p:nvSpPr>
        <p:spPr>
          <a:xfrm>
            <a:off x="398963" y="1950243"/>
            <a:ext cx="8346074" cy="1028700"/>
          </a:xfrm>
        </p:spPr>
        <p:txBody>
          <a:bodyPr anchor="b"/>
          <a:lstStyle>
            <a:lvl1pPr algn="l">
              <a:lnSpc>
                <a:spcPct val="80000"/>
              </a:lnSpc>
              <a:defRPr sz="3600" b="0" cap="none" baseline="0"/>
            </a:lvl1pPr>
          </a:lstStyle>
          <a:p>
            <a:r>
              <a:rPr lang="en-US"/>
              <a:t>Click to edit Master title style</a:t>
            </a:r>
            <a:endParaRPr/>
          </a:p>
        </p:txBody>
      </p:sp>
      <p:sp>
        <p:nvSpPr>
          <p:cNvPr id="3" name="Text Placeholder 2"/>
          <p:cNvSpPr>
            <a:spLocks noGrp="1"/>
          </p:cNvSpPr>
          <p:nvPr>
            <p:ph type="body" idx="1"/>
          </p:nvPr>
        </p:nvSpPr>
        <p:spPr>
          <a:xfrm>
            <a:off x="398963" y="3028949"/>
            <a:ext cx="8346074" cy="685800"/>
          </a:xfrm>
        </p:spPr>
        <p:txBody>
          <a:bodyPr anchor="t">
            <a:noAutofit/>
          </a:bodyPr>
          <a:lstStyle>
            <a:lvl1pPr marL="0" indent="0">
              <a:spcBef>
                <a:spcPts val="0"/>
              </a:spcBef>
              <a:buNone/>
              <a:defRPr sz="1800" b="1">
                <a:solidFill>
                  <a:schemeClr val="tx1"/>
                </a:solidFill>
              </a:defRPr>
            </a:lvl1pPr>
            <a:lvl2pPr marL="342769" indent="0">
              <a:buNone/>
              <a:defRPr sz="1400">
                <a:solidFill>
                  <a:schemeClr val="tx1">
                    <a:tint val="75000"/>
                  </a:schemeClr>
                </a:solidFill>
              </a:defRPr>
            </a:lvl2pPr>
            <a:lvl3pPr marL="685541" indent="0">
              <a:buNone/>
              <a:defRPr sz="1200">
                <a:solidFill>
                  <a:schemeClr val="tx1">
                    <a:tint val="75000"/>
                  </a:schemeClr>
                </a:solidFill>
              </a:defRPr>
            </a:lvl3pPr>
            <a:lvl4pPr marL="1028312" indent="0">
              <a:buNone/>
              <a:defRPr sz="1100">
                <a:solidFill>
                  <a:schemeClr val="tx1">
                    <a:tint val="75000"/>
                  </a:schemeClr>
                </a:solidFill>
              </a:defRPr>
            </a:lvl4pPr>
            <a:lvl5pPr marL="1371088" indent="0">
              <a:buNone/>
              <a:defRPr sz="1100">
                <a:solidFill>
                  <a:schemeClr val="tx1">
                    <a:tint val="75000"/>
                  </a:schemeClr>
                </a:solidFill>
              </a:defRPr>
            </a:lvl5pPr>
            <a:lvl6pPr marL="1713856" indent="0">
              <a:buNone/>
              <a:defRPr sz="1100">
                <a:solidFill>
                  <a:schemeClr val="tx1">
                    <a:tint val="75000"/>
                  </a:schemeClr>
                </a:solidFill>
              </a:defRPr>
            </a:lvl6pPr>
            <a:lvl7pPr marL="2056628" indent="0">
              <a:buNone/>
              <a:defRPr sz="1100">
                <a:solidFill>
                  <a:schemeClr val="tx1">
                    <a:tint val="75000"/>
                  </a:schemeClr>
                </a:solidFill>
              </a:defRPr>
            </a:lvl7pPr>
            <a:lvl8pPr marL="2399400" indent="0">
              <a:buNone/>
              <a:defRPr sz="1100">
                <a:solidFill>
                  <a:schemeClr val="tx1">
                    <a:tint val="75000"/>
                  </a:schemeClr>
                </a:solidFill>
              </a:defRPr>
            </a:lvl8pPr>
            <a:lvl9pPr marL="2742171" indent="0">
              <a:buNone/>
              <a:defRPr sz="11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4C1B7BD-3B22-4364-B728-6F09D01CC967}" type="datetime1">
              <a:rPr lang="en-US" smtClean="0">
                <a:solidFill>
                  <a:srgbClr val="5F5F5F"/>
                </a:solidFill>
              </a:rPr>
              <a:pPr/>
              <a:t>3/25/2019</a:t>
            </a:fld>
            <a:endParaRPr dirty="0">
              <a:solidFill>
                <a:srgbClr val="5F5F5F"/>
              </a:solidFill>
            </a:endParaRPr>
          </a:p>
        </p:txBody>
      </p:sp>
      <p:sp>
        <p:nvSpPr>
          <p:cNvPr id="5" name="Footer Placeholder 4"/>
          <p:cNvSpPr>
            <a:spLocks noGrp="1"/>
          </p:cNvSpPr>
          <p:nvPr>
            <p:ph type="ftr" sz="quarter" idx="11"/>
          </p:nvPr>
        </p:nvSpPr>
        <p:spPr/>
        <p:txBody>
          <a:bodyPr/>
          <a:lstStyle/>
          <a:p>
            <a:endParaRPr dirty="0">
              <a:solidFill>
                <a:srgbClr val="5F5F5F"/>
              </a:solidFill>
            </a:endParaRPr>
          </a:p>
        </p:txBody>
      </p:sp>
      <p:sp>
        <p:nvSpPr>
          <p:cNvPr id="6" name="Slide Number Placeholder 5"/>
          <p:cNvSpPr>
            <a:spLocks noGrp="1"/>
          </p:cNvSpPr>
          <p:nvPr>
            <p:ph type="sldNum" sz="quarter" idx="12"/>
          </p:nvPr>
        </p:nvSpPr>
        <p:spPr/>
        <p:txBody>
          <a:bodyPr/>
          <a:lstStyle/>
          <a:p>
            <a:fld id="{C51EAA63-D034-42AE-91FA-B13B9518C7BE}" type="slidenum">
              <a:rPr>
                <a:solidFill>
                  <a:srgbClr val="5F5F5F"/>
                </a:solidFill>
              </a:rPr>
              <a:pPr/>
              <a:t>‹#›</a:t>
            </a:fld>
            <a:endParaRPr dirty="0">
              <a:solidFill>
                <a:srgbClr val="5F5F5F"/>
              </a:solidFill>
            </a:endParaRPr>
          </a:p>
        </p:txBody>
      </p:sp>
    </p:spTree>
    <p:extLst>
      <p:ext uri="{BB962C8B-B14F-4D97-AF65-F5344CB8AC3E}">
        <p14:creationId xmlns:p14="http://schemas.microsoft.com/office/powerpoint/2010/main" val="1513853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Section Header with Picture">
    <p:spTree>
      <p:nvGrpSpPr>
        <p:cNvPr id="1" name=""/>
        <p:cNvGrpSpPr/>
        <p:nvPr/>
      </p:nvGrpSpPr>
      <p:grpSpPr>
        <a:xfrm>
          <a:off x="0" y="0"/>
          <a:ext cx="0" cy="0"/>
          <a:chOff x="0" y="0"/>
          <a:chExt cx="0" cy="0"/>
        </a:xfrm>
      </p:grpSpPr>
      <p:sp>
        <p:nvSpPr>
          <p:cNvPr id="18" name="Rectangle 17" descr="Full bleed 4-color photo can be inserted here"/>
          <p:cNvSpPr/>
          <p:nvPr userDrawn="1"/>
        </p:nvSpPr>
        <p:spPr bwMode="hidden">
          <a:xfrm>
            <a:off x="0" y="0"/>
            <a:ext cx="9144000" cy="5143500"/>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52" tIns="34279" rIns="68552" bIns="34279" rtlCol="0" anchor="ctr"/>
          <a:lstStyle/>
          <a:p>
            <a:pPr algn="ctr" defTabSz="685541" fontAlgn="auto">
              <a:spcBef>
                <a:spcPts val="0"/>
              </a:spcBef>
              <a:spcAft>
                <a:spcPts val="0"/>
              </a:spcAft>
            </a:pPr>
            <a:endParaRPr sz="1400" dirty="0">
              <a:solidFill>
                <a:srgbClr val="FFFFFF"/>
              </a:solidFill>
            </a:endParaRPr>
          </a:p>
        </p:txBody>
      </p:sp>
      <p:grpSp>
        <p:nvGrpSpPr>
          <p:cNvPr id="7" name="Group 6"/>
          <p:cNvGrpSpPr/>
          <p:nvPr/>
        </p:nvGrpSpPr>
        <p:grpSpPr bwMode="gray">
          <a:xfrm>
            <a:off x="-215" y="0"/>
            <a:ext cx="9144430" cy="5143500"/>
            <a:chOff x="-287" y="0"/>
            <a:chExt cx="12189399" cy="6858000"/>
          </a:xfrm>
        </p:grpSpPr>
        <p:sp>
          <p:nvSpPr>
            <p:cNvPr id="9" name="Rectangle 8"/>
            <p:cNvSpPr/>
            <p:nvPr/>
          </p:nvSpPr>
          <p:spPr bwMode="gray">
            <a:xfrm>
              <a:off x="-287" y="0"/>
              <a:ext cx="193962" cy="6852146"/>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541" fontAlgn="auto">
                <a:spcBef>
                  <a:spcPts val="0"/>
                </a:spcBef>
                <a:spcAft>
                  <a:spcPts val="0"/>
                </a:spcAft>
              </a:pPr>
              <a:endParaRPr sz="1400" dirty="0">
                <a:solidFill>
                  <a:srgbClr val="FFFFFF"/>
                </a:solidFill>
              </a:endParaRPr>
            </a:p>
          </p:txBody>
        </p:sp>
        <p:sp>
          <p:nvSpPr>
            <p:cNvPr id="10" name="Rectangle 9"/>
            <p:cNvSpPr/>
            <p:nvPr/>
          </p:nvSpPr>
          <p:spPr bwMode="gray">
            <a:xfrm>
              <a:off x="11995151" y="5854"/>
              <a:ext cx="193960" cy="6852146"/>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541" fontAlgn="auto">
                <a:spcBef>
                  <a:spcPts val="0"/>
                </a:spcBef>
                <a:spcAft>
                  <a:spcPts val="0"/>
                </a:spcAft>
              </a:pPr>
              <a:endParaRPr sz="1400" dirty="0">
                <a:solidFill>
                  <a:srgbClr val="FFFFFF"/>
                </a:solidFill>
              </a:endParaRPr>
            </a:p>
          </p:txBody>
        </p:sp>
        <p:sp>
          <p:nvSpPr>
            <p:cNvPr id="11" name="Rectangle 10"/>
            <p:cNvSpPr/>
            <p:nvPr/>
          </p:nvSpPr>
          <p:spPr bwMode="gray">
            <a:xfrm>
              <a:off x="-286" y="6400800"/>
              <a:ext cx="12189396" cy="4572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541" fontAlgn="auto">
                <a:spcBef>
                  <a:spcPts val="0"/>
                </a:spcBef>
                <a:spcAft>
                  <a:spcPts val="0"/>
                </a:spcAft>
              </a:pPr>
              <a:endParaRPr sz="1400" dirty="0">
                <a:solidFill>
                  <a:srgbClr val="FFFFFF"/>
                </a:solidFill>
              </a:endParaRPr>
            </a:p>
          </p:txBody>
        </p:sp>
        <p:sp>
          <p:nvSpPr>
            <p:cNvPr id="12" name="Rectangle 11"/>
            <p:cNvSpPr/>
            <p:nvPr/>
          </p:nvSpPr>
          <p:spPr bwMode="gray">
            <a:xfrm>
              <a:off x="-286" y="0"/>
              <a:ext cx="12189398" cy="192024"/>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541" fontAlgn="auto">
                <a:spcBef>
                  <a:spcPts val="0"/>
                </a:spcBef>
                <a:spcAft>
                  <a:spcPts val="0"/>
                </a:spcAft>
              </a:pPr>
              <a:endParaRPr sz="1400" dirty="0">
                <a:solidFill>
                  <a:srgbClr val="FFFFFF"/>
                </a:solidFill>
              </a:endParaRPr>
            </a:p>
          </p:txBody>
        </p:sp>
      </p:grpSp>
      <p:sp>
        <p:nvSpPr>
          <p:cNvPr id="2" name="Title 1"/>
          <p:cNvSpPr>
            <a:spLocks noGrp="1"/>
          </p:cNvSpPr>
          <p:nvPr>
            <p:ph type="title"/>
          </p:nvPr>
        </p:nvSpPr>
        <p:spPr>
          <a:xfrm>
            <a:off x="398963" y="1950243"/>
            <a:ext cx="8346074" cy="1028700"/>
          </a:xfrm>
        </p:spPr>
        <p:txBody>
          <a:bodyPr anchor="b"/>
          <a:lstStyle>
            <a:lvl1pPr algn="l">
              <a:lnSpc>
                <a:spcPct val="80000"/>
              </a:lnSpc>
              <a:defRPr sz="3600" b="0" cap="none" baseline="0"/>
            </a:lvl1pPr>
          </a:lstStyle>
          <a:p>
            <a:r>
              <a:rPr lang="en-US"/>
              <a:t>Click to edit Master title style</a:t>
            </a:r>
            <a:endParaRPr dirty="0"/>
          </a:p>
        </p:txBody>
      </p:sp>
      <p:sp>
        <p:nvSpPr>
          <p:cNvPr id="3" name="Text Placeholder 2"/>
          <p:cNvSpPr>
            <a:spLocks noGrp="1"/>
          </p:cNvSpPr>
          <p:nvPr>
            <p:ph type="body" idx="1"/>
          </p:nvPr>
        </p:nvSpPr>
        <p:spPr>
          <a:xfrm>
            <a:off x="398963" y="3028949"/>
            <a:ext cx="8346074" cy="685800"/>
          </a:xfrm>
        </p:spPr>
        <p:txBody>
          <a:bodyPr anchor="t">
            <a:noAutofit/>
          </a:bodyPr>
          <a:lstStyle>
            <a:lvl1pPr marL="0" indent="0">
              <a:spcBef>
                <a:spcPts val="0"/>
              </a:spcBef>
              <a:buNone/>
              <a:defRPr sz="1800" b="1">
                <a:solidFill>
                  <a:schemeClr val="tx1"/>
                </a:solidFill>
              </a:defRPr>
            </a:lvl1pPr>
            <a:lvl2pPr marL="342769" indent="0">
              <a:buNone/>
              <a:defRPr sz="1400">
                <a:solidFill>
                  <a:schemeClr val="tx1">
                    <a:tint val="75000"/>
                  </a:schemeClr>
                </a:solidFill>
              </a:defRPr>
            </a:lvl2pPr>
            <a:lvl3pPr marL="685541" indent="0">
              <a:buNone/>
              <a:defRPr sz="1200">
                <a:solidFill>
                  <a:schemeClr val="tx1">
                    <a:tint val="75000"/>
                  </a:schemeClr>
                </a:solidFill>
              </a:defRPr>
            </a:lvl3pPr>
            <a:lvl4pPr marL="1028312" indent="0">
              <a:buNone/>
              <a:defRPr sz="1100">
                <a:solidFill>
                  <a:schemeClr val="tx1">
                    <a:tint val="75000"/>
                  </a:schemeClr>
                </a:solidFill>
              </a:defRPr>
            </a:lvl4pPr>
            <a:lvl5pPr marL="1371088" indent="0">
              <a:buNone/>
              <a:defRPr sz="1100">
                <a:solidFill>
                  <a:schemeClr val="tx1">
                    <a:tint val="75000"/>
                  </a:schemeClr>
                </a:solidFill>
              </a:defRPr>
            </a:lvl5pPr>
            <a:lvl6pPr marL="1713856" indent="0">
              <a:buNone/>
              <a:defRPr sz="1100">
                <a:solidFill>
                  <a:schemeClr val="tx1">
                    <a:tint val="75000"/>
                  </a:schemeClr>
                </a:solidFill>
              </a:defRPr>
            </a:lvl6pPr>
            <a:lvl7pPr marL="2056628" indent="0">
              <a:buNone/>
              <a:defRPr sz="1100">
                <a:solidFill>
                  <a:schemeClr val="tx1">
                    <a:tint val="75000"/>
                  </a:schemeClr>
                </a:solidFill>
              </a:defRPr>
            </a:lvl7pPr>
            <a:lvl8pPr marL="2399400" indent="0">
              <a:buNone/>
              <a:defRPr sz="1100">
                <a:solidFill>
                  <a:schemeClr val="tx1">
                    <a:tint val="75000"/>
                  </a:schemeClr>
                </a:solidFill>
              </a:defRPr>
            </a:lvl8pPr>
            <a:lvl9pPr marL="2742171" indent="0">
              <a:buNone/>
              <a:defRPr sz="11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rgbClr val="5F5F5F"/>
                </a:solidFill>
              </a:defRPr>
            </a:lvl1pPr>
          </a:lstStyle>
          <a:p>
            <a:fld id="{22A5B13B-22D4-4B01-8300-61489632F580}" type="datetime1">
              <a:rPr lang="en-US" smtClean="0"/>
              <a:pPr/>
              <a:t>3/25/2019</a:t>
            </a:fld>
            <a:endParaRPr lang="en-US" dirty="0"/>
          </a:p>
        </p:txBody>
      </p:sp>
      <p:sp>
        <p:nvSpPr>
          <p:cNvPr id="5" name="Footer Placeholder 4"/>
          <p:cNvSpPr>
            <a:spLocks noGrp="1"/>
          </p:cNvSpPr>
          <p:nvPr>
            <p:ph type="ftr" sz="quarter" idx="11"/>
          </p:nvPr>
        </p:nvSpPr>
        <p:spPr/>
        <p:txBody>
          <a:bodyPr/>
          <a:lstStyle>
            <a:lvl1pPr>
              <a:defRPr>
                <a:solidFill>
                  <a:srgbClr val="5F5F5F"/>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rgbClr val="5F5F5F"/>
                </a:solidFill>
              </a:defRPr>
            </a:lvl1pPr>
          </a:lstStyle>
          <a:p>
            <a:fld id="{C51EAA63-D034-42AE-91FA-B13B9518C7BE}" type="slidenum">
              <a:rPr lang="en-US" smtClean="0"/>
              <a:pPr/>
              <a:t>‹#›</a:t>
            </a:fld>
            <a:endParaRPr lang="en-US" dirty="0"/>
          </a:p>
        </p:txBody>
      </p:sp>
      <p:pic>
        <p:nvPicPr>
          <p:cNvPr id="15" name="Picture 14" descr="Oracle logo in white on red staging background"/>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ltGray">
          <a:xfrm>
            <a:off x="398973" y="4697730"/>
            <a:ext cx="1217463" cy="445770"/>
          </a:xfrm>
          <a:prstGeom prst="rect">
            <a:avLst/>
          </a:prstGeom>
        </p:spPr>
      </p:pic>
      <p:sp>
        <p:nvSpPr>
          <p:cNvPr id="17" name="TextBox 16"/>
          <p:cNvSpPr txBox="1"/>
          <p:nvPr userDrawn="1"/>
        </p:nvSpPr>
        <p:spPr>
          <a:xfrm>
            <a:off x="4033555" y="4917186"/>
            <a:ext cx="2400925" cy="137160"/>
          </a:xfrm>
          <a:prstGeom prst="rect">
            <a:avLst/>
          </a:prstGeom>
          <a:noFill/>
        </p:spPr>
        <p:txBody>
          <a:bodyPr vert="horz" wrap="none" lIns="0" tIns="0" rIns="0" bIns="0" rtlCol="0" anchor="ctr" anchorCtr="0">
            <a:noAutofit/>
          </a:bodyPr>
          <a:lstStyle/>
          <a:p>
            <a:pPr algn="r" defTabSz="685541" fontAlgn="auto">
              <a:spcBef>
                <a:spcPts val="0"/>
              </a:spcBef>
              <a:spcAft>
                <a:spcPts val="0"/>
              </a:spcAft>
            </a:pPr>
            <a:r>
              <a:rPr sz="600" dirty="0">
                <a:solidFill>
                  <a:srgbClr val="5F5F5F"/>
                </a:solidFill>
                <a:latin typeface="Calibri"/>
                <a:ea typeface="+mn-ea"/>
              </a:rPr>
              <a:t>Copyright © </a:t>
            </a:r>
            <a:r>
              <a:rPr lang="is-IS" sz="600" dirty="0">
                <a:solidFill>
                  <a:srgbClr val="5F5F5F"/>
                </a:solidFill>
                <a:latin typeface="Calibri"/>
                <a:ea typeface="+mn-ea"/>
              </a:rPr>
              <a:t>2017</a:t>
            </a:r>
            <a:r>
              <a:rPr lang="en-US" sz="600" dirty="0">
                <a:solidFill>
                  <a:srgbClr val="5F5F5F"/>
                </a:solidFill>
                <a:latin typeface="Calibri"/>
                <a:ea typeface="+mn-ea"/>
              </a:rPr>
              <a:t>,</a:t>
            </a:r>
            <a:r>
              <a:rPr sz="600" dirty="0">
                <a:solidFill>
                  <a:srgbClr val="5F5F5F"/>
                </a:solidFill>
                <a:latin typeface="Calibri"/>
                <a:ea typeface="+mn-ea"/>
              </a:rPr>
              <a:t> Oracle and/or its affiliates. All rights reserved.  |</a:t>
            </a:r>
          </a:p>
        </p:txBody>
      </p:sp>
    </p:spTree>
    <p:extLst>
      <p:ext uri="{BB962C8B-B14F-4D97-AF65-F5344CB8AC3E}">
        <p14:creationId xmlns:p14="http://schemas.microsoft.com/office/powerpoint/2010/main" val="11176673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Announcement">
    <p:spTree>
      <p:nvGrpSpPr>
        <p:cNvPr id="1" name=""/>
        <p:cNvGrpSpPr/>
        <p:nvPr/>
      </p:nvGrpSpPr>
      <p:grpSpPr>
        <a:xfrm>
          <a:off x="0" y="0"/>
          <a:ext cx="0" cy="0"/>
          <a:chOff x="0" y="0"/>
          <a:chExt cx="0" cy="0"/>
        </a:xfrm>
      </p:grpSpPr>
      <p:sp>
        <p:nvSpPr>
          <p:cNvPr id="2" name="Title 1"/>
          <p:cNvSpPr>
            <a:spLocks noGrp="1"/>
          </p:cNvSpPr>
          <p:nvPr>
            <p:ph type="title"/>
          </p:nvPr>
        </p:nvSpPr>
        <p:spPr>
          <a:xfrm>
            <a:off x="398965" y="1428750"/>
            <a:ext cx="3601389" cy="1234440"/>
          </a:xfrm>
        </p:spPr>
        <p:txBody>
          <a:bodyPr anchor="b"/>
          <a:lstStyle>
            <a:lvl1pPr algn="l">
              <a:lnSpc>
                <a:spcPct val="80000"/>
              </a:lnSpc>
              <a:defRPr sz="3600" b="0"/>
            </a:lvl1pPr>
          </a:lstStyle>
          <a:p>
            <a:r>
              <a:rPr lang="en-US" dirty="0"/>
              <a:t>Click to edit Master title style</a:t>
            </a:r>
            <a:endParaRPr dirty="0"/>
          </a:p>
        </p:txBody>
      </p:sp>
      <p:sp>
        <p:nvSpPr>
          <p:cNvPr id="3" name="Picture Placeholder 2"/>
          <p:cNvSpPr>
            <a:spLocks noGrp="1"/>
          </p:cNvSpPr>
          <p:nvPr>
            <p:ph type="pic" idx="1"/>
          </p:nvPr>
        </p:nvSpPr>
        <p:spPr>
          <a:xfrm>
            <a:off x="4192434" y="400050"/>
            <a:ext cx="4552604" cy="4057650"/>
          </a:xfrm>
          <a:noFill/>
        </p:spPr>
        <p:txBody>
          <a:bodyPr tIns="137109">
            <a:noAutofit/>
          </a:bodyPr>
          <a:lstStyle>
            <a:lvl1pPr marL="0" indent="0" algn="ctr">
              <a:buNone/>
              <a:defRPr sz="1800"/>
            </a:lvl1pPr>
            <a:lvl2pPr marL="342769" indent="0">
              <a:buNone/>
              <a:defRPr sz="2100"/>
            </a:lvl2pPr>
            <a:lvl3pPr marL="685541" indent="0">
              <a:buNone/>
              <a:defRPr sz="1800"/>
            </a:lvl3pPr>
            <a:lvl4pPr marL="1028312" indent="0">
              <a:buNone/>
              <a:defRPr sz="1500"/>
            </a:lvl4pPr>
            <a:lvl5pPr marL="1371088" indent="0">
              <a:buNone/>
              <a:defRPr sz="1500"/>
            </a:lvl5pPr>
            <a:lvl6pPr marL="1713856" indent="0">
              <a:buNone/>
              <a:defRPr sz="1500"/>
            </a:lvl6pPr>
            <a:lvl7pPr marL="2056628" indent="0">
              <a:buNone/>
              <a:defRPr sz="1500"/>
            </a:lvl7pPr>
            <a:lvl8pPr marL="2399400" indent="0">
              <a:buNone/>
              <a:defRPr sz="1500"/>
            </a:lvl8pPr>
            <a:lvl9pPr marL="2742171" indent="0">
              <a:buNone/>
              <a:defRPr sz="1500"/>
            </a:lvl9pPr>
          </a:lstStyle>
          <a:p>
            <a:r>
              <a:rPr lang="en-US" dirty="0"/>
              <a:t>Click icon to add picture</a:t>
            </a:r>
            <a:endParaRPr dirty="0"/>
          </a:p>
        </p:txBody>
      </p:sp>
      <p:sp>
        <p:nvSpPr>
          <p:cNvPr id="4" name="Text Placeholder 3"/>
          <p:cNvSpPr>
            <a:spLocks noGrp="1"/>
          </p:cNvSpPr>
          <p:nvPr>
            <p:ph type="body" sz="half" idx="2"/>
          </p:nvPr>
        </p:nvSpPr>
        <p:spPr>
          <a:xfrm>
            <a:off x="398974" y="2743200"/>
            <a:ext cx="3601387" cy="1234440"/>
          </a:xfrm>
        </p:spPr>
        <p:txBody>
          <a:bodyPr>
            <a:noAutofit/>
          </a:bodyPr>
          <a:lstStyle>
            <a:lvl1pPr marL="0" indent="0">
              <a:spcBef>
                <a:spcPts val="0"/>
              </a:spcBef>
              <a:buNone/>
              <a:defRPr sz="1800" b="1"/>
            </a:lvl1pPr>
            <a:lvl2pPr marL="342769" indent="0">
              <a:buNone/>
              <a:defRPr sz="900"/>
            </a:lvl2pPr>
            <a:lvl3pPr marL="685541" indent="0">
              <a:buNone/>
              <a:defRPr sz="800"/>
            </a:lvl3pPr>
            <a:lvl4pPr marL="1028312" indent="0">
              <a:buNone/>
              <a:defRPr sz="700"/>
            </a:lvl4pPr>
            <a:lvl5pPr marL="1371088" indent="0">
              <a:buNone/>
              <a:defRPr sz="700"/>
            </a:lvl5pPr>
            <a:lvl6pPr marL="1713856" indent="0">
              <a:buNone/>
              <a:defRPr sz="700"/>
            </a:lvl6pPr>
            <a:lvl7pPr marL="2056628" indent="0">
              <a:buNone/>
              <a:defRPr sz="700"/>
            </a:lvl7pPr>
            <a:lvl8pPr marL="2399400" indent="0">
              <a:buNone/>
              <a:defRPr sz="700"/>
            </a:lvl8pPr>
            <a:lvl9pPr marL="2742171" indent="0">
              <a:buNone/>
              <a:defRPr sz="7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D1602574-BA69-4F63-9B2B-EB53615A4E83}" type="datetime1">
              <a:rPr lang="en-US" smtClean="0">
                <a:solidFill>
                  <a:srgbClr val="5F5F5F"/>
                </a:solidFill>
              </a:rPr>
              <a:pPr/>
              <a:t>3/25/2019</a:t>
            </a:fld>
            <a:endParaRPr dirty="0">
              <a:solidFill>
                <a:srgbClr val="5F5F5F"/>
              </a:solidFill>
            </a:endParaRPr>
          </a:p>
        </p:txBody>
      </p:sp>
      <p:sp>
        <p:nvSpPr>
          <p:cNvPr id="6" name="Footer Placeholder 5"/>
          <p:cNvSpPr>
            <a:spLocks noGrp="1"/>
          </p:cNvSpPr>
          <p:nvPr>
            <p:ph type="ftr" sz="quarter" idx="11"/>
          </p:nvPr>
        </p:nvSpPr>
        <p:spPr/>
        <p:txBody>
          <a:bodyPr/>
          <a:lstStyle/>
          <a:p>
            <a:endParaRPr dirty="0">
              <a:solidFill>
                <a:srgbClr val="5F5F5F"/>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F5F5F"/>
                </a:solidFill>
              </a:rPr>
              <a:pPr/>
              <a:t>‹#›</a:t>
            </a:fld>
            <a:endParaRPr dirty="0">
              <a:solidFill>
                <a:srgbClr val="5F5F5F"/>
              </a:solidFill>
            </a:endParaRPr>
          </a:p>
        </p:txBody>
      </p:sp>
    </p:spTree>
    <p:extLst>
      <p:ext uri="{BB962C8B-B14F-4D97-AF65-F5344CB8AC3E}">
        <p14:creationId xmlns:p14="http://schemas.microsoft.com/office/powerpoint/2010/main" val="2670370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Remote Speaker Picture">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30331619-27C8-476F-8FD9-DFA963536AAA}" type="datetime1">
              <a:rPr lang="en-US" smtClean="0">
                <a:solidFill>
                  <a:srgbClr val="5F5F5F"/>
                </a:solidFill>
              </a:rPr>
              <a:pPr/>
              <a:t>3/25/2019</a:t>
            </a:fld>
            <a:endParaRPr dirty="0">
              <a:solidFill>
                <a:srgbClr val="5F5F5F"/>
              </a:solidFill>
            </a:endParaRPr>
          </a:p>
        </p:txBody>
      </p:sp>
      <p:sp>
        <p:nvSpPr>
          <p:cNvPr id="6" name="Footer Placeholder 5"/>
          <p:cNvSpPr>
            <a:spLocks noGrp="1"/>
          </p:cNvSpPr>
          <p:nvPr>
            <p:ph type="ftr" sz="quarter" idx="11"/>
          </p:nvPr>
        </p:nvSpPr>
        <p:spPr/>
        <p:txBody>
          <a:bodyPr/>
          <a:lstStyle/>
          <a:p>
            <a:endParaRPr dirty="0">
              <a:solidFill>
                <a:srgbClr val="5F5F5F"/>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F5F5F"/>
                </a:solidFill>
              </a:rPr>
              <a:pPr/>
              <a:t>‹#›</a:t>
            </a:fld>
            <a:endParaRPr dirty="0">
              <a:solidFill>
                <a:srgbClr val="5F5F5F"/>
              </a:solidFill>
            </a:endParaRPr>
          </a:p>
        </p:txBody>
      </p:sp>
      <p:sp>
        <p:nvSpPr>
          <p:cNvPr id="8" name="Picture Placeholder 15"/>
          <p:cNvSpPr>
            <a:spLocks noGrp="1"/>
          </p:cNvSpPr>
          <p:nvPr>
            <p:ph type="pic" sz="quarter" idx="14" hasCustomPrompt="1"/>
          </p:nvPr>
        </p:nvSpPr>
        <p:spPr>
          <a:xfrm>
            <a:off x="1714947" y="1371600"/>
            <a:ext cx="2606719" cy="2880360"/>
          </a:xfrm>
          <a:solidFill>
            <a:schemeClr val="bg2"/>
          </a:solidFill>
        </p:spPr>
        <p:txBody>
          <a:bodyPr tIns="68552">
            <a:noAutofit/>
          </a:bodyPr>
          <a:lstStyle>
            <a:lvl1pPr marL="0" indent="0" algn="ctr">
              <a:spcBef>
                <a:spcPts val="0"/>
              </a:spcBef>
              <a:buNone/>
              <a:defRPr sz="1400" baseline="0">
                <a:solidFill>
                  <a:schemeClr val="tx1"/>
                </a:solidFill>
              </a:defRPr>
            </a:lvl1pPr>
          </a:lstStyle>
          <a:p>
            <a:r>
              <a:rPr dirty="0"/>
              <a:t>Click icon to insert picture</a:t>
            </a:r>
          </a:p>
        </p:txBody>
      </p:sp>
      <p:sp>
        <p:nvSpPr>
          <p:cNvPr id="10" name="Text Placeholder 10"/>
          <p:cNvSpPr>
            <a:spLocks noGrp="1"/>
          </p:cNvSpPr>
          <p:nvPr>
            <p:ph type="body" sz="quarter" idx="15"/>
          </p:nvPr>
        </p:nvSpPr>
        <p:spPr>
          <a:xfrm>
            <a:off x="4527459" y="1371599"/>
            <a:ext cx="4217577" cy="2880360"/>
          </a:xfrm>
        </p:spPr>
        <p:txBody>
          <a:bodyPr anchor="ctr" anchorCtr="0"/>
          <a:lstStyle>
            <a:lvl1pPr>
              <a:spcBef>
                <a:spcPts val="0"/>
              </a:spcBef>
              <a:spcAft>
                <a:spcPts val="600"/>
              </a:spcAft>
              <a:buClr>
                <a:schemeClr val="bg1"/>
              </a:buClr>
              <a:defRPr b="1"/>
            </a:lvl1pPr>
            <a:lvl2pPr marL="171388">
              <a:spcBef>
                <a:spcPts val="0"/>
              </a:spcBef>
              <a:buClr>
                <a:schemeClr val="bg1"/>
              </a:buClr>
              <a:defRPr/>
            </a:lvl2pPr>
          </a:lstStyle>
          <a:p>
            <a:pPr lvl="0"/>
            <a:r>
              <a:rPr lang="en-US" dirty="0"/>
              <a:t>Click to edit Master text styles</a:t>
            </a:r>
          </a:p>
          <a:p>
            <a:pPr lvl="1"/>
            <a:r>
              <a:rPr lang="en-US" dirty="0"/>
              <a:t>Second level</a:t>
            </a:r>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89077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Quote with Log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399734" y="1428750"/>
            <a:ext cx="6344112" cy="1657350"/>
          </a:xfrm>
        </p:spPr>
        <p:txBody>
          <a:bodyPr anchor="t"/>
          <a:lstStyle>
            <a:lvl1pPr marL="171388" indent="-171388" algn="l">
              <a:defRPr sz="3000" b="0"/>
            </a:lvl1pPr>
          </a:lstStyle>
          <a:p>
            <a:r>
              <a:rPr dirty="0"/>
              <a:t>“Click to type customer or partner quote surrounded by quotation marks.”</a:t>
            </a:r>
          </a:p>
        </p:txBody>
      </p:sp>
      <p:sp>
        <p:nvSpPr>
          <p:cNvPr id="4" name="Text Placeholder 3"/>
          <p:cNvSpPr>
            <a:spLocks noGrp="1"/>
          </p:cNvSpPr>
          <p:nvPr>
            <p:ph type="body" sz="half" idx="2" hasCustomPrompt="1"/>
          </p:nvPr>
        </p:nvSpPr>
        <p:spPr>
          <a:xfrm>
            <a:off x="2628399" y="3143250"/>
            <a:ext cx="6115452" cy="571500"/>
          </a:xfrm>
        </p:spPr>
        <p:txBody>
          <a:bodyPr>
            <a:noAutofit/>
          </a:bodyPr>
          <a:lstStyle>
            <a:lvl1pPr marL="218996" indent="-218996">
              <a:spcBef>
                <a:spcPts val="0"/>
              </a:spcBef>
              <a:buClr>
                <a:schemeClr val="tx1"/>
              </a:buClr>
              <a:buFont typeface="Arial" panose="020B0604020202020204" pitchFamily="34" charset="0"/>
              <a:buChar char="–"/>
              <a:defRPr sz="1800"/>
            </a:lvl1pPr>
            <a:lvl2pPr marL="342769" indent="0">
              <a:buNone/>
              <a:defRPr sz="900"/>
            </a:lvl2pPr>
            <a:lvl3pPr marL="685541" indent="0">
              <a:buNone/>
              <a:defRPr sz="800"/>
            </a:lvl3pPr>
            <a:lvl4pPr marL="1028312" indent="0">
              <a:buNone/>
              <a:defRPr sz="700"/>
            </a:lvl4pPr>
            <a:lvl5pPr marL="1371088" indent="0">
              <a:buNone/>
              <a:defRPr sz="700"/>
            </a:lvl5pPr>
            <a:lvl6pPr marL="1713856" indent="0">
              <a:buNone/>
              <a:defRPr sz="700"/>
            </a:lvl6pPr>
            <a:lvl7pPr marL="2056628" indent="0">
              <a:buNone/>
              <a:defRPr sz="700"/>
            </a:lvl7pPr>
            <a:lvl8pPr marL="2399400" indent="0">
              <a:buNone/>
              <a:defRPr sz="700"/>
            </a:lvl8pPr>
            <a:lvl9pPr marL="2742171" indent="0">
              <a:buNone/>
              <a:defRPr sz="700"/>
            </a:lvl9pPr>
          </a:lstStyle>
          <a:p>
            <a:pPr lvl="0"/>
            <a:r>
              <a:rPr dirty="0"/>
              <a:t>Click to add Name, Title, Company</a:t>
            </a:r>
          </a:p>
        </p:txBody>
      </p:sp>
      <p:sp>
        <p:nvSpPr>
          <p:cNvPr id="5" name="Date Placeholder 4"/>
          <p:cNvSpPr>
            <a:spLocks noGrp="1"/>
          </p:cNvSpPr>
          <p:nvPr>
            <p:ph type="dt" sz="half" idx="10"/>
          </p:nvPr>
        </p:nvSpPr>
        <p:spPr/>
        <p:txBody>
          <a:bodyPr/>
          <a:lstStyle/>
          <a:p>
            <a:fld id="{D985CF44-F587-4FAE-AFAF-5648AEB74045}" type="datetime1">
              <a:rPr lang="en-US" smtClean="0">
                <a:solidFill>
                  <a:srgbClr val="5F5F5F"/>
                </a:solidFill>
              </a:rPr>
              <a:pPr/>
              <a:t>3/25/2019</a:t>
            </a:fld>
            <a:endParaRPr dirty="0">
              <a:solidFill>
                <a:srgbClr val="5F5F5F"/>
              </a:solidFill>
            </a:endParaRPr>
          </a:p>
        </p:txBody>
      </p:sp>
      <p:sp>
        <p:nvSpPr>
          <p:cNvPr id="6" name="Footer Placeholder 5"/>
          <p:cNvSpPr>
            <a:spLocks noGrp="1"/>
          </p:cNvSpPr>
          <p:nvPr>
            <p:ph type="ftr" sz="quarter" idx="11"/>
          </p:nvPr>
        </p:nvSpPr>
        <p:spPr/>
        <p:txBody>
          <a:bodyPr/>
          <a:lstStyle/>
          <a:p>
            <a:endParaRPr dirty="0">
              <a:solidFill>
                <a:srgbClr val="5F5F5F"/>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F5F5F"/>
                </a:solidFill>
              </a:rPr>
              <a:pPr/>
              <a:t>‹#›</a:t>
            </a:fld>
            <a:endParaRPr dirty="0">
              <a:solidFill>
                <a:srgbClr val="5F5F5F"/>
              </a:solidFill>
            </a:endParaRPr>
          </a:p>
        </p:txBody>
      </p:sp>
    </p:spTree>
    <p:extLst>
      <p:ext uri="{BB962C8B-B14F-4D97-AF65-F5344CB8AC3E}">
        <p14:creationId xmlns:p14="http://schemas.microsoft.com/office/powerpoint/2010/main" val="945098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Quote with Pictur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399734" y="1428750"/>
            <a:ext cx="6344112" cy="1657350"/>
          </a:xfrm>
        </p:spPr>
        <p:txBody>
          <a:bodyPr anchor="t"/>
          <a:lstStyle>
            <a:lvl1pPr marL="171388" indent="-171388" algn="l">
              <a:defRPr sz="3000" b="0"/>
            </a:lvl1pPr>
          </a:lstStyle>
          <a:p>
            <a:r>
              <a:rPr dirty="0"/>
              <a:t>“Click to type customer or partner quote surrounded by quotation marks.”</a:t>
            </a:r>
          </a:p>
        </p:txBody>
      </p:sp>
      <p:sp>
        <p:nvSpPr>
          <p:cNvPr id="4" name="Text Placeholder 3"/>
          <p:cNvSpPr>
            <a:spLocks noGrp="1"/>
          </p:cNvSpPr>
          <p:nvPr>
            <p:ph type="body" sz="half" idx="2" hasCustomPrompt="1"/>
          </p:nvPr>
        </p:nvSpPr>
        <p:spPr>
          <a:xfrm>
            <a:off x="2628399" y="3143250"/>
            <a:ext cx="6115452" cy="571500"/>
          </a:xfrm>
        </p:spPr>
        <p:txBody>
          <a:bodyPr>
            <a:noAutofit/>
          </a:bodyPr>
          <a:lstStyle>
            <a:lvl1pPr marL="218996" indent="-218996">
              <a:spcBef>
                <a:spcPts val="0"/>
              </a:spcBef>
              <a:buClr>
                <a:schemeClr val="tx1"/>
              </a:buClr>
              <a:buFont typeface="Arial" panose="020B0604020202020204" pitchFamily="34" charset="0"/>
              <a:buChar char="–"/>
              <a:defRPr sz="1800"/>
            </a:lvl1pPr>
            <a:lvl2pPr marL="342769" indent="0">
              <a:buNone/>
              <a:defRPr sz="900"/>
            </a:lvl2pPr>
            <a:lvl3pPr marL="685541" indent="0">
              <a:buNone/>
              <a:defRPr sz="800"/>
            </a:lvl3pPr>
            <a:lvl4pPr marL="1028312" indent="0">
              <a:buNone/>
              <a:defRPr sz="700"/>
            </a:lvl4pPr>
            <a:lvl5pPr marL="1371088" indent="0">
              <a:buNone/>
              <a:defRPr sz="700"/>
            </a:lvl5pPr>
            <a:lvl6pPr marL="1713856" indent="0">
              <a:buNone/>
              <a:defRPr sz="700"/>
            </a:lvl6pPr>
            <a:lvl7pPr marL="2056628" indent="0">
              <a:buNone/>
              <a:defRPr sz="700"/>
            </a:lvl7pPr>
            <a:lvl8pPr marL="2399400" indent="0">
              <a:buNone/>
              <a:defRPr sz="700"/>
            </a:lvl8pPr>
            <a:lvl9pPr marL="2742171" indent="0">
              <a:buNone/>
              <a:defRPr sz="700"/>
            </a:lvl9pPr>
          </a:lstStyle>
          <a:p>
            <a:pPr lvl="0"/>
            <a:r>
              <a:rPr dirty="0"/>
              <a:t>Click to add Name, Title, Company</a:t>
            </a:r>
          </a:p>
        </p:txBody>
      </p:sp>
      <p:sp>
        <p:nvSpPr>
          <p:cNvPr id="5" name="Date Placeholder 4"/>
          <p:cNvSpPr>
            <a:spLocks noGrp="1"/>
          </p:cNvSpPr>
          <p:nvPr>
            <p:ph type="dt" sz="half" idx="10"/>
          </p:nvPr>
        </p:nvSpPr>
        <p:spPr/>
        <p:txBody>
          <a:bodyPr/>
          <a:lstStyle/>
          <a:p>
            <a:fld id="{6F1F41A4-AB47-4DFA-A1C5-5C5AA412D3F9}" type="datetime1">
              <a:rPr lang="en-US" smtClean="0">
                <a:solidFill>
                  <a:srgbClr val="5F5F5F"/>
                </a:solidFill>
              </a:rPr>
              <a:pPr/>
              <a:t>3/25/2019</a:t>
            </a:fld>
            <a:endParaRPr dirty="0">
              <a:solidFill>
                <a:srgbClr val="5F5F5F"/>
              </a:solidFill>
            </a:endParaRPr>
          </a:p>
        </p:txBody>
      </p:sp>
      <p:sp>
        <p:nvSpPr>
          <p:cNvPr id="6" name="Footer Placeholder 5"/>
          <p:cNvSpPr>
            <a:spLocks noGrp="1"/>
          </p:cNvSpPr>
          <p:nvPr>
            <p:ph type="ftr" sz="quarter" idx="11"/>
          </p:nvPr>
        </p:nvSpPr>
        <p:spPr/>
        <p:txBody>
          <a:bodyPr/>
          <a:lstStyle/>
          <a:p>
            <a:endParaRPr dirty="0">
              <a:solidFill>
                <a:srgbClr val="5F5F5F"/>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F5F5F"/>
                </a:solidFill>
              </a:rPr>
              <a:pPr/>
              <a:t>‹#›</a:t>
            </a:fld>
            <a:endParaRPr dirty="0">
              <a:solidFill>
                <a:srgbClr val="5F5F5F"/>
              </a:solidFill>
            </a:endParaRPr>
          </a:p>
        </p:txBody>
      </p:sp>
      <p:sp>
        <p:nvSpPr>
          <p:cNvPr id="8" name="Picture Placeholder 15"/>
          <p:cNvSpPr>
            <a:spLocks noGrp="1" noChangeAspect="1"/>
          </p:cNvSpPr>
          <p:nvPr>
            <p:ph type="pic" sz="quarter" idx="14" hasCustomPrompt="1"/>
          </p:nvPr>
        </p:nvSpPr>
        <p:spPr>
          <a:xfrm>
            <a:off x="398963" y="1428750"/>
            <a:ext cx="1646348" cy="2304288"/>
          </a:xfrm>
          <a:solidFill>
            <a:schemeClr val="bg2"/>
          </a:solidFill>
        </p:spPr>
        <p:txBody>
          <a:bodyPr tIns="68552">
            <a:noAutofit/>
          </a:bodyPr>
          <a:lstStyle>
            <a:lvl1pPr marL="0" indent="0" algn="ctr">
              <a:spcBef>
                <a:spcPts val="0"/>
              </a:spcBef>
              <a:buNone/>
              <a:defRPr sz="1400" baseline="0">
                <a:solidFill>
                  <a:schemeClr val="tx1"/>
                </a:solidFill>
              </a:defRPr>
            </a:lvl1pPr>
          </a:lstStyle>
          <a:p>
            <a:r>
              <a:rPr dirty="0"/>
              <a:t>Click icon to insert picture</a:t>
            </a:r>
          </a:p>
        </p:txBody>
      </p:sp>
    </p:spTree>
    <p:extLst>
      <p:ext uri="{BB962C8B-B14F-4D97-AF65-F5344CB8AC3E}">
        <p14:creationId xmlns:p14="http://schemas.microsoft.com/office/powerpoint/2010/main" val="1027766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cxnSp>
        <p:nvCxnSpPr>
          <p:cNvPr id="9" name="Straight Connector 8"/>
          <p:cNvCxnSpPr/>
          <p:nvPr/>
        </p:nvCxnSpPr>
        <p:spPr bwMode="ltGray">
          <a:xfrm>
            <a:off x="4572000" y="1143000"/>
            <a:ext cx="0" cy="33147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sz="half" idx="1"/>
          </p:nvPr>
        </p:nvSpPr>
        <p:spPr>
          <a:xfrm>
            <a:off x="398969" y="1143001"/>
            <a:ext cx="4058706" cy="3314700"/>
          </a:xfrm>
        </p:spPr>
        <p:txBody>
          <a:bodyPr>
            <a:noAutofit/>
          </a:bodyPr>
          <a:lstStyle>
            <a:lvl1pPr>
              <a:defRPr sz="2100"/>
            </a:lvl1pPr>
            <a:lvl2pPr>
              <a:defRPr sz="1800"/>
            </a:lvl2pPr>
            <a:lvl3pPr>
              <a:defRPr sz="1500"/>
            </a:lvl3pPr>
            <a:lvl4pPr>
              <a:defRPr sz="1400"/>
            </a:lvl4pPr>
            <a:lvl5pPr>
              <a:defRPr sz="120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86336" y="1143001"/>
            <a:ext cx="4058705" cy="3314700"/>
          </a:xfrm>
        </p:spPr>
        <p:txBody>
          <a:bodyPr>
            <a:noAutofit/>
          </a:bodyPr>
          <a:lstStyle>
            <a:lvl1pPr>
              <a:defRPr sz="2100"/>
            </a:lvl1pPr>
            <a:lvl2pPr>
              <a:defRPr sz="1800"/>
            </a:lvl2pPr>
            <a:lvl3pPr>
              <a:defRPr sz="1500"/>
            </a:lvl3pPr>
            <a:lvl4pPr>
              <a:defRPr sz="1400"/>
            </a:lvl4pPr>
            <a:lvl5pPr>
              <a:defRPr sz="120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341ED0DD-C328-4AC2-B1B1-C42C01B5F437}" type="datetime1">
              <a:rPr lang="en-US" smtClean="0">
                <a:solidFill>
                  <a:srgbClr val="5F5F5F"/>
                </a:solidFill>
              </a:rPr>
              <a:pPr/>
              <a:t>3/25/2019</a:t>
            </a:fld>
            <a:endParaRPr dirty="0">
              <a:solidFill>
                <a:srgbClr val="5F5F5F"/>
              </a:solidFill>
            </a:endParaRPr>
          </a:p>
        </p:txBody>
      </p:sp>
      <p:sp>
        <p:nvSpPr>
          <p:cNvPr id="6" name="Footer Placeholder 5"/>
          <p:cNvSpPr>
            <a:spLocks noGrp="1"/>
          </p:cNvSpPr>
          <p:nvPr>
            <p:ph type="ftr" sz="quarter" idx="11"/>
          </p:nvPr>
        </p:nvSpPr>
        <p:spPr/>
        <p:txBody>
          <a:bodyPr/>
          <a:lstStyle/>
          <a:p>
            <a:endParaRPr dirty="0">
              <a:solidFill>
                <a:srgbClr val="5F5F5F"/>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F5F5F"/>
                </a:solidFill>
              </a:rPr>
              <a:pPr/>
              <a:t>‹#›</a:t>
            </a:fld>
            <a:endParaRPr dirty="0">
              <a:solidFill>
                <a:srgbClr val="5F5F5F"/>
              </a:solidFill>
            </a:endParaRPr>
          </a:p>
        </p:txBody>
      </p:sp>
      <p:sp>
        <p:nvSpPr>
          <p:cNvPr id="8" name="Title 7"/>
          <p:cNvSpPr>
            <a:spLocks noGrp="1"/>
          </p:cNvSpPr>
          <p:nvPr>
            <p:ph type="title"/>
          </p:nvPr>
        </p:nvSpPr>
        <p:spPr/>
        <p:txBody>
          <a:bodyPr/>
          <a:lstStyle/>
          <a:p>
            <a:r>
              <a:rPr lang="en-US" dirty="0"/>
              <a:t>Click to edit Master title style</a:t>
            </a:r>
            <a:endParaRPr dirty="0"/>
          </a:p>
        </p:txBody>
      </p:sp>
    </p:spTree>
    <p:extLst>
      <p:ext uri="{BB962C8B-B14F-4D97-AF65-F5344CB8AC3E}">
        <p14:creationId xmlns:p14="http://schemas.microsoft.com/office/powerpoint/2010/main" val="520166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hree Content">
    <p:spTree>
      <p:nvGrpSpPr>
        <p:cNvPr id="1" name=""/>
        <p:cNvGrpSpPr/>
        <p:nvPr/>
      </p:nvGrpSpPr>
      <p:grpSpPr>
        <a:xfrm>
          <a:off x="0" y="0"/>
          <a:ext cx="0" cy="0"/>
          <a:chOff x="0" y="0"/>
          <a:chExt cx="0" cy="0"/>
        </a:xfrm>
      </p:grpSpPr>
      <p:cxnSp>
        <p:nvCxnSpPr>
          <p:cNvPr id="9" name="Straight Connector 8"/>
          <p:cNvCxnSpPr/>
          <p:nvPr/>
        </p:nvCxnSpPr>
        <p:spPr bwMode="ltGray">
          <a:xfrm>
            <a:off x="3142877" y="1143000"/>
            <a:ext cx="0" cy="33147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bwMode="ltGray">
          <a:xfrm>
            <a:off x="6001122" y="1143000"/>
            <a:ext cx="0" cy="33147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sz="half" idx="1"/>
          </p:nvPr>
        </p:nvSpPr>
        <p:spPr>
          <a:xfrm>
            <a:off x="398967" y="1143001"/>
            <a:ext cx="2606719" cy="3314700"/>
          </a:xfrm>
        </p:spPr>
        <p:txBody>
          <a:bodyPr>
            <a:noAutofit/>
          </a:bodyPr>
          <a:lstStyle>
            <a:lvl1pPr>
              <a:defRPr sz="1800"/>
            </a:lvl1pPr>
            <a:lvl2pPr>
              <a:defRPr sz="1500"/>
            </a:lvl2pPr>
            <a:lvl3pPr>
              <a:defRPr sz="1400"/>
            </a:lvl3pPr>
            <a:lvl4pPr>
              <a:defRPr sz="1200"/>
            </a:lvl4pPr>
            <a:lvl5pPr>
              <a:defRPr sz="1100"/>
            </a:lvl5pPr>
            <a:lvl6pPr>
              <a:defRPr sz="1100"/>
            </a:lvl6pPr>
            <a:lvl7pPr>
              <a:defRPr sz="1100"/>
            </a:lvl7pPr>
            <a:lvl8pPr>
              <a:defRPr sz="1100"/>
            </a:lvl8pPr>
            <a:lvl9pPr>
              <a:defRPr sz="11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3268642" y="1143001"/>
            <a:ext cx="2606719" cy="3314700"/>
          </a:xfrm>
        </p:spPr>
        <p:txBody>
          <a:bodyPr>
            <a:noAutofit/>
          </a:bodyPr>
          <a:lstStyle>
            <a:lvl1pPr>
              <a:defRPr sz="1800"/>
            </a:lvl1pPr>
            <a:lvl2pPr>
              <a:defRPr sz="1500"/>
            </a:lvl2pPr>
            <a:lvl3pPr>
              <a:defRPr sz="1400"/>
            </a:lvl3pPr>
            <a:lvl4pPr>
              <a:defRPr sz="1200"/>
            </a:lvl4pPr>
            <a:lvl5pPr>
              <a:defRPr sz="1100"/>
            </a:lvl5pPr>
            <a:lvl6pPr>
              <a:defRPr sz="1100"/>
            </a:lvl6pPr>
            <a:lvl7pPr>
              <a:defRPr sz="1100"/>
            </a:lvl7pPr>
            <a:lvl8pPr>
              <a:defRPr sz="1100"/>
            </a:lvl8pPr>
            <a:lvl9pPr>
              <a:defRPr sz="11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37EEF503-26F7-4B5F-B831-3CC9284601AC}" type="datetime1">
              <a:rPr lang="en-US" smtClean="0">
                <a:solidFill>
                  <a:srgbClr val="5F5F5F"/>
                </a:solidFill>
              </a:rPr>
              <a:pPr/>
              <a:t>3/25/2019</a:t>
            </a:fld>
            <a:endParaRPr dirty="0">
              <a:solidFill>
                <a:srgbClr val="5F5F5F"/>
              </a:solidFill>
            </a:endParaRPr>
          </a:p>
        </p:txBody>
      </p:sp>
      <p:sp>
        <p:nvSpPr>
          <p:cNvPr id="6" name="Footer Placeholder 5"/>
          <p:cNvSpPr>
            <a:spLocks noGrp="1"/>
          </p:cNvSpPr>
          <p:nvPr>
            <p:ph type="ftr" sz="quarter" idx="11"/>
          </p:nvPr>
        </p:nvSpPr>
        <p:spPr/>
        <p:txBody>
          <a:bodyPr/>
          <a:lstStyle/>
          <a:p>
            <a:endParaRPr dirty="0">
              <a:solidFill>
                <a:srgbClr val="5F5F5F"/>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F5F5F"/>
                </a:solidFill>
              </a:rPr>
              <a:pPr/>
              <a:t>‹#›</a:t>
            </a:fld>
            <a:endParaRPr dirty="0">
              <a:solidFill>
                <a:srgbClr val="5F5F5F"/>
              </a:solidFill>
            </a:endParaRPr>
          </a:p>
        </p:txBody>
      </p:sp>
      <p:sp>
        <p:nvSpPr>
          <p:cNvPr id="8" name="Content Placeholder 3"/>
          <p:cNvSpPr>
            <a:spLocks noGrp="1"/>
          </p:cNvSpPr>
          <p:nvPr>
            <p:ph sz="half" idx="13"/>
          </p:nvPr>
        </p:nvSpPr>
        <p:spPr>
          <a:xfrm>
            <a:off x="6138317" y="1143001"/>
            <a:ext cx="2606719" cy="3314700"/>
          </a:xfrm>
        </p:spPr>
        <p:txBody>
          <a:bodyPr>
            <a:noAutofit/>
          </a:bodyPr>
          <a:lstStyle>
            <a:lvl1pPr>
              <a:defRPr sz="1800"/>
            </a:lvl1pPr>
            <a:lvl2pPr>
              <a:defRPr sz="1500"/>
            </a:lvl2pPr>
            <a:lvl3pPr>
              <a:defRPr sz="1400"/>
            </a:lvl3pPr>
            <a:lvl4pPr>
              <a:defRPr sz="1200"/>
            </a:lvl4pPr>
            <a:lvl5pPr>
              <a:defRPr sz="1100"/>
            </a:lvl5pPr>
            <a:lvl6pPr>
              <a:defRPr sz="1100"/>
            </a:lvl6pPr>
            <a:lvl7pPr>
              <a:defRPr sz="1100"/>
            </a:lvl7pPr>
            <a:lvl8pPr>
              <a:defRPr sz="1100"/>
            </a:lvl8pPr>
            <a:lvl9pPr>
              <a:defRPr sz="11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itle 10"/>
          <p:cNvSpPr>
            <a:spLocks noGrp="1"/>
          </p:cNvSpPr>
          <p:nvPr>
            <p:ph type="title"/>
          </p:nvPr>
        </p:nvSpPr>
        <p:spPr/>
        <p:txBody>
          <a:bodyPr/>
          <a:lstStyle/>
          <a:p>
            <a:r>
              <a:rPr lang="en-US" dirty="0"/>
              <a:t>Click to edit Master title style</a:t>
            </a:r>
            <a:endParaRPr dirty="0"/>
          </a:p>
        </p:txBody>
      </p:sp>
    </p:spTree>
    <p:extLst>
      <p:ext uri="{BB962C8B-B14F-4D97-AF65-F5344CB8AC3E}">
        <p14:creationId xmlns:p14="http://schemas.microsoft.com/office/powerpoint/2010/main" val="53371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Four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98969" y="1143012"/>
            <a:ext cx="4058706" cy="1600199"/>
          </a:xfrm>
        </p:spPr>
        <p:txBody>
          <a:bodyPr>
            <a:noAutofit/>
          </a:bodyPr>
          <a:lstStyle>
            <a:lvl1pPr>
              <a:defRPr sz="1800"/>
            </a:lvl1pPr>
            <a:lvl2pPr>
              <a:defRPr sz="1500"/>
            </a:lvl2pPr>
            <a:lvl3pPr>
              <a:defRPr sz="1400"/>
            </a:lvl3pPr>
            <a:lvl4pPr>
              <a:defRPr sz="1200"/>
            </a:lvl4pPr>
            <a:lvl5pPr>
              <a:defRPr sz="1100"/>
            </a:lvl5pPr>
            <a:lvl6pPr>
              <a:defRPr sz="1100"/>
            </a:lvl6pPr>
            <a:lvl7pPr>
              <a:defRPr sz="1100"/>
            </a:lvl7pPr>
            <a:lvl8pPr>
              <a:defRPr sz="1100"/>
            </a:lvl8pPr>
            <a:lvl9pPr>
              <a:defRPr sz="11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86336" y="1143012"/>
            <a:ext cx="4058705" cy="1600199"/>
          </a:xfrm>
        </p:spPr>
        <p:txBody>
          <a:bodyPr>
            <a:noAutofit/>
          </a:bodyPr>
          <a:lstStyle>
            <a:lvl1pPr>
              <a:defRPr sz="1800"/>
            </a:lvl1pPr>
            <a:lvl2pPr>
              <a:defRPr sz="1500"/>
            </a:lvl2pPr>
            <a:lvl3pPr>
              <a:defRPr sz="1400"/>
            </a:lvl3pPr>
            <a:lvl4pPr>
              <a:defRPr sz="1200"/>
            </a:lvl4pPr>
            <a:lvl5pPr>
              <a:defRPr sz="1100"/>
            </a:lvl5pPr>
            <a:lvl6pPr>
              <a:defRPr sz="1100"/>
            </a:lvl6pPr>
            <a:lvl7pPr>
              <a:defRPr sz="1100"/>
            </a:lvl7pPr>
            <a:lvl8pPr>
              <a:defRPr sz="1100"/>
            </a:lvl8pPr>
            <a:lvl9pPr>
              <a:defRPr sz="11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3ED411DD-762B-4BED-B5D0-8CA7EE6283F6}" type="datetime1">
              <a:rPr lang="en-US" smtClean="0">
                <a:solidFill>
                  <a:srgbClr val="5F5F5F"/>
                </a:solidFill>
              </a:rPr>
              <a:pPr/>
              <a:t>3/25/2019</a:t>
            </a:fld>
            <a:endParaRPr dirty="0">
              <a:solidFill>
                <a:srgbClr val="5F5F5F"/>
              </a:solidFill>
            </a:endParaRPr>
          </a:p>
        </p:txBody>
      </p:sp>
      <p:sp>
        <p:nvSpPr>
          <p:cNvPr id="6" name="Footer Placeholder 5"/>
          <p:cNvSpPr>
            <a:spLocks noGrp="1"/>
          </p:cNvSpPr>
          <p:nvPr>
            <p:ph type="ftr" sz="quarter" idx="11"/>
          </p:nvPr>
        </p:nvSpPr>
        <p:spPr/>
        <p:txBody>
          <a:bodyPr/>
          <a:lstStyle/>
          <a:p>
            <a:endParaRPr dirty="0">
              <a:solidFill>
                <a:srgbClr val="5F5F5F"/>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F5F5F"/>
                </a:solidFill>
              </a:rPr>
              <a:pPr/>
              <a:t>‹#›</a:t>
            </a:fld>
            <a:endParaRPr dirty="0">
              <a:solidFill>
                <a:srgbClr val="5F5F5F"/>
              </a:solidFill>
            </a:endParaRPr>
          </a:p>
        </p:txBody>
      </p:sp>
      <p:sp>
        <p:nvSpPr>
          <p:cNvPr id="8" name="Content Placeholder 2"/>
          <p:cNvSpPr>
            <a:spLocks noGrp="1"/>
          </p:cNvSpPr>
          <p:nvPr>
            <p:ph sz="half" idx="13"/>
          </p:nvPr>
        </p:nvSpPr>
        <p:spPr>
          <a:xfrm>
            <a:off x="398969" y="2857512"/>
            <a:ext cx="4058706" cy="1600199"/>
          </a:xfrm>
        </p:spPr>
        <p:txBody>
          <a:bodyPr>
            <a:noAutofit/>
          </a:bodyPr>
          <a:lstStyle>
            <a:lvl1pPr>
              <a:defRPr sz="1800"/>
            </a:lvl1pPr>
            <a:lvl2pPr>
              <a:defRPr sz="1500"/>
            </a:lvl2pPr>
            <a:lvl3pPr>
              <a:defRPr sz="1400"/>
            </a:lvl3pPr>
            <a:lvl4pPr>
              <a:defRPr sz="1200"/>
            </a:lvl4pPr>
            <a:lvl5pPr>
              <a:defRPr sz="1100"/>
            </a:lvl5pPr>
            <a:lvl6pPr>
              <a:defRPr sz="1100"/>
            </a:lvl6pPr>
            <a:lvl7pPr>
              <a:defRPr sz="1100"/>
            </a:lvl7pPr>
            <a:lvl8pPr>
              <a:defRPr sz="1100"/>
            </a:lvl8pPr>
            <a:lvl9pPr>
              <a:defRPr sz="11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3"/>
          <p:cNvSpPr>
            <a:spLocks noGrp="1"/>
          </p:cNvSpPr>
          <p:nvPr>
            <p:ph sz="half" idx="14"/>
          </p:nvPr>
        </p:nvSpPr>
        <p:spPr>
          <a:xfrm>
            <a:off x="4686336" y="2857512"/>
            <a:ext cx="4058705" cy="1600199"/>
          </a:xfrm>
        </p:spPr>
        <p:txBody>
          <a:bodyPr>
            <a:noAutofit/>
          </a:bodyPr>
          <a:lstStyle>
            <a:lvl1pPr>
              <a:defRPr sz="1800"/>
            </a:lvl1pPr>
            <a:lvl2pPr>
              <a:defRPr sz="1500"/>
            </a:lvl2pPr>
            <a:lvl3pPr>
              <a:defRPr sz="1400"/>
            </a:lvl3pPr>
            <a:lvl4pPr>
              <a:defRPr sz="1200"/>
            </a:lvl4pPr>
            <a:lvl5pPr>
              <a:defRPr sz="1100"/>
            </a:lvl5pPr>
            <a:lvl6pPr>
              <a:defRPr sz="1100"/>
            </a:lvl6pPr>
            <a:lvl7pPr>
              <a:defRPr sz="1100"/>
            </a:lvl7pPr>
            <a:lvl8pPr>
              <a:defRPr sz="1100"/>
            </a:lvl8pPr>
            <a:lvl9pPr>
              <a:defRPr sz="11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10" name="Straight Connector 9"/>
          <p:cNvCxnSpPr/>
          <p:nvPr/>
        </p:nvCxnSpPr>
        <p:spPr bwMode="ltGray">
          <a:xfrm>
            <a:off x="4572000" y="1143000"/>
            <a:ext cx="0" cy="33147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1" name="Title 10"/>
          <p:cNvSpPr>
            <a:spLocks noGrp="1"/>
          </p:cNvSpPr>
          <p:nvPr>
            <p:ph type="title"/>
          </p:nvPr>
        </p:nvSpPr>
        <p:spPr/>
        <p:txBody>
          <a:bodyPr/>
          <a:lstStyle/>
          <a:p>
            <a:r>
              <a:rPr lang="en-US" dirty="0"/>
              <a:t>Click to edit Master title style</a:t>
            </a:r>
            <a:endParaRPr dirty="0"/>
          </a:p>
        </p:txBody>
      </p:sp>
    </p:spTree>
    <p:extLst>
      <p:ext uri="{BB962C8B-B14F-4D97-AF65-F5344CB8AC3E}">
        <p14:creationId xmlns:p14="http://schemas.microsoft.com/office/powerpoint/2010/main" val="1226334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Quadrant for Infographics">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BAEB3D84-1A55-45A6-B93A-45077CC98FAA}" type="datetime1">
              <a:rPr lang="en-US" smtClean="0">
                <a:solidFill>
                  <a:srgbClr val="5F5F5F"/>
                </a:solidFill>
              </a:rPr>
              <a:pPr/>
              <a:t>3/25/2019</a:t>
            </a:fld>
            <a:endParaRPr dirty="0">
              <a:solidFill>
                <a:srgbClr val="5F5F5F"/>
              </a:solidFill>
            </a:endParaRPr>
          </a:p>
        </p:txBody>
      </p:sp>
      <p:sp>
        <p:nvSpPr>
          <p:cNvPr id="6" name="Footer Placeholder 5"/>
          <p:cNvSpPr>
            <a:spLocks noGrp="1"/>
          </p:cNvSpPr>
          <p:nvPr>
            <p:ph type="ftr" sz="quarter" idx="11"/>
          </p:nvPr>
        </p:nvSpPr>
        <p:spPr/>
        <p:txBody>
          <a:bodyPr/>
          <a:lstStyle/>
          <a:p>
            <a:endParaRPr dirty="0">
              <a:solidFill>
                <a:srgbClr val="5F5F5F"/>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F5F5F"/>
                </a:solidFill>
              </a:rPr>
              <a:pPr/>
              <a:t>‹#›</a:t>
            </a:fld>
            <a:endParaRPr dirty="0">
              <a:solidFill>
                <a:srgbClr val="5F5F5F"/>
              </a:solidFill>
            </a:endParaRPr>
          </a:p>
        </p:txBody>
      </p:sp>
      <p:cxnSp>
        <p:nvCxnSpPr>
          <p:cNvPr id="10" name="Straight Connector 9"/>
          <p:cNvCxnSpPr/>
          <p:nvPr/>
        </p:nvCxnSpPr>
        <p:spPr bwMode="ltGray">
          <a:xfrm>
            <a:off x="4572000" y="1143000"/>
            <a:ext cx="0" cy="33147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2" name="Text Placeholder 11"/>
          <p:cNvSpPr>
            <a:spLocks noGrp="1"/>
          </p:cNvSpPr>
          <p:nvPr>
            <p:ph type="body" sz="quarter" idx="15"/>
          </p:nvPr>
        </p:nvSpPr>
        <p:spPr>
          <a:xfrm>
            <a:off x="1828090" y="1143001"/>
            <a:ext cx="2629586" cy="1508760"/>
          </a:xfrm>
        </p:spPr>
        <p:txBody>
          <a:bodyPr anchor="ctr">
            <a:noAutofit/>
          </a:bodyPr>
          <a:lstStyle>
            <a:lvl1pPr marL="0" indent="0">
              <a:spcBef>
                <a:spcPts val="900"/>
              </a:spcBef>
              <a:buFont typeface="Arial" panose="020B0604020202020204" pitchFamily="34" charset="0"/>
              <a:buNone/>
              <a:defRPr sz="1800"/>
            </a:lvl1pPr>
            <a:lvl2pPr marL="128536" indent="-128536">
              <a:spcBef>
                <a:spcPts val="900"/>
              </a:spcBef>
              <a:buFont typeface="Arial" panose="020B0604020202020204" pitchFamily="34" charset="0"/>
              <a:buChar char="•"/>
              <a:defRPr sz="1500"/>
            </a:lvl2pPr>
            <a:lvl3pPr marL="128536" indent="-128536">
              <a:spcBef>
                <a:spcPts val="900"/>
              </a:spcBef>
              <a:buFont typeface="Arial" panose="020B0604020202020204" pitchFamily="34" charset="0"/>
              <a:buChar char="•"/>
              <a:defRPr sz="1500"/>
            </a:lvl3pPr>
            <a:lvl4pPr marL="128536" indent="-128536">
              <a:spcBef>
                <a:spcPts val="900"/>
              </a:spcBef>
              <a:buFont typeface="Arial" panose="020B0604020202020204" pitchFamily="34" charset="0"/>
              <a:buChar char="•"/>
              <a:defRPr sz="1500"/>
            </a:lvl4pPr>
            <a:lvl5pPr marL="128536" indent="-128536">
              <a:spcBef>
                <a:spcPts val="900"/>
              </a:spcBef>
              <a:buFont typeface="Arial" panose="020B0604020202020204" pitchFamily="34" charset="0"/>
              <a:buChar char="•"/>
              <a:defRPr sz="1500"/>
            </a:lvl5pPr>
            <a:lvl6pPr marL="128536" indent="-128536">
              <a:spcBef>
                <a:spcPts val="900"/>
              </a:spcBef>
              <a:buFont typeface="Arial" panose="020B0604020202020204" pitchFamily="34" charset="0"/>
              <a:buChar char="•"/>
              <a:defRPr sz="1500"/>
            </a:lvl6pPr>
            <a:lvl7pPr marL="128536" indent="-128536">
              <a:spcBef>
                <a:spcPts val="900"/>
              </a:spcBef>
              <a:buFont typeface="Arial" panose="020B0604020202020204" pitchFamily="34" charset="0"/>
              <a:buChar char="•"/>
              <a:defRPr sz="1500"/>
            </a:lvl7pPr>
            <a:lvl8pPr marL="128536" indent="-128536">
              <a:spcBef>
                <a:spcPts val="900"/>
              </a:spcBef>
              <a:buFont typeface="Arial" panose="020B0604020202020204" pitchFamily="34" charset="0"/>
              <a:buChar char="•"/>
              <a:defRPr sz="1500"/>
            </a:lvl8pPr>
            <a:lvl9pPr marL="128536" indent="-128536">
              <a:spcBef>
                <a:spcPts val="900"/>
              </a:spcBef>
              <a:buFont typeface="Arial" panose="020B0604020202020204" pitchFamily="34" charset="0"/>
              <a:buChar char="•"/>
              <a:defRPr sz="1500"/>
            </a:lvl9pPr>
          </a:lstStyle>
          <a:p>
            <a:pPr lvl="0"/>
            <a:r>
              <a:rPr lang="en-US" dirty="0"/>
              <a:t>Click to edit Master text styles</a:t>
            </a:r>
          </a:p>
        </p:txBody>
      </p:sp>
      <p:cxnSp>
        <p:nvCxnSpPr>
          <p:cNvPr id="13" name="Straight Connector 12"/>
          <p:cNvCxnSpPr/>
          <p:nvPr/>
        </p:nvCxnSpPr>
        <p:spPr bwMode="ltGray">
          <a:xfrm flipH="1">
            <a:off x="398964" y="2800350"/>
            <a:ext cx="8346074" cy="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6" name="Text Placeholder 11"/>
          <p:cNvSpPr>
            <a:spLocks noGrp="1"/>
          </p:cNvSpPr>
          <p:nvPr>
            <p:ph type="body" sz="quarter" idx="16"/>
          </p:nvPr>
        </p:nvSpPr>
        <p:spPr>
          <a:xfrm>
            <a:off x="6115457" y="1143001"/>
            <a:ext cx="2629586" cy="1508760"/>
          </a:xfrm>
        </p:spPr>
        <p:txBody>
          <a:bodyPr anchor="ctr">
            <a:noAutofit/>
          </a:bodyPr>
          <a:lstStyle>
            <a:lvl1pPr marL="0" indent="0">
              <a:spcBef>
                <a:spcPts val="900"/>
              </a:spcBef>
              <a:buFont typeface="Arial" panose="020B0604020202020204" pitchFamily="34" charset="0"/>
              <a:buNone/>
              <a:defRPr sz="1800"/>
            </a:lvl1pPr>
            <a:lvl2pPr marL="128536" indent="-128536">
              <a:spcBef>
                <a:spcPts val="900"/>
              </a:spcBef>
              <a:buFont typeface="Arial" panose="020B0604020202020204" pitchFamily="34" charset="0"/>
              <a:buChar char="•"/>
              <a:defRPr sz="1500"/>
            </a:lvl2pPr>
            <a:lvl3pPr marL="128536" indent="-128536">
              <a:spcBef>
                <a:spcPts val="900"/>
              </a:spcBef>
              <a:buFont typeface="Arial" panose="020B0604020202020204" pitchFamily="34" charset="0"/>
              <a:buChar char="•"/>
              <a:defRPr sz="1500"/>
            </a:lvl3pPr>
            <a:lvl4pPr marL="128536" indent="-128536">
              <a:spcBef>
                <a:spcPts val="900"/>
              </a:spcBef>
              <a:buFont typeface="Arial" panose="020B0604020202020204" pitchFamily="34" charset="0"/>
              <a:buChar char="•"/>
              <a:defRPr sz="1500"/>
            </a:lvl4pPr>
            <a:lvl5pPr marL="128536" indent="-128536">
              <a:spcBef>
                <a:spcPts val="900"/>
              </a:spcBef>
              <a:buFont typeface="Arial" panose="020B0604020202020204" pitchFamily="34" charset="0"/>
              <a:buChar char="•"/>
              <a:defRPr sz="1500"/>
            </a:lvl5pPr>
            <a:lvl6pPr marL="128536" indent="-128536">
              <a:spcBef>
                <a:spcPts val="900"/>
              </a:spcBef>
              <a:buFont typeface="Arial" panose="020B0604020202020204" pitchFamily="34" charset="0"/>
              <a:buChar char="•"/>
              <a:defRPr sz="1500"/>
            </a:lvl6pPr>
            <a:lvl7pPr marL="128536" indent="-128536">
              <a:spcBef>
                <a:spcPts val="900"/>
              </a:spcBef>
              <a:buFont typeface="Arial" panose="020B0604020202020204" pitchFamily="34" charset="0"/>
              <a:buChar char="•"/>
              <a:defRPr sz="1500"/>
            </a:lvl7pPr>
            <a:lvl8pPr marL="128536" indent="-128536">
              <a:spcBef>
                <a:spcPts val="900"/>
              </a:spcBef>
              <a:buFont typeface="Arial" panose="020B0604020202020204" pitchFamily="34" charset="0"/>
              <a:buChar char="•"/>
              <a:defRPr sz="1500"/>
            </a:lvl8pPr>
            <a:lvl9pPr marL="128536" indent="-128536">
              <a:spcBef>
                <a:spcPts val="900"/>
              </a:spcBef>
              <a:buFont typeface="Arial" panose="020B0604020202020204" pitchFamily="34" charset="0"/>
              <a:buChar char="•"/>
              <a:defRPr sz="1500"/>
            </a:lvl9pPr>
          </a:lstStyle>
          <a:p>
            <a:pPr lvl="0"/>
            <a:r>
              <a:rPr lang="en-US" dirty="0"/>
              <a:t>Click to edit Master text styles</a:t>
            </a:r>
          </a:p>
        </p:txBody>
      </p:sp>
      <p:sp>
        <p:nvSpPr>
          <p:cNvPr id="17" name="Text Placeholder 11"/>
          <p:cNvSpPr>
            <a:spLocks noGrp="1"/>
          </p:cNvSpPr>
          <p:nvPr>
            <p:ph type="body" sz="quarter" idx="17"/>
          </p:nvPr>
        </p:nvSpPr>
        <p:spPr>
          <a:xfrm>
            <a:off x="1828090" y="2948940"/>
            <a:ext cx="2629586" cy="1508760"/>
          </a:xfrm>
        </p:spPr>
        <p:txBody>
          <a:bodyPr anchor="ctr">
            <a:noAutofit/>
          </a:bodyPr>
          <a:lstStyle>
            <a:lvl1pPr marL="0" indent="0">
              <a:spcBef>
                <a:spcPts val="900"/>
              </a:spcBef>
              <a:buFont typeface="Arial" panose="020B0604020202020204" pitchFamily="34" charset="0"/>
              <a:buNone/>
              <a:defRPr sz="1800"/>
            </a:lvl1pPr>
            <a:lvl2pPr marL="128536" indent="-128536">
              <a:spcBef>
                <a:spcPts val="900"/>
              </a:spcBef>
              <a:buFont typeface="Arial" panose="020B0604020202020204" pitchFamily="34" charset="0"/>
              <a:buChar char="•"/>
              <a:defRPr sz="1500"/>
            </a:lvl2pPr>
            <a:lvl3pPr marL="128536" indent="-128536">
              <a:spcBef>
                <a:spcPts val="900"/>
              </a:spcBef>
              <a:buFont typeface="Arial" panose="020B0604020202020204" pitchFamily="34" charset="0"/>
              <a:buChar char="•"/>
              <a:defRPr sz="1500"/>
            </a:lvl3pPr>
            <a:lvl4pPr marL="128536" indent="-128536">
              <a:spcBef>
                <a:spcPts val="900"/>
              </a:spcBef>
              <a:buFont typeface="Arial" panose="020B0604020202020204" pitchFamily="34" charset="0"/>
              <a:buChar char="•"/>
              <a:defRPr sz="1500"/>
            </a:lvl4pPr>
            <a:lvl5pPr marL="128536" indent="-128536">
              <a:spcBef>
                <a:spcPts val="900"/>
              </a:spcBef>
              <a:buFont typeface="Arial" panose="020B0604020202020204" pitchFamily="34" charset="0"/>
              <a:buChar char="•"/>
              <a:defRPr sz="1500"/>
            </a:lvl5pPr>
            <a:lvl6pPr marL="128536" indent="-128536">
              <a:spcBef>
                <a:spcPts val="900"/>
              </a:spcBef>
              <a:buFont typeface="Arial" panose="020B0604020202020204" pitchFamily="34" charset="0"/>
              <a:buChar char="•"/>
              <a:defRPr sz="1500"/>
            </a:lvl6pPr>
            <a:lvl7pPr marL="128536" indent="-128536">
              <a:spcBef>
                <a:spcPts val="900"/>
              </a:spcBef>
              <a:buFont typeface="Arial" panose="020B0604020202020204" pitchFamily="34" charset="0"/>
              <a:buChar char="•"/>
              <a:defRPr sz="1500"/>
            </a:lvl7pPr>
            <a:lvl8pPr marL="128536" indent="-128536">
              <a:spcBef>
                <a:spcPts val="900"/>
              </a:spcBef>
              <a:buFont typeface="Arial" panose="020B0604020202020204" pitchFamily="34" charset="0"/>
              <a:buChar char="•"/>
              <a:defRPr sz="1500"/>
            </a:lvl8pPr>
            <a:lvl9pPr marL="128536" indent="-128536">
              <a:spcBef>
                <a:spcPts val="900"/>
              </a:spcBef>
              <a:buFont typeface="Arial" panose="020B0604020202020204" pitchFamily="34" charset="0"/>
              <a:buChar char="•"/>
              <a:defRPr sz="1500"/>
            </a:lvl9pPr>
          </a:lstStyle>
          <a:p>
            <a:pPr lvl="0"/>
            <a:r>
              <a:rPr lang="en-US"/>
              <a:t>Click to edit Master text styles</a:t>
            </a:r>
          </a:p>
        </p:txBody>
      </p:sp>
      <p:sp>
        <p:nvSpPr>
          <p:cNvPr id="18" name="Text Placeholder 11"/>
          <p:cNvSpPr>
            <a:spLocks noGrp="1"/>
          </p:cNvSpPr>
          <p:nvPr>
            <p:ph type="body" sz="quarter" idx="18"/>
          </p:nvPr>
        </p:nvSpPr>
        <p:spPr>
          <a:xfrm>
            <a:off x="6115457" y="2948940"/>
            <a:ext cx="2629586" cy="1508760"/>
          </a:xfrm>
        </p:spPr>
        <p:txBody>
          <a:bodyPr anchor="ctr">
            <a:noAutofit/>
          </a:bodyPr>
          <a:lstStyle>
            <a:lvl1pPr marL="0" indent="0">
              <a:spcBef>
                <a:spcPts val="900"/>
              </a:spcBef>
              <a:buFont typeface="Arial" panose="020B0604020202020204" pitchFamily="34" charset="0"/>
              <a:buNone/>
              <a:defRPr sz="1800"/>
            </a:lvl1pPr>
            <a:lvl2pPr marL="128536" indent="-128536">
              <a:spcBef>
                <a:spcPts val="900"/>
              </a:spcBef>
              <a:buFont typeface="Arial" panose="020B0604020202020204" pitchFamily="34" charset="0"/>
              <a:buChar char="•"/>
              <a:defRPr sz="1500"/>
            </a:lvl2pPr>
            <a:lvl3pPr marL="128536" indent="-128536">
              <a:spcBef>
                <a:spcPts val="900"/>
              </a:spcBef>
              <a:buFont typeface="Arial" panose="020B0604020202020204" pitchFamily="34" charset="0"/>
              <a:buChar char="•"/>
              <a:defRPr sz="1500"/>
            </a:lvl3pPr>
            <a:lvl4pPr marL="128536" indent="-128536">
              <a:spcBef>
                <a:spcPts val="900"/>
              </a:spcBef>
              <a:buFont typeface="Arial" panose="020B0604020202020204" pitchFamily="34" charset="0"/>
              <a:buChar char="•"/>
              <a:defRPr sz="1500"/>
            </a:lvl4pPr>
            <a:lvl5pPr marL="128536" indent="-128536">
              <a:spcBef>
                <a:spcPts val="900"/>
              </a:spcBef>
              <a:buFont typeface="Arial" panose="020B0604020202020204" pitchFamily="34" charset="0"/>
              <a:buChar char="•"/>
              <a:defRPr sz="1500"/>
            </a:lvl5pPr>
            <a:lvl6pPr marL="128536" indent="-128536">
              <a:spcBef>
                <a:spcPts val="900"/>
              </a:spcBef>
              <a:buFont typeface="Arial" panose="020B0604020202020204" pitchFamily="34" charset="0"/>
              <a:buChar char="•"/>
              <a:defRPr sz="1500"/>
            </a:lvl6pPr>
            <a:lvl7pPr marL="128536" indent="-128536">
              <a:spcBef>
                <a:spcPts val="900"/>
              </a:spcBef>
              <a:buFont typeface="Arial" panose="020B0604020202020204" pitchFamily="34" charset="0"/>
              <a:buChar char="•"/>
              <a:defRPr sz="1500"/>
            </a:lvl7pPr>
            <a:lvl8pPr marL="128536" indent="-128536">
              <a:spcBef>
                <a:spcPts val="900"/>
              </a:spcBef>
              <a:buFont typeface="Arial" panose="020B0604020202020204" pitchFamily="34" charset="0"/>
              <a:buChar char="•"/>
              <a:defRPr sz="1500"/>
            </a:lvl8pPr>
            <a:lvl9pPr marL="128536" indent="-128536">
              <a:spcBef>
                <a:spcPts val="900"/>
              </a:spcBef>
              <a:buFont typeface="Arial" panose="020B0604020202020204" pitchFamily="34" charset="0"/>
              <a:buChar char="•"/>
              <a:defRPr sz="1500"/>
            </a:lvl9pPr>
          </a:lstStyle>
          <a:p>
            <a:pPr lvl="0"/>
            <a:r>
              <a:rPr lang="en-US"/>
              <a:t>Click to edit Master text styles</a:t>
            </a:r>
          </a:p>
        </p:txBody>
      </p:sp>
      <p:sp>
        <p:nvSpPr>
          <p:cNvPr id="3" name="Title 2"/>
          <p:cNvSpPr>
            <a:spLocks noGrp="1"/>
          </p:cNvSpPr>
          <p:nvPr>
            <p:ph type="title"/>
          </p:nvPr>
        </p:nvSpPr>
        <p:spPr/>
        <p:txBody>
          <a:bodyPr/>
          <a:lstStyle/>
          <a:p>
            <a:r>
              <a:rPr lang="en-US" dirty="0"/>
              <a:t>Click to edit Master title style</a:t>
            </a:r>
            <a:endParaRPr dirty="0"/>
          </a:p>
        </p:txBody>
      </p:sp>
    </p:spTree>
    <p:extLst>
      <p:ext uri="{BB962C8B-B14F-4D97-AF65-F5344CB8AC3E}">
        <p14:creationId xmlns:p14="http://schemas.microsoft.com/office/powerpoint/2010/main" val="2428125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8_Title-Only">
    <p:spTree>
      <p:nvGrpSpPr>
        <p:cNvPr id="1" name=""/>
        <p:cNvGrpSpPr/>
        <p:nvPr/>
      </p:nvGrpSpPr>
      <p:grpSpPr>
        <a:xfrm>
          <a:off x="0" y="0"/>
          <a:ext cx="0" cy="0"/>
          <a:chOff x="0" y="0"/>
          <a:chExt cx="0" cy="0"/>
        </a:xfrm>
      </p:grpSpPr>
      <p:pic>
        <p:nvPicPr>
          <p:cNvPr id="13" name="Picture 12"/>
          <p:cNvPicPr>
            <a:picLocks noChangeAspect="1"/>
          </p:cNvPicPr>
          <p:nvPr userDrawn="1"/>
        </p:nvPicPr>
        <p:blipFill rotWithShape="1">
          <a:blip r:embed="rId2" cstate="screen">
            <a:alphaModFix amt="63000"/>
            <a:extLst>
              <a:ext uri="{28A0092B-C50C-407E-A947-70E740481C1C}">
                <a14:useLocalDpi xmlns:a14="http://schemas.microsoft.com/office/drawing/2010/main"/>
              </a:ext>
            </a:extLst>
          </a:blip>
          <a:srcRect/>
          <a:stretch/>
        </p:blipFill>
        <p:spPr>
          <a:xfrm>
            <a:off x="85191" y="0"/>
            <a:ext cx="9059238" cy="5054346"/>
          </a:xfrm>
          <a:prstGeom prst="rect">
            <a:avLst/>
          </a:prstGeom>
        </p:spPr>
      </p:pic>
      <p:sp>
        <p:nvSpPr>
          <p:cNvPr id="15" name="Freeform 14"/>
          <p:cNvSpPr/>
          <p:nvPr userDrawn="1"/>
        </p:nvSpPr>
        <p:spPr>
          <a:xfrm>
            <a:off x="1" y="432591"/>
            <a:ext cx="9073679" cy="2068286"/>
          </a:xfrm>
          <a:custGeom>
            <a:avLst/>
            <a:gdLst>
              <a:gd name="connsiteX0" fmla="*/ 48381 w 12107184"/>
              <a:gd name="connsiteY0" fmla="*/ 2358572 h 2757715"/>
              <a:gd name="connsiteX1" fmla="*/ 8430277 w 12107184"/>
              <a:gd name="connsiteY1" fmla="*/ 1838476 h 2757715"/>
              <a:gd name="connsiteX2" fmla="*/ 12095088 w 12107184"/>
              <a:gd name="connsiteY2" fmla="*/ 0 h 2757715"/>
              <a:gd name="connsiteX3" fmla="*/ 12107184 w 12107184"/>
              <a:gd name="connsiteY3" fmla="*/ 1511905 h 2757715"/>
              <a:gd name="connsiteX4" fmla="*/ 8974556 w 12107184"/>
              <a:gd name="connsiteY4" fmla="*/ 2540000 h 2757715"/>
              <a:gd name="connsiteX5" fmla="*/ 0 w 12107184"/>
              <a:gd name="connsiteY5" fmla="*/ 2757715 h 2757715"/>
              <a:gd name="connsiteX6" fmla="*/ 84666 w 12107184"/>
              <a:gd name="connsiteY6" fmla="*/ 2322286 h 2757715"/>
              <a:gd name="connsiteX7" fmla="*/ 84666 w 12107184"/>
              <a:gd name="connsiteY7" fmla="*/ 2322286 h 2757715"/>
              <a:gd name="connsiteX8" fmla="*/ 84666 w 12107184"/>
              <a:gd name="connsiteY8" fmla="*/ 2322286 h 2757715"/>
              <a:gd name="connsiteX0" fmla="*/ 48381 w 12107184"/>
              <a:gd name="connsiteY0" fmla="*/ 2358572 h 2757715"/>
              <a:gd name="connsiteX1" fmla="*/ 120951 w 12107184"/>
              <a:gd name="connsiteY1" fmla="*/ 2457935 h 2757715"/>
              <a:gd name="connsiteX2" fmla="*/ 8430277 w 12107184"/>
              <a:gd name="connsiteY2" fmla="*/ 1838476 h 2757715"/>
              <a:gd name="connsiteX3" fmla="*/ 12095088 w 12107184"/>
              <a:gd name="connsiteY3" fmla="*/ 0 h 2757715"/>
              <a:gd name="connsiteX4" fmla="*/ 12107184 w 12107184"/>
              <a:gd name="connsiteY4" fmla="*/ 1511905 h 2757715"/>
              <a:gd name="connsiteX5" fmla="*/ 8974556 w 12107184"/>
              <a:gd name="connsiteY5" fmla="*/ 2540000 h 2757715"/>
              <a:gd name="connsiteX6" fmla="*/ 0 w 12107184"/>
              <a:gd name="connsiteY6" fmla="*/ 2757715 h 2757715"/>
              <a:gd name="connsiteX7" fmla="*/ 84666 w 12107184"/>
              <a:gd name="connsiteY7" fmla="*/ 2322286 h 2757715"/>
              <a:gd name="connsiteX8" fmla="*/ 84666 w 12107184"/>
              <a:gd name="connsiteY8" fmla="*/ 2322286 h 2757715"/>
              <a:gd name="connsiteX9" fmla="*/ 84666 w 12107184"/>
              <a:gd name="connsiteY9" fmla="*/ 2322286 h 2757715"/>
              <a:gd name="connsiteX0" fmla="*/ 48381 w 12107184"/>
              <a:gd name="connsiteY0" fmla="*/ 2358572 h 2757715"/>
              <a:gd name="connsiteX1" fmla="*/ 120951 w 12107184"/>
              <a:gd name="connsiteY1" fmla="*/ 2457935 h 2757715"/>
              <a:gd name="connsiteX2" fmla="*/ 9192268 w 12107184"/>
              <a:gd name="connsiteY2" fmla="*/ 1777999 h 2757715"/>
              <a:gd name="connsiteX3" fmla="*/ 12095088 w 12107184"/>
              <a:gd name="connsiteY3" fmla="*/ 0 h 2757715"/>
              <a:gd name="connsiteX4" fmla="*/ 12107184 w 12107184"/>
              <a:gd name="connsiteY4" fmla="*/ 1511905 h 2757715"/>
              <a:gd name="connsiteX5" fmla="*/ 8974556 w 12107184"/>
              <a:gd name="connsiteY5" fmla="*/ 2540000 h 2757715"/>
              <a:gd name="connsiteX6" fmla="*/ 0 w 12107184"/>
              <a:gd name="connsiteY6" fmla="*/ 2757715 h 2757715"/>
              <a:gd name="connsiteX7" fmla="*/ 84666 w 12107184"/>
              <a:gd name="connsiteY7" fmla="*/ 2322286 h 2757715"/>
              <a:gd name="connsiteX8" fmla="*/ 84666 w 12107184"/>
              <a:gd name="connsiteY8" fmla="*/ 2322286 h 2757715"/>
              <a:gd name="connsiteX9" fmla="*/ 84666 w 12107184"/>
              <a:gd name="connsiteY9" fmla="*/ 2322286 h 2757715"/>
              <a:gd name="connsiteX0" fmla="*/ 48381 w 12107184"/>
              <a:gd name="connsiteY0" fmla="*/ 2358572 h 2757715"/>
              <a:gd name="connsiteX1" fmla="*/ 120951 w 12107184"/>
              <a:gd name="connsiteY1" fmla="*/ 2457935 h 2757715"/>
              <a:gd name="connsiteX2" fmla="*/ 9192268 w 12107184"/>
              <a:gd name="connsiteY2" fmla="*/ 1777999 h 2757715"/>
              <a:gd name="connsiteX3" fmla="*/ 12095088 w 12107184"/>
              <a:gd name="connsiteY3" fmla="*/ 0 h 2757715"/>
              <a:gd name="connsiteX4" fmla="*/ 12107184 w 12107184"/>
              <a:gd name="connsiteY4" fmla="*/ 1511905 h 2757715"/>
              <a:gd name="connsiteX5" fmla="*/ 9289028 w 12107184"/>
              <a:gd name="connsiteY5" fmla="*/ 2467429 h 2757715"/>
              <a:gd name="connsiteX6" fmla="*/ 0 w 12107184"/>
              <a:gd name="connsiteY6" fmla="*/ 2757715 h 2757715"/>
              <a:gd name="connsiteX7" fmla="*/ 84666 w 12107184"/>
              <a:gd name="connsiteY7" fmla="*/ 2322286 h 2757715"/>
              <a:gd name="connsiteX8" fmla="*/ 84666 w 12107184"/>
              <a:gd name="connsiteY8" fmla="*/ 2322286 h 2757715"/>
              <a:gd name="connsiteX9" fmla="*/ 84666 w 12107184"/>
              <a:gd name="connsiteY9" fmla="*/ 2322286 h 2757715"/>
              <a:gd name="connsiteX0" fmla="*/ 48381 w 12107184"/>
              <a:gd name="connsiteY0" fmla="*/ 2358572 h 2757715"/>
              <a:gd name="connsiteX1" fmla="*/ 120951 w 12107184"/>
              <a:gd name="connsiteY1" fmla="*/ 2457935 h 2757715"/>
              <a:gd name="connsiteX2" fmla="*/ 9192268 w 12107184"/>
              <a:gd name="connsiteY2" fmla="*/ 1777999 h 2757715"/>
              <a:gd name="connsiteX3" fmla="*/ 12095088 w 12107184"/>
              <a:gd name="connsiteY3" fmla="*/ 0 h 2757715"/>
              <a:gd name="connsiteX4" fmla="*/ 12107184 w 12107184"/>
              <a:gd name="connsiteY4" fmla="*/ 1511905 h 2757715"/>
              <a:gd name="connsiteX5" fmla="*/ 9289028 w 12107184"/>
              <a:gd name="connsiteY5" fmla="*/ 2467429 h 2757715"/>
              <a:gd name="connsiteX6" fmla="*/ 0 w 12107184"/>
              <a:gd name="connsiteY6" fmla="*/ 2757715 h 2757715"/>
              <a:gd name="connsiteX7" fmla="*/ 84666 w 12107184"/>
              <a:gd name="connsiteY7" fmla="*/ 2322286 h 2757715"/>
              <a:gd name="connsiteX8" fmla="*/ 84666 w 12107184"/>
              <a:gd name="connsiteY8" fmla="*/ 2322286 h 2757715"/>
              <a:gd name="connsiteX0" fmla="*/ 48381 w 12107184"/>
              <a:gd name="connsiteY0" fmla="*/ 2358572 h 2757715"/>
              <a:gd name="connsiteX1" fmla="*/ 120951 w 12107184"/>
              <a:gd name="connsiteY1" fmla="*/ 2457935 h 2757715"/>
              <a:gd name="connsiteX2" fmla="*/ 9192268 w 12107184"/>
              <a:gd name="connsiteY2" fmla="*/ 1777999 h 2757715"/>
              <a:gd name="connsiteX3" fmla="*/ 12095088 w 12107184"/>
              <a:gd name="connsiteY3" fmla="*/ 0 h 2757715"/>
              <a:gd name="connsiteX4" fmla="*/ 12107184 w 12107184"/>
              <a:gd name="connsiteY4" fmla="*/ 1511905 h 2757715"/>
              <a:gd name="connsiteX5" fmla="*/ 9289028 w 12107184"/>
              <a:gd name="connsiteY5" fmla="*/ 2467429 h 2757715"/>
              <a:gd name="connsiteX6" fmla="*/ 0 w 12107184"/>
              <a:gd name="connsiteY6" fmla="*/ 2757715 h 2757715"/>
              <a:gd name="connsiteX7" fmla="*/ 84666 w 12107184"/>
              <a:gd name="connsiteY7" fmla="*/ 2322286 h 2757715"/>
              <a:gd name="connsiteX0" fmla="*/ 48381 w 12107184"/>
              <a:gd name="connsiteY0" fmla="*/ 2358572 h 2757715"/>
              <a:gd name="connsiteX1" fmla="*/ 120951 w 12107184"/>
              <a:gd name="connsiteY1" fmla="*/ 2457935 h 2757715"/>
              <a:gd name="connsiteX2" fmla="*/ 9192268 w 12107184"/>
              <a:gd name="connsiteY2" fmla="*/ 1777999 h 2757715"/>
              <a:gd name="connsiteX3" fmla="*/ 12095088 w 12107184"/>
              <a:gd name="connsiteY3" fmla="*/ 0 h 2757715"/>
              <a:gd name="connsiteX4" fmla="*/ 12107184 w 12107184"/>
              <a:gd name="connsiteY4" fmla="*/ 1511905 h 2757715"/>
              <a:gd name="connsiteX5" fmla="*/ 9289028 w 12107184"/>
              <a:gd name="connsiteY5" fmla="*/ 2467429 h 2757715"/>
              <a:gd name="connsiteX6" fmla="*/ 0 w 12107184"/>
              <a:gd name="connsiteY6" fmla="*/ 2757715 h 2757715"/>
              <a:gd name="connsiteX0" fmla="*/ 120951 w 12107184"/>
              <a:gd name="connsiteY0" fmla="*/ 2457935 h 2757715"/>
              <a:gd name="connsiteX1" fmla="*/ 9192268 w 12107184"/>
              <a:gd name="connsiteY1" fmla="*/ 1777999 h 2757715"/>
              <a:gd name="connsiteX2" fmla="*/ 12095088 w 12107184"/>
              <a:gd name="connsiteY2" fmla="*/ 0 h 2757715"/>
              <a:gd name="connsiteX3" fmla="*/ 12107184 w 12107184"/>
              <a:gd name="connsiteY3" fmla="*/ 1511905 h 2757715"/>
              <a:gd name="connsiteX4" fmla="*/ 9289028 w 12107184"/>
              <a:gd name="connsiteY4" fmla="*/ 2467429 h 2757715"/>
              <a:gd name="connsiteX5" fmla="*/ 0 w 12107184"/>
              <a:gd name="connsiteY5" fmla="*/ 2757715 h 2757715"/>
              <a:gd name="connsiteX0" fmla="*/ 48380 w 12107184"/>
              <a:gd name="connsiteY0" fmla="*/ 2409554 h 2757715"/>
              <a:gd name="connsiteX1" fmla="*/ 9192268 w 12107184"/>
              <a:gd name="connsiteY1" fmla="*/ 1777999 h 2757715"/>
              <a:gd name="connsiteX2" fmla="*/ 12095088 w 12107184"/>
              <a:gd name="connsiteY2" fmla="*/ 0 h 2757715"/>
              <a:gd name="connsiteX3" fmla="*/ 12107184 w 12107184"/>
              <a:gd name="connsiteY3" fmla="*/ 1511905 h 2757715"/>
              <a:gd name="connsiteX4" fmla="*/ 9289028 w 12107184"/>
              <a:gd name="connsiteY4" fmla="*/ 2467429 h 2757715"/>
              <a:gd name="connsiteX5" fmla="*/ 0 w 12107184"/>
              <a:gd name="connsiteY5" fmla="*/ 2757715 h 2757715"/>
              <a:gd name="connsiteX0" fmla="*/ 48380 w 12107184"/>
              <a:gd name="connsiteY0" fmla="*/ 2409554 h 2757715"/>
              <a:gd name="connsiteX1" fmla="*/ 9240648 w 12107184"/>
              <a:gd name="connsiteY1" fmla="*/ 2056190 h 2757715"/>
              <a:gd name="connsiteX2" fmla="*/ 12095088 w 12107184"/>
              <a:gd name="connsiteY2" fmla="*/ 0 h 2757715"/>
              <a:gd name="connsiteX3" fmla="*/ 12107184 w 12107184"/>
              <a:gd name="connsiteY3" fmla="*/ 1511905 h 2757715"/>
              <a:gd name="connsiteX4" fmla="*/ 9289028 w 12107184"/>
              <a:gd name="connsiteY4" fmla="*/ 2467429 h 2757715"/>
              <a:gd name="connsiteX5" fmla="*/ 0 w 12107184"/>
              <a:gd name="connsiteY5" fmla="*/ 2757715 h 2757715"/>
              <a:gd name="connsiteX0" fmla="*/ 48380 w 12107184"/>
              <a:gd name="connsiteY0" fmla="*/ 2409554 h 2757715"/>
              <a:gd name="connsiteX1" fmla="*/ 9228553 w 12107184"/>
              <a:gd name="connsiteY1" fmla="*/ 1862666 h 2757715"/>
              <a:gd name="connsiteX2" fmla="*/ 12095088 w 12107184"/>
              <a:gd name="connsiteY2" fmla="*/ 0 h 2757715"/>
              <a:gd name="connsiteX3" fmla="*/ 12107184 w 12107184"/>
              <a:gd name="connsiteY3" fmla="*/ 1511905 h 2757715"/>
              <a:gd name="connsiteX4" fmla="*/ 9289028 w 12107184"/>
              <a:gd name="connsiteY4" fmla="*/ 2467429 h 2757715"/>
              <a:gd name="connsiteX5" fmla="*/ 0 w 12107184"/>
              <a:gd name="connsiteY5" fmla="*/ 2757715 h 2757715"/>
              <a:gd name="connsiteX0" fmla="*/ 48380 w 12095088"/>
              <a:gd name="connsiteY0" fmla="*/ 2409554 h 2757715"/>
              <a:gd name="connsiteX1" fmla="*/ 9228553 w 12095088"/>
              <a:gd name="connsiteY1" fmla="*/ 1862666 h 2757715"/>
              <a:gd name="connsiteX2" fmla="*/ 12095088 w 12095088"/>
              <a:gd name="connsiteY2" fmla="*/ 0 h 2757715"/>
              <a:gd name="connsiteX3" fmla="*/ 12082994 w 12095088"/>
              <a:gd name="connsiteY3" fmla="*/ 1415143 h 2757715"/>
              <a:gd name="connsiteX4" fmla="*/ 9289028 w 12095088"/>
              <a:gd name="connsiteY4" fmla="*/ 2467429 h 2757715"/>
              <a:gd name="connsiteX5" fmla="*/ 0 w 12095088"/>
              <a:gd name="connsiteY5" fmla="*/ 2757715 h 2757715"/>
              <a:gd name="connsiteX0" fmla="*/ 60475 w 12095088"/>
              <a:gd name="connsiteY0" fmla="*/ 2518411 h 2757715"/>
              <a:gd name="connsiteX1" fmla="*/ 9228553 w 12095088"/>
              <a:gd name="connsiteY1" fmla="*/ 1862666 h 2757715"/>
              <a:gd name="connsiteX2" fmla="*/ 12095088 w 12095088"/>
              <a:gd name="connsiteY2" fmla="*/ 0 h 2757715"/>
              <a:gd name="connsiteX3" fmla="*/ 12082994 w 12095088"/>
              <a:gd name="connsiteY3" fmla="*/ 1415143 h 2757715"/>
              <a:gd name="connsiteX4" fmla="*/ 9289028 w 12095088"/>
              <a:gd name="connsiteY4" fmla="*/ 2467429 h 2757715"/>
              <a:gd name="connsiteX5" fmla="*/ 0 w 12095088"/>
              <a:gd name="connsiteY5" fmla="*/ 2757715 h 2757715"/>
              <a:gd name="connsiteX0" fmla="*/ 60475 w 12095088"/>
              <a:gd name="connsiteY0" fmla="*/ 2518411 h 2757715"/>
              <a:gd name="connsiteX1" fmla="*/ 9228553 w 12095088"/>
              <a:gd name="connsiteY1" fmla="*/ 1862666 h 2757715"/>
              <a:gd name="connsiteX2" fmla="*/ 12095088 w 12095088"/>
              <a:gd name="connsiteY2" fmla="*/ 0 h 2757715"/>
              <a:gd name="connsiteX3" fmla="*/ 12082994 w 12095088"/>
              <a:gd name="connsiteY3" fmla="*/ 1415143 h 2757715"/>
              <a:gd name="connsiteX4" fmla="*/ 9337408 w 12095088"/>
              <a:gd name="connsiteY4" fmla="*/ 2503715 h 2757715"/>
              <a:gd name="connsiteX5" fmla="*/ 0 w 12095088"/>
              <a:gd name="connsiteY5" fmla="*/ 2757715 h 2757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95088" h="2757715">
                <a:moveTo>
                  <a:pt x="60475" y="2518411"/>
                </a:moveTo>
                <a:lnTo>
                  <a:pt x="9228553" y="1862666"/>
                </a:lnTo>
                <a:lnTo>
                  <a:pt x="12095088" y="0"/>
                </a:lnTo>
                <a:lnTo>
                  <a:pt x="12082994" y="1415143"/>
                </a:lnTo>
                <a:lnTo>
                  <a:pt x="9337408" y="2503715"/>
                </a:lnTo>
                <a:lnTo>
                  <a:pt x="0" y="2757715"/>
                </a:lnTo>
              </a:path>
            </a:pathLst>
          </a:custGeom>
          <a:solidFill>
            <a:schemeClr val="bg2">
              <a:lumMod val="25000"/>
            </a:schemeClr>
          </a:solidFill>
          <a:ln>
            <a:noFill/>
          </a:ln>
        </p:spPr>
        <p:style>
          <a:lnRef idx="1">
            <a:schemeClr val="accent1"/>
          </a:lnRef>
          <a:fillRef idx="0">
            <a:schemeClr val="accent1"/>
          </a:fillRef>
          <a:effectRef idx="0">
            <a:schemeClr val="accent1"/>
          </a:effectRef>
          <a:fontRef idx="minor">
            <a:schemeClr val="tx1"/>
          </a:fontRef>
        </p:style>
        <p:txBody>
          <a:bodyPr lIns="68574" tIns="34288" rIns="68574" bIns="34288" rtlCol="0" anchor="ctr"/>
          <a:lstStyle/>
          <a:p>
            <a:pPr algn="ctr" defTabSz="685748" fontAlgn="auto">
              <a:spcBef>
                <a:spcPts val="0"/>
              </a:spcBef>
              <a:spcAft>
                <a:spcPts val="0"/>
              </a:spcAft>
            </a:pPr>
            <a:endParaRPr lang="en-US" sz="1400" dirty="0">
              <a:solidFill>
                <a:srgbClr val="58595B"/>
              </a:solidFill>
            </a:endParaRPr>
          </a:p>
        </p:txBody>
      </p:sp>
      <p:sp>
        <p:nvSpPr>
          <p:cNvPr id="16" name="Freeform 15"/>
          <p:cNvSpPr/>
          <p:nvPr userDrawn="1"/>
        </p:nvSpPr>
        <p:spPr>
          <a:xfrm>
            <a:off x="-9069" y="326819"/>
            <a:ext cx="9091827" cy="2149929"/>
          </a:xfrm>
          <a:custGeom>
            <a:avLst/>
            <a:gdLst>
              <a:gd name="connsiteX0" fmla="*/ 48381 w 12107184"/>
              <a:gd name="connsiteY0" fmla="*/ 2358572 h 2757715"/>
              <a:gd name="connsiteX1" fmla="*/ 8430277 w 12107184"/>
              <a:gd name="connsiteY1" fmla="*/ 1838476 h 2757715"/>
              <a:gd name="connsiteX2" fmla="*/ 12095088 w 12107184"/>
              <a:gd name="connsiteY2" fmla="*/ 0 h 2757715"/>
              <a:gd name="connsiteX3" fmla="*/ 12107184 w 12107184"/>
              <a:gd name="connsiteY3" fmla="*/ 1511905 h 2757715"/>
              <a:gd name="connsiteX4" fmla="*/ 8974556 w 12107184"/>
              <a:gd name="connsiteY4" fmla="*/ 2540000 h 2757715"/>
              <a:gd name="connsiteX5" fmla="*/ 0 w 12107184"/>
              <a:gd name="connsiteY5" fmla="*/ 2757715 h 2757715"/>
              <a:gd name="connsiteX6" fmla="*/ 84666 w 12107184"/>
              <a:gd name="connsiteY6" fmla="*/ 2322286 h 2757715"/>
              <a:gd name="connsiteX7" fmla="*/ 84666 w 12107184"/>
              <a:gd name="connsiteY7" fmla="*/ 2322286 h 2757715"/>
              <a:gd name="connsiteX8" fmla="*/ 84666 w 12107184"/>
              <a:gd name="connsiteY8" fmla="*/ 2322286 h 2757715"/>
              <a:gd name="connsiteX0" fmla="*/ 48381 w 12107184"/>
              <a:gd name="connsiteY0" fmla="*/ 2358572 h 2757715"/>
              <a:gd name="connsiteX1" fmla="*/ 120951 w 12107184"/>
              <a:gd name="connsiteY1" fmla="*/ 2457935 h 2757715"/>
              <a:gd name="connsiteX2" fmla="*/ 8430277 w 12107184"/>
              <a:gd name="connsiteY2" fmla="*/ 1838476 h 2757715"/>
              <a:gd name="connsiteX3" fmla="*/ 12095088 w 12107184"/>
              <a:gd name="connsiteY3" fmla="*/ 0 h 2757715"/>
              <a:gd name="connsiteX4" fmla="*/ 12107184 w 12107184"/>
              <a:gd name="connsiteY4" fmla="*/ 1511905 h 2757715"/>
              <a:gd name="connsiteX5" fmla="*/ 8974556 w 12107184"/>
              <a:gd name="connsiteY5" fmla="*/ 2540000 h 2757715"/>
              <a:gd name="connsiteX6" fmla="*/ 0 w 12107184"/>
              <a:gd name="connsiteY6" fmla="*/ 2757715 h 2757715"/>
              <a:gd name="connsiteX7" fmla="*/ 84666 w 12107184"/>
              <a:gd name="connsiteY7" fmla="*/ 2322286 h 2757715"/>
              <a:gd name="connsiteX8" fmla="*/ 84666 w 12107184"/>
              <a:gd name="connsiteY8" fmla="*/ 2322286 h 2757715"/>
              <a:gd name="connsiteX9" fmla="*/ 84666 w 12107184"/>
              <a:gd name="connsiteY9" fmla="*/ 2322286 h 2757715"/>
              <a:gd name="connsiteX0" fmla="*/ 48381 w 12107184"/>
              <a:gd name="connsiteY0" fmla="*/ 2358572 h 2757715"/>
              <a:gd name="connsiteX1" fmla="*/ 120951 w 12107184"/>
              <a:gd name="connsiteY1" fmla="*/ 2457935 h 2757715"/>
              <a:gd name="connsiteX2" fmla="*/ 9192268 w 12107184"/>
              <a:gd name="connsiteY2" fmla="*/ 1777999 h 2757715"/>
              <a:gd name="connsiteX3" fmla="*/ 12095088 w 12107184"/>
              <a:gd name="connsiteY3" fmla="*/ 0 h 2757715"/>
              <a:gd name="connsiteX4" fmla="*/ 12107184 w 12107184"/>
              <a:gd name="connsiteY4" fmla="*/ 1511905 h 2757715"/>
              <a:gd name="connsiteX5" fmla="*/ 8974556 w 12107184"/>
              <a:gd name="connsiteY5" fmla="*/ 2540000 h 2757715"/>
              <a:gd name="connsiteX6" fmla="*/ 0 w 12107184"/>
              <a:gd name="connsiteY6" fmla="*/ 2757715 h 2757715"/>
              <a:gd name="connsiteX7" fmla="*/ 84666 w 12107184"/>
              <a:gd name="connsiteY7" fmla="*/ 2322286 h 2757715"/>
              <a:gd name="connsiteX8" fmla="*/ 84666 w 12107184"/>
              <a:gd name="connsiteY8" fmla="*/ 2322286 h 2757715"/>
              <a:gd name="connsiteX9" fmla="*/ 84666 w 12107184"/>
              <a:gd name="connsiteY9" fmla="*/ 2322286 h 2757715"/>
              <a:gd name="connsiteX0" fmla="*/ 48381 w 12107184"/>
              <a:gd name="connsiteY0" fmla="*/ 2358572 h 2757715"/>
              <a:gd name="connsiteX1" fmla="*/ 120951 w 12107184"/>
              <a:gd name="connsiteY1" fmla="*/ 2457935 h 2757715"/>
              <a:gd name="connsiteX2" fmla="*/ 9192268 w 12107184"/>
              <a:gd name="connsiteY2" fmla="*/ 1777999 h 2757715"/>
              <a:gd name="connsiteX3" fmla="*/ 12095088 w 12107184"/>
              <a:gd name="connsiteY3" fmla="*/ 0 h 2757715"/>
              <a:gd name="connsiteX4" fmla="*/ 12107184 w 12107184"/>
              <a:gd name="connsiteY4" fmla="*/ 1511905 h 2757715"/>
              <a:gd name="connsiteX5" fmla="*/ 9289028 w 12107184"/>
              <a:gd name="connsiteY5" fmla="*/ 2467429 h 2757715"/>
              <a:gd name="connsiteX6" fmla="*/ 0 w 12107184"/>
              <a:gd name="connsiteY6" fmla="*/ 2757715 h 2757715"/>
              <a:gd name="connsiteX7" fmla="*/ 84666 w 12107184"/>
              <a:gd name="connsiteY7" fmla="*/ 2322286 h 2757715"/>
              <a:gd name="connsiteX8" fmla="*/ 84666 w 12107184"/>
              <a:gd name="connsiteY8" fmla="*/ 2322286 h 2757715"/>
              <a:gd name="connsiteX9" fmla="*/ 84666 w 12107184"/>
              <a:gd name="connsiteY9" fmla="*/ 2322286 h 2757715"/>
              <a:gd name="connsiteX0" fmla="*/ 48381 w 12107184"/>
              <a:gd name="connsiteY0" fmla="*/ 2358572 h 2757715"/>
              <a:gd name="connsiteX1" fmla="*/ 120951 w 12107184"/>
              <a:gd name="connsiteY1" fmla="*/ 2457935 h 2757715"/>
              <a:gd name="connsiteX2" fmla="*/ 9192268 w 12107184"/>
              <a:gd name="connsiteY2" fmla="*/ 1777999 h 2757715"/>
              <a:gd name="connsiteX3" fmla="*/ 12095088 w 12107184"/>
              <a:gd name="connsiteY3" fmla="*/ 0 h 2757715"/>
              <a:gd name="connsiteX4" fmla="*/ 12107184 w 12107184"/>
              <a:gd name="connsiteY4" fmla="*/ 1511905 h 2757715"/>
              <a:gd name="connsiteX5" fmla="*/ 9289028 w 12107184"/>
              <a:gd name="connsiteY5" fmla="*/ 2467429 h 2757715"/>
              <a:gd name="connsiteX6" fmla="*/ 0 w 12107184"/>
              <a:gd name="connsiteY6" fmla="*/ 2757715 h 2757715"/>
              <a:gd name="connsiteX7" fmla="*/ 84666 w 12107184"/>
              <a:gd name="connsiteY7" fmla="*/ 2322286 h 2757715"/>
              <a:gd name="connsiteX8" fmla="*/ 84666 w 12107184"/>
              <a:gd name="connsiteY8" fmla="*/ 2322286 h 2757715"/>
              <a:gd name="connsiteX0" fmla="*/ 48381 w 12107184"/>
              <a:gd name="connsiteY0" fmla="*/ 2358572 h 2757715"/>
              <a:gd name="connsiteX1" fmla="*/ 120951 w 12107184"/>
              <a:gd name="connsiteY1" fmla="*/ 2457935 h 2757715"/>
              <a:gd name="connsiteX2" fmla="*/ 9192268 w 12107184"/>
              <a:gd name="connsiteY2" fmla="*/ 1777999 h 2757715"/>
              <a:gd name="connsiteX3" fmla="*/ 12095088 w 12107184"/>
              <a:gd name="connsiteY3" fmla="*/ 0 h 2757715"/>
              <a:gd name="connsiteX4" fmla="*/ 12107184 w 12107184"/>
              <a:gd name="connsiteY4" fmla="*/ 1511905 h 2757715"/>
              <a:gd name="connsiteX5" fmla="*/ 9289028 w 12107184"/>
              <a:gd name="connsiteY5" fmla="*/ 2467429 h 2757715"/>
              <a:gd name="connsiteX6" fmla="*/ 0 w 12107184"/>
              <a:gd name="connsiteY6" fmla="*/ 2757715 h 2757715"/>
              <a:gd name="connsiteX7" fmla="*/ 84666 w 12107184"/>
              <a:gd name="connsiteY7" fmla="*/ 2322286 h 2757715"/>
              <a:gd name="connsiteX0" fmla="*/ 48381 w 12107184"/>
              <a:gd name="connsiteY0" fmla="*/ 2358572 h 2757715"/>
              <a:gd name="connsiteX1" fmla="*/ 120951 w 12107184"/>
              <a:gd name="connsiteY1" fmla="*/ 2457935 h 2757715"/>
              <a:gd name="connsiteX2" fmla="*/ 9192268 w 12107184"/>
              <a:gd name="connsiteY2" fmla="*/ 1777999 h 2757715"/>
              <a:gd name="connsiteX3" fmla="*/ 12095088 w 12107184"/>
              <a:gd name="connsiteY3" fmla="*/ 0 h 2757715"/>
              <a:gd name="connsiteX4" fmla="*/ 12107184 w 12107184"/>
              <a:gd name="connsiteY4" fmla="*/ 1511905 h 2757715"/>
              <a:gd name="connsiteX5" fmla="*/ 9289028 w 12107184"/>
              <a:gd name="connsiteY5" fmla="*/ 2467429 h 2757715"/>
              <a:gd name="connsiteX6" fmla="*/ 0 w 12107184"/>
              <a:gd name="connsiteY6" fmla="*/ 2757715 h 2757715"/>
              <a:gd name="connsiteX0" fmla="*/ 120951 w 12107184"/>
              <a:gd name="connsiteY0" fmla="*/ 2457935 h 2757715"/>
              <a:gd name="connsiteX1" fmla="*/ 9192268 w 12107184"/>
              <a:gd name="connsiteY1" fmla="*/ 1777999 h 2757715"/>
              <a:gd name="connsiteX2" fmla="*/ 12095088 w 12107184"/>
              <a:gd name="connsiteY2" fmla="*/ 0 h 2757715"/>
              <a:gd name="connsiteX3" fmla="*/ 12107184 w 12107184"/>
              <a:gd name="connsiteY3" fmla="*/ 1511905 h 2757715"/>
              <a:gd name="connsiteX4" fmla="*/ 9289028 w 12107184"/>
              <a:gd name="connsiteY4" fmla="*/ 2467429 h 2757715"/>
              <a:gd name="connsiteX5" fmla="*/ 0 w 12107184"/>
              <a:gd name="connsiteY5" fmla="*/ 2757715 h 2757715"/>
              <a:gd name="connsiteX0" fmla="*/ 48380 w 12107184"/>
              <a:gd name="connsiteY0" fmla="*/ 2409554 h 2757715"/>
              <a:gd name="connsiteX1" fmla="*/ 9192268 w 12107184"/>
              <a:gd name="connsiteY1" fmla="*/ 1777999 h 2757715"/>
              <a:gd name="connsiteX2" fmla="*/ 12095088 w 12107184"/>
              <a:gd name="connsiteY2" fmla="*/ 0 h 2757715"/>
              <a:gd name="connsiteX3" fmla="*/ 12107184 w 12107184"/>
              <a:gd name="connsiteY3" fmla="*/ 1511905 h 2757715"/>
              <a:gd name="connsiteX4" fmla="*/ 9289028 w 12107184"/>
              <a:gd name="connsiteY4" fmla="*/ 2467429 h 2757715"/>
              <a:gd name="connsiteX5" fmla="*/ 0 w 12107184"/>
              <a:gd name="connsiteY5" fmla="*/ 2757715 h 2757715"/>
              <a:gd name="connsiteX0" fmla="*/ 48380 w 12107184"/>
              <a:gd name="connsiteY0" fmla="*/ 2409554 h 2757715"/>
              <a:gd name="connsiteX1" fmla="*/ 9240648 w 12107184"/>
              <a:gd name="connsiteY1" fmla="*/ 2056190 h 2757715"/>
              <a:gd name="connsiteX2" fmla="*/ 12095088 w 12107184"/>
              <a:gd name="connsiteY2" fmla="*/ 0 h 2757715"/>
              <a:gd name="connsiteX3" fmla="*/ 12107184 w 12107184"/>
              <a:gd name="connsiteY3" fmla="*/ 1511905 h 2757715"/>
              <a:gd name="connsiteX4" fmla="*/ 9289028 w 12107184"/>
              <a:gd name="connsiteY4" fmla="*/ 2467429 h 2757715"/>
              <a:gd name="connsiteX5" fmla="*/ 0 w 12107184"/>
              <a:gd name="connsiteY5" fmla="*/ 2757715 h 2757715"/>
              <a:gd name="connsiteX0" fmla="*/ 48380 w 12107184"/>
              <a:gd name="connsiteY0" fmla="*/ 2409554 h 2757715"/>
              <a:gd name="connsiteX1" fmla="*/ 9228553 w 12107184"/>
              <a:gd name="connsiteY1" fmla="*/ 1862666 h 2757715"/>
              <a:gd name="connsiteX2" fmla="*/ 12095088 w 12107184"/>
              <a:gd name="connsiteY2" fmla="*/ 0 h 2757715"/>
              <a:gd name="connsiteX3" fmla="*/ 12107184 w 12107184"/>
              <a:gd name="connsiteY3" fmla="*/ 1511905 h 2757715"/>
              <a:gd name="connsiteX4" fmla="*/ 9289028 w 12107184"/>
              <a:gd name="connsiteY4" fmla="*/ 2467429 h 2757715"/>
              <a:gd name="connsiteX5" fmla="*/ 0 w 12107184"/>
              <a:gd name="connsiteY5" fmla="*/ 2757715 h 2757715"/>
              <a:gd name="connsiteX0" fmla="*/ 36284 w 12107184"/>
              <a:gd name="connsiteY0" fmla="*/ 2578888 h 2757715"/>
              <a:gd name="connsiteX1" fmla="*/ 9228553 w 12107184"/>
              <a:gd name="connsiteY1" fmla="*/ 1862666 h 2757715"/>
              <a:gd name="connsiteX2" fmla="*/ 12095088 w 12107184"/>
              <a:gd name="connsiteY2" fmla="*/ 0 h 2757715"/>
              <a:gd name="connsiteX3" fmla="*/ 12107184 w 12107184"/>
              <a:gd name="connsiteY3" fmla="*/ 1511905 h 2757715"/>
              <a:gd name="connsiteX4" fmla="*/ 9289028 w 12107184"/>
              <a:gd name="connsiteY4" fmla="*/ 2467429 h 2757715"/>
              <a:gd name="connsiteX5" fmla="*/ 0 w 12107184"/>
              <a:gd name="connsiteY5" fmla="*/ 2757715 h 2757715"/>
              <a:gd name="connsiteX0" fmla="*/ 36284 w 12107184"/>
              <a:gd name="connsiteY0" fmla="*/ 2578888 h 2914953"/>
              <a:gd name="connsiteX1" fmla="*/ 9228553 w 12107184"/>
              <a:gd name="connsiteY1" fmla="*/ 1862666 h 2914953"/>
              <a:gd name="connsiteX2" fmla="*/ 12095088 w 12107184"/>
              <a:gd name="connsiteY2" fmla="*/ 0 h 2914953"/>
              <a:gd name="connsiteX3" fmla="*/ 12107184 w 12107184"/>
              <a:gd name="connsiteY3" fmla="*/ 1511905 h 2914953"/>
              <a:gd name="connsiteX4" fmla="*/ 9289028 w 12107184"/>
              <a:gd name="connsiteY4" fmla="*/ 2467429 h 2914953"/>
              <a:gd name="connsiteX5" fmla="*/ 0 w 12107184"/>
              <a:gd name="connsiteY5" fmla="*/ 2914953 h 2914953"/>
              <a:gd name="connsiteX0" fmla="*/ 48379 w 12119279"/>
              <a:gd name="connsiteY0" fmla="*/ 2578888 h 2866572"/>
              <a:gd name="connsiteX1" fmla="*/ 9240648 w 12119279"/>
              <a:gd name="connsiteY1" fmla="*/ 1862666 h 2866572"/>
              <a:gd name="connsiteX2" fmla="*/ 12107183 w 12119279"/>
              <a:gd name="connsiteY2" fmla="*/ 0 h 2866572"/>
              <a:gd name="connsiteX3" fmla="*/ 12119279 w 12119279"/>
              <a:gd name="connsiteY3" fmla="*/ 1511905 h 2866572"/>
              <a:gd name="connsiteX4" fmla="*/ 9301123 w 12119279"/>
              <a:gd name="connsiteY4" fmla="*/ 2467429 h 2866572"/>
              <a:gd name="connsiteX5" fmla="*/ 0 w 12119279"/>
              <a:gd name="connsiteY5" fmla="*/ 2866572 h 2866572"/>
              <a:gd name="connsiteX0" fmla="*/ 48379 w 12131374"/>
              <a:gd name="connsiteY0" fmla="*/ 2578888 h 2866572"/>
              <a:gd name="connsiteX1" fmla="*/ 9240648 w 12131374"/>
              <a:gd name="connsiteY1" fmla="*/ 1862666 h 2866572"/>
              <a:gd name="connsiteX2" fmla="*/ 12107183 w 12131374"/>
              <a:gd name="connsiteY2" fmla="*/ 0 h 2866572"/>
              <a:gd name="connsiteX3" fmla="*/ 12131374 w 12131374"/>
              <a:gd name="connsiteY3" fmla="*/ 1427238 h 2866572"/>
              <a:gd name="connsiteX4" fmla="*/ 9301123 w 12131374"/>
              <a:gd name="connsiteY4" fmla="*/ 2467429 h 2866572"/>
              <a:gd name="connsiteX5" fmla="*/ 0 w 12131374"/>
              <a:gd name="connsiteY5" fmla="*/ 2866572 h 2866572"/>
              <a:gd name="connsiteX0" fmla="*/ 48379 w 12131374"/>
              <a:gd name="connsiteY0" fmla="*/ 2578888 h 2866572"/>
              <a:gd name="connsiteX1" fmla="*/ 9119697 w 12131374"/>
              <a:gd name="connsiteY1" fmla="*/ 1886857 h 2866572"/>
              <a:gd name="connsiteX2" fmla="*/ 12107183 w 12131374"/>
              <a:gd name="connsiteY2" fmla="*/ 0 h 2866572"/>
              <a:gd name="connsiteX3" fmla="*/ 12131374 w 12131374"/>
              <a:gd name="connsiteY3" fmla="*/ 1427238 h 2866572"/>
              <a:gd name="connsiteX4" fmla="*/ 9301123 w 12131374"/>
              <a:gd name="connsiteY4" fmla="*/ 2467429 h 2866572"/>
              <a:gd name="connsiteX5" fmla="*/ 0 w 12131374"/>
              <a:gd name="connsiteY5" fmla="*/ 2866572 h 2866572"/>
              <a:gd name="connsiteX0" fmla="*/ 48379 w 12119279"/>
              <a:gd name="connsiteY0" fmla="*/ 2578888 h 2866572"/>
              <a:gd name="connsiteX1" fmla="*/ 9119697 w 12119279"/>
              <a:gd name="connsiteY1" fmla="*/ 1886857 h 2866572"/>
              <a:gd name="connsiteX2" fmla="*/ 12107183 w 12119279"/>
              <a:gd name="connsiteY2" fmla="*/ 0 h 2866572"/>
              <a:gd name="connsiteX3" fmla="*/ 12119279 w 12119279"/>
              <a:gd name="connsiteY3" fmla="*/ 1366762 h 2866572"/>
              <a:gd name="connsiteX4" fmla="*/ 9301123 w 12119279"/>
              <a:gd name="connsiteY4" fmla="*/ 2467429 h 2866572"/>
              <a:gd name="connsiteX5" fmla="*/ 0 w 12119279"/>
              <a:gd name="connsiteY5" fmla="*/ 2866572 h 2866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19279" h="2866572">
                <a:moveTo>
                  <a:pt x="48379" y="2578888"/>
                </a:moveTo>
                <a:lnTo>
                  <a:pt x="9119697" y="1886857"/>
                </a:lnTo>
                <a:lnTo>
                  <a:pt x="12107183" y="0"/>
                </a:lnTo>
                <a:lnTo>
                  <a:pt x="12119279" y="1366762"/>
                </a:lnTo>
                <a:lnTo>
                  <a:pt x="9301123" y="2467429"/>
                </a:lnTo>
                <a:lnTo>
                  <a:pt x="0" y="2866572"/>
                </a:lnTo>
              </a:path>
            </a:pathLst>
          </a:custGeom>
          <a:solidFill>
            <a:schemeClr val="accent2">
              <a:lumMod val="50000"/>
            </a:schemeClr>
          </a:solidFill>
          <a:ln>
            <a:noFill/>
          </a:ln>
        </p:spPr>
        <p:style>
          <a:lnRef idx="1">
            <a:schemeClr val="accent1"/>
          </a:lnRef>
          <a:fillRef idx="0">
            <a:schemeClr val="accent1"/>
          </a:fillRef>
          <a:effectRef idx="0">
            <a:schemeClr val="accent1"/>
          </a:effectRef>
          <a:fontRef idx="minor">
            <a:schemeClr val="tx1"/>
          </a:fontRef>
        </p:style>
        <p:txBody>
          <a:bodyPr lIns="68574" tIns="34288" rIns="68574" bIns="34288" rtlCol="0" anchor="ctr"/>
          <a:lstStyle/>
          <a:p>
            <a:pPr algn="ctr" defTabSz="685748" fontAlgn="auto">
              <a:spcBef>
                <a:spcPts val="0"/>
              </a:spcBef>
              <a:spcAft>
                <a:spcPts val="0"/>
              </a:spcAft>
            </a:pPr>
            <a:endParaRPr lang="en-US" sz="1400" dirty="0">
              <a:solidFill>
                <a:srgbClr val="58595B"/>
              </a:solidFill>
            </a:endParaRPr>
          </a:p>
        </p:txBody>
      </p:sp>
      <p:sp>
        <p:nvSpPr>
          <p:cNvPr id="2" name="Title 1"/>
          <p:cNvSpPr>
            <a:spLocks noGrp="1"/>
          </p:cNvSpPr>
          <p:nvPr>
            <p:ph type="title"/>
          </p:nvPr>
        </p:nvSpPr>
        <p:spPr/>
        <p:txBody>
          <a:bodyPr/>
          <a:lstStyle/>
          <a:p>
            <a:r>
              <a:rPr lang="en-US" smtClean="0"/>
              <a:t>Click to edit Master title style</a:t>
            </a:r>
            <a:endParaRPr lang="en-US"/>
          </a:p>
        </p:txBody>
      </p:sp>
      <p:grpSp>
        <p:nvGrpSpPr>
          <p:cNvPr id="3" name="Group 5"/>
          <p:cNvGrpSpPr/>
          <p:nvPr userDrawn="1"/>
        </p:nvGrpSpPr>
        <p:grpSpPr>
          <a:xfrm>
            <a:off x="-215" y="0"/>
            <a:ext cx="9144430" cy="5143500"/>
            <a:chOff x="0" y="0"/>
            <a:chExt cx="12189398" cy="6858000"/>
          </a:xfrm>
          <a:solidFill>
            <a:srgbClr val="D8E1E6"/>
          </a:solidFill>
        </p:grpSpPr>
        <p:sp>
          <p:nvSpPr>
            <p:cNvPr id="7" name="Rectangle 6"/>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48" fontAlgn="auto">
                <a:spcBef>
                  <a:spcPts val="0"/>
                </a:spcBef>
                <a:spcAft>
                  <a:spcPts val="0"/>
                </a:spcAft>
              </a:pPr>
              <a:endParaRPr sz="1400" dirty="0">
                <a:solidFill>
                  <a:srgbClr val="FFFFFF"/>
                </a:solidFill>
              </a:endParaRPr>
            </a:p>
          </p:txBody>
        </p:sp>
        <p:sp>
          <p:nvSpPr>
            <p:cNvPr id="8" name="Rectangle 7"/>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48" fontAlgn="auto">
                <a:spcBef>
                  <a:spcPts val="0"/>
                </a:spcBef>
                <a:spcAft>
                  <a:spcPts val="0"/>
                </a:spcAft>
              </a:pPr>
              <a:endParaRPr sz="1400" dirty="0">
                <a:solidFill>
                  <a:srgbClr val="FFFFFF"/>
                </a:solidFill>
              </a:endParaRPr>
            </a:p>
          </p:txBody>
        </p:sp>
        <p:sp>
          <p:nvSpPr>
            <p:cNvPr id="9" name="Rectangle 8"/>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48" fontAlgn="auto">
                <a:spcBef>
                  <a:spcPts val="0"/>
                </a:spcBef>
                <a:spcAft>
                  <a:spcPts val="0"/>
                </a:spcAft>
              </a:pPr>
              <a:endParaRPr sz="1400" dirty="0">
                <a:solidFill>
                  <a:srgbClr val="FFFFFF"/>
                </a:solidFill>
              </a:endParaRPr>
            </a:p>
          </p:txBody>
        </p:sp>
        <p:sp>
          <p:nvSpPr>
            <p:cNvPr id="10" name="Rectangle 9"/>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48" fontAlgn="auto">
                <a:spcBef>
                  <a:spcPts val="0"/>
                </a:spcBef>
                <a:spcAft>
                  <a:spcPts val="0"/>
                </a:spcAft>
              </a:pPr>
              <a:endParaRPr sz="1400" dirty="0">
                <a:solidFill>
                  <a:srgbClr val="FFFFFF"/>
                </a:solidFill>
              </a:endParaRPr>
            </a:p>
          </p:txBody>
        </p:sp>
      </p:grpSp>
      <p:sp>
        <p:nvSpPr>
          <p:cNvPr id="11" name="TextBox 10"/>
          <p:cNvSpPr txBox="1"/>
          <p:nvPr userDrawn="1"/>
        </p:nvSpPr>
        <p:spPr>
          <a:xfrm>
            <a:off x="3951894" y="4917186"/>
            <a:ext cx="2400925" cy="137160"/>
          </a:xfrm>
          <a:prstGeom prst="rect">
            <a:avLst/>
          </a:prstGeom>
          <a:noFill/>
        </p:spPr>
        <p:txBody>
          <a:bodyPr vert="horz" wrap="none" lIns="0" tIns="0" rIns="0" bIns="0" rtlCol="0" anchor="ctr" anchorCtr="0">
            <a:noAutofit/>
          </a:bodyPr>
          <a:lstStyle/>
          <a:p>
            <a:pPr algn="r" defTabSz="685748" fontAlgn="auto">
              <a:spcBef>
                <a:spcPts val="0"/>
              </a:spcBef>
              <a:spcAft>
                <a:spcPts val="0"/>
              </a:spcAft>
            </a:pPr>
            <a:r>
              <a:rPr sz="600" dirty="0">
                <a:solidFill>
                  <a:srgbClr val="58595B"/>
                </a:solidFill>
                <a:latin typeface="Calibri"/>
                <a:ea typeface="+mn-ea"/>
              </a:rPr>
              <a:t>Copyright © </a:t>
            </a:r>
            <a:r>
              <a:rPr lang="en-US" sz="600" dirty="0" smtClean="0">
                <a:solidFill>
                  <a:srgbClr val="58595B"/>
                </a:solidFill>
                <a:latin typeface="Calibri"/>
                <a:ea typeface="+mn-ea"/>
              </a:rPr>
              <a:t>2017,</a:t>
            </a:r>
            <a:r>
              <a:rPr sz="600" dirty="0" smtClean="0">
                <a:solidFill>
                  <a:srgbClr val="58595B"/>
                </a:solidFill>
                <a:latin typeface="Calibri"/>
                <a:ea typeface="+mn-ea"/>
              </a:rPr>
              <a:t> </a:t>
            </a:r>
            <a:r>
              <a:rPr sz="600" dirty="0">
                <a:solidFill>
                  <a:srgbClr val="58595B"/>
                </a:solidFill>
                <a:latin typeface="Calibri"/>
                <a:ea typeface="+mn-ea"/>
              </a:rPr>
              <a:t>Oracle and/or its affiliates. All rights reserved.  </a:t>
            </a:r>
          </a:p>
        </p:txBody>
      </p:sp>
      <p:pic>
        <p:nvPicPr>
          <p:cNvPr id="12" name="Picture 11" descr="Oracle logo in white on red staging background"/>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97868" y="4697730"/>
            <a:ext cx="1219171" cy="445770"/>
          </a:xfrm>
          <a:prstGeom prst="rect">
            <a:avLst/>
          </a:prstGeom>
        </p:spPr>
      </p:pic>
      <p:sp>
        <p:nvSpPr>
          <p:cNvPr id="5" name="Slide Number Placeholder 4"/>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Tree>
    <p:extLst>
      <p:ext uri="{BB962C8B-B14F-4D97-AF65-F5344CB8AC3E}">
        <p14:creationId xmlns:p14="http://schemas.microsoft.com/office/powerpoint/2010/main" val="1024601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Metric">
    <p:spTree>
      <p:nvGrpSpPr>
        <p:cNvPr id="1" name=""/>
        <p:cNvGrpSpPr/>
        <p:nvPr/>
      </p:nvGrpSpPr>
      <p:grpSpPr>
        <a:xfrm>
          <a:off x="0" y="0"/>
          <a:ext cx="0" cy="0"/>
          <a:chOff x="0" y="0"/>
          <a:chExt cx="0" cy="0"/>
        </a:xfrm>
      </p:grpSpPr>
      <p:sp>
        <p:nvSpPr>
          <p:cNvPr id="12" name="Text Placeholder 11"/>
          <p:cNvSpPr>
            <a:spLocks noGrp="1"/>
          </p:cNvSpPr>
          <p:nvPr>
            <p:ph type="body" sz="quarter" idx="15"/>
          </p:nvPr>
        </p:nvSpPr>
        <p:spPr>
          <a:xfrm>
            <a:off x="3943187" y="1143000"/>
            <a:ext cx="4115872" cy="2057400"/>
          </a:xfrm>
        </p:spPr>
        <p:txBody>
          <a:bodyPr anchor="ctr">
            <a:noAutofit/>
          </a:bodyPr>
          <a:lstStyle>
            <a:lvl1pPr marL="0" indent="0">
              <a:spcBef>
                <a:spcPts val="900"/>
              </a:spcBef>
              <a:buFont typeface="Arial" panose="020B0604020202020204" pitchFamily="34" charset="0"/>
              <a:buNone/>
              <a:defRPr sz="2100"/>
            </a:lvl1pPr>
            <a:lvl2pPr marL="128536" indent="-128536">
              <a:spcBef>
                <a:spcPts val="900"/>
              </a:spcBef>
              <a:buFont typeface="Arial" panose="020B0604020202020204" pitchFamily="34" charset="0"/>
              <a:buChar char="•"/>
              <a:defRPr sz="1500"/>
            </a:lvl2pPr>
            <a:lvl3pPr marL="128536" indent="-128536">
              <a:spcBef>
                <a:spcPts val="900"/>
              </a:spcBef>
              <a:buFont typeface="Arial" panose="020B0604020202020204" pitchFamily="34" charset="0"/>
              <a:buChar char="•"/>
              <a:defRPr sz="1500"/>
            </a:lvl3pPr>
            <a:lvl4pPr marL="128536" indent="-128536">
              <a:spcBef>
                <a:spcPts val="900"/>
              </a:spcBef>
              <a:buFont typeface="Arial" panose="020B0604020202020204" pitchFamily="34" charset="0"/>
              <a:buChar char="•"/>
              <a:defRPr sz="1500"/>
            </a:lvl4pPr>
            <a:lvl5pPr marL="128536" indent="-128536">
              <a:spcBef>
                <a:spcPts val="900"/>
              </a:spcBef>
              <a:buFont typeface="Arial" panose="020B0604020202020204" pitchFamily="34" charset="0"/>
              <a:buChar char="•"/>
              <a:defRPr sz="1500"/>
            </a:lvl5pPr>
            <a:lvl6pPr marL="128536" indent="-128536">
              <a:spcBef>
                <a:spcPts val="900"/>
              </a:spcBef>
              <a:buFont typeface="Arial" panose="020B0604020202020204" pitchFamily="34" charset="0"/>
              <a:buChar char="•"/>
              <a:defRPr sz="1500"/>
            </a:lvl6pPr>
            <a:lvl7pPr marL="128536" indent="-128536">
              <a:spcBef>
                <a:spcPts val="900"/>
              </a:spcBef>
              <a:buFont typeface="Arial" panose="020B0604020202020204" pitchFamily="34" charset="0"/>
              <a:buChar char="•"/>
              <a:defRPr sz="1500"/>
            </a:lvl7pPr>
            <a:lvl8pPr marL="128536" indent="-128536">
              <a:spcBef>
                <a:spcPts val="900"/>
              </a:spcBef>
              <a:buFont typeface="Arial" panose="020B0604020202020204" pitchFamily="34" charset="0"/>
              <a:buChar char="•"/>
              <a:defRPr sz="1500"/>
            </a:lvl8pPr>
            <a:lvl9pPr marL="128536" indent="-128536">
              <a:spcBef>
                <a:spcPts val="900"/>
              </a:spcBef>
              <a:buFont typeface="Arial" panose="020B0604020202020204" pitchFamily="34" charset="0"/>
              <a:buChar char="•"/>
              <a:defRPr sz="15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E6C2DD3A-FB2D-4AEA-BA19-9BA16B6B8A70}" type="datetime1">
              <a:rPr lang="en-US" smtClean="0">
                <a:solidFill>
                  <a:srgbClr val="5F5F5F"/>
                </a:solidFill>
              </a:rPr>
              <a:pPr/>
              <a:t>3/25/2019</a:t>
            </a:fld>
            <a:endParaRPr dirty="0">
              <a:solidFill>
                <a:srgbClr val="5F5F5F"/>
              </a:solidFill>
            </a:endParaRPr>
          </a:p>
        </p:txBody>
      </p:sp>
      <p:sp>
        <p:nvSpPr>
          <p:cNvPr id="6" name="Footer Placeholder 5"/>
          <p:cNvSpPr>
            <a:spLocks noGrp="1"/>
          </p:cNvSpPr>
          <p:nvPr>
            <p:ph type="ftr" sz="quarter" idx="11"/>
          </p:nvPr>
        </p:nvSpPr>
        <p:spPr/>
        <p:txBody>
          <a:bodyPr/>
          <a:lstStyle/>
          <a:p>
            <a:endParaRPr dirty="0">
              <a:solidFill>
                <a:srgbClr val="5F5F5F"/>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F5F5F"/>
                </a:solidFill>
              </a:rPr>
              <a:pPr/>
              <a:t>‹#›</a:t>
            </a:fld>
            <a:endParaRPr dirty="0">
              <a:solidFill>
                <a:srgbClr val="5F5F5F"/>
              </a:solidFill>
            </a:endParaRPr>
          </a:p>
        </p:txBody>
      </p:sp>
      <p:sp>
        <p:nvSpPr>
          <p:cNvPr id="2" name="Title 1"/>
          <p:cNvSpPr>
            <a:spLocks noGrp="1"/>
          </p:cNvSpPr>
          <p:nvPr>
            <p:ph type="title" hasCustomPrompt="1"/>
          </p:nvPr>
        </p:nvSpPr>
        <p:spPr>
          <a:xfrm>
            <a:off x="570457" y="1143000"/>
            <a:ext cx="3058322" cy="2057400"/>
          </a:xfrm>
        </p:spPr>
        <p:txBody>
          <a:bodyPr anchor="ctr"/>
          <a:lstStyle>
            <a:lvl1pPr algn="r">
              <a:defRPr sz="12500" b="1">
                <a:solidFill>
                  <a:schemeClr val="accent5"/>
                </a:solidFill>
              </a:defRPr>
            </a:lvl1pPr>
          </a:lstStyle>
          <a:p>
            <a:r>
              <a:rPr lang="en-US" dirty="0"/>
              <a:t>XX</a:t>
            </a:r>
          </a:p>
        </p:txBody>
      </p:sp>
    </p:spTree>
    <p:extLst>
      <p:ext uri="{BB962C8B-B14F-4D97-AF65-F5344CB8AC3E}">
        <p14:creationId xmlns:p14="http://schemas.microsoft.com/office/powerpoint/2010/main" val="3739386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cxnSp>
        <p:nvCxnSpPr>
          <p:cNvPr id="10" name="Straight Connector 9"/>
          <p:cNvCxnSpPr/>
          <p:nvPr/>
        </p:nvCxnSpPr>
        <p:spPr bwMode="ltGray">
          <a:xfrm>
            <a:off x="4572000" y="1143000"/>
            <a:ext cx="0" cy="33147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Text Placeholder 2"/>
          <p:cNvSpPr>
            <a:spLocks noGrp="1"/>
          </p:cNvSpPr>
          <p:nvPr>
            <p:ph type="body" idx="1"/>
          </p:nvPr>
        </p:nvSpPr>
        <p:spPr>
          <a:xfrm>
            <a:off x="398963" y="1143000"/>
            <a:ext cx="4060994" cy="571500"/>
          </a:xfrm>
        </p:spPr>
        <p:txBody>
          <a:bodyPr anchor="ctr">
            <a:noAutofit/>
          </a:bodyPr>
          <a:lstStyle>
            <a:lvl1pPr marL="0" indent="0">
              <a:spcBef>
                <a:spcPts val="0"/>
              </a:spcBef>
              <a:buNone/>
              <a:defRPr sz="2100" b="1"/>
            </a:lvl1pPr>
            <a:lvl2pPr marL="342769" indent="0">
              <a:buNone/>
              <a:defRPr sz="1500" b="1"/>
            </a:lvl2pPr>
            <a:lvl3pPr marL="685541" indent="0">
              <a:buNone/>
              <a:defRPr sz="1400" b="1"/>
            </a:lvl3pPr>
            <a:lvl4pPr marL="1028312" indent="0">
              <a:buNone/>
              <a:defRPr sz="1200" b="1"/>
            </a:lvl4pPr>
            <a:lvl5pPr marL="1371088" indent="0">
              <a:buNone/>
              <a:defRPr sz="1200" b="1"/>
            </a:lvl5pPr>
            <a:lvl6pPr marL="1713856" indent="0">
              <a:buNone/>
              <a:defRPr sz="1200" b="1"/>
            </a:lvl6pPr>
            <a:lvl7pPr marL="2056628" indent="0">
              <a:buNone/>
              <a:defRPr sz="1200" b="1"/>
            </a:lvl7pPr>
            <a:lvl8pPr marL="2399400" indent="0">
              <a:buNone/>
              <a:defRPr sz="1200" b="1"/>
            </a:lvl8pPr>
            <a:lvl9pPr marL="2742171" indent="0">
              <a:buNone/>
              <a:defRPr sz="1200" b="1"/>
            </a:lvl9pPr>
          </a:lstStyle>
          <a:p>
            <a:pPr lvl="0"/>
            <a:r>
              <a:rPr lang="en-US"/>
              <a:t>Click to edit Master text styles</a:t>
            </a:r>
          </a:p>
        </p:txBody>
      </p:sp>
      <p:sp>
        <p:nvSpPr>
          <p:cNvPr id="4" name="Content Placeholder 3"/>
          <p:cNvSpPr>
            <a:spLocks noGrp="1"/>
          </p:cNvSpPr>
          <p:nvPr>
            <p:ph sz="half" idx="2"/>
          </p:nvPr>
        </p:nvSpPr>
        <p:spPr>
          <a:xfrm>
            <a:off x="398963" y="1771650"/>
            <a:ext cx="4060994" cy="2686050"/>
          </a:xfrm>
        </p:spPr>
        <p:txBody>
          <a:bodyPr>
            <a:noAutofit/>
          </a:bodyPr>
          <a:lstStyle>
            <a:lvl1pPr>
              <a:defRPr sz="2100"/>
            </a:lvl1pPr>
            <a:lvl2pPr>
              <a:defRPr sz="1800"/>
            </a:lvl2pPr>
            <a:lvl3pPr>
              <a:defRPr sz="1500"/>
            </a:lvl3pPr>
            <a:lvl4pPr>
              <a:defRPr sz="1400"/>
            </a:lvl4pPr>
            <a:lvl5pPr>
              <a:defRPr sz="120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84043" y="1143000"/>
            <a:ext cx="4060994" cy="571500"/>
          </a:xfrm>
        </p:spPr>
        <p:txBody>
          <a:bodyPr anchor="ctr">
            <a:noAutofit/>
          </a:bodyPr>
          <a:lstStyle>
            <a:lvl1pPr marL="0" indent="0">
              <a:spcBef>
                <a:spcPts val="0"/>
              </a:spcBef>
              <a:buNone/>
              <a:defRPr sz="2100" b="1"/>
            </a:lvl1pPr>
            <a:lvl2pPr marL="342769" indent="0">
              <a:buNone/>
              <a:defRPr sz="1500" b="1"/>
            </a:lvl2pPr>
            <a:lvl3pPr marL="685541" indent="0">
              <a:buNone/>
              <a:defRPr sz="1400" b="1"/>
            </a:lvl3pPr>
            <a:lvl4pPr marL="1028312" indent="0">
              <a:buNone/>
              <a:defRPr sz="1200" b="1"/>
            </a:lvl4pPr>
            <a:lvl5pPr marL="1371088" indent="0">
              <a:buNone/>
              <a:defRPr sz="1200" b="1"/>
            </a:lvl5pPr>
            <a:lvl6pPr marL="1713856" indent="0">
              <a:buNone/>
              <a:defRPr sz="1200" b="1"/>
            </a:lvl6pPr>
            <a:lvl7pPr marL="2056628" indent="0">
              <a:buNone/>
              <a:defRPr sz="1200" b="1"/>
            </a:lvl7pPr>
            <a:lvl8pPr marL="2399400" indent="0">
              <a:buNone/>
              <a:defRPr sz="1200" b="1"/>
            </a:lvl8pPr>
            <a:lvl9pPr marL="2742171" indent="0">
              <a:buNone/>
              <a:defRPr sz="1200" b="1"/>
            </a:lvl9pPr>
          </a:lstStyle>
          <a:p>
            <a:pPr lvl="0"/>
            <a:r>
              <a:rPr lang="en-US" dirty="0"/>
              <a:t>Click to edit Master text styles</a:t>
            </a:r>
          </a:p>
        </p:txBody>
      </p:sp>
      <p:sp>
        <p:nvSpPr>
          <p:cNvPr id="6" name="Content Placeholder 5"/>
          <p:cNvSpPr>
            <a:spLocks noGrp="1"/>
          </p:cNvSpPr>
          <p:nvPr>
            <p:ph sz="quarter" idx="4"/>
          </p:nvPr>
        </p:nvSpPr>
        <p:spPr>
          <a:xfrm>
            <a:off x="4684043" y="1771650"/>
            <a:ext cx="4060994" cy="2686050"/>
          </a:xfrm>
        </p:spPr>
        <p:txBody>
          <a:bodyPr>
            <a:noAutofit/>
          </a:bodyPr>
          <a:lstStyle>
            <a:lvl1pPr>
              <a:defRPr sz="2100"/>
            </a:lvl1pPr>
            <a:lvl2pPr>
              <a:defRPr sz="1800"/>
            </a:lvl2pPr>
            <a:lvl3pPr>
              <a:defRPr sz="1500"/>
            </a:lvl3pPr>
            <a:lvl4pPr>
              <a:defRPr sz="1400"/>
            </a:lvl4pPr>
            <a:lvl5pPr>
              <a:defRPr sz="120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880666EA-5045-426F-93FA-B4496107EA3B}" type="datetime1">
              <a:rPr lang="en-US" smtClean="0">
                <a:solidFill>
                  <a:srgbClr val="5F5F5F"/>
                </a:solidFill>
              </a:rPr>
              <a:pPr/>
              <a:t>3/25/2019</a:t>
            </a:fld>
            <a:endParaRPr dirty="0">
              <a:solidFill>
                <a:srgbClr val="5F5F5F"/>
              </a:solidFill>
            </a:endParaRPr>
          </a:p>
        </p:txBody>
      </p:sp>
      <p:sp>
        <p:nvSpPr>
          <p:cNvPr id="8" name="Footer Placeholder 7"/>
          <p:cNvSpPr>
            <a:spLocks noGrp="1"/>
          </p:cNvSpPr>
          <p:nvPr>
            <p:ph type="ftr" sz="quarter" idx="11"/>
          </p:nvPr>
        </p:nvSpPr>
        <p:spPr/>
        <p:txBody>
          <a:bodyPr/>
          <a:lstStyle/>
          <a:p>
            <a:endParaRPr dirty="0">
              <a:solidFill>
                <a:srgbClr val="5F5F5F"/>
              </a:solidFill>
            </a:endParaRPr>
          </a:p>
        </p:txBody>
      </p:sp>
      <p:sp>
        <p:nvSpPr>
          <p:cNvPr id="9" name="Slide Number Placeholder 8"/>
          <p:cNvSpPr>
            <a:spLocks noGrp="1"/>
          </p:cNvSpPr>
          <p:nvPr>
            <p:ph type="sldNum" sz="quarter" idx="12"/>
          </p:nvPr>
        </p:nvSpPr>
        <p:spPr/>
        <p:txBody>
          <a:bodyPr/>
          <a:lstStyle/>
          <a:p>
            <a:fld id="{C51EAA63-D034-42AE-91FA-B13B9518C7BE}" type="slidenum">
              <a:rPr>
                <a:solidFill>
                  <a:srgbClr val="5F5F5F"/>
                </a:solidFill>
              </a:rPr>
              <a:pPr/>
              <a:t>‹#›</a:t>
            </a:fld>
            <a:endParaRPr dirty="0">
              <a:solidFill>
                <a:srgbClr val="5F5F5F"/>
              </a:solidFill>
            </a:endParaRPr>
          </a:p>
        </p:txBody>
      </p:sp>
      <p:sp>
        <p:nvSpPr>
          <p:cNvPr id="11" name="Title 10"/>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3787001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124D7D10-F4BB-4AD4-8B76-12FCB2A0BADF}" type="datetime1">
              <a:rPr lang="en-US" smtClean="0">
                <a:solidFill>
                  <a:srgbClr val="5F5F5F"/>
                </a:solidFill>
              </a:rPr>
              <a:pPr/>
              <a:t>3/25/2019</a:t>
            </a:fld>
            <a:endParaRPr dirty="0">
              <a:solidFill>
                <a:srgbClr val="5F5F5F"/>
              </a:solidFill>
            </a:endParaRPr>
          </a:p>
        </p:txBody>
      </p:sp>
      <p:sp>
        <p:nvSpPr>
          <p:cNvPr id="4" name="Footer Placeholder 3"/>
          <p:cNvSpPr>
            <a:spLocks noGrp="1"/>
          </p:cNvSpPr>
          <p:nvPr>
            <p:ph type="ftr" sz="quarter" idx="11"/>
          </p:nvPr>
        </p:nvSpPr>
        <p:spPr/>
        <p:txBody>
          <a:bodyPr/>
          <a:lstStyle/>
          <a:p>
            <a:endParaRPr dirty="0">
              <a:solidFill>
                <a:srgbClr val="5F5F5F"/>
              </a:solidFill>
            </a:endParaRPr>
          </a:p>
        </p:txBody>
      </p:sp>
      <p:sp>
        <p:nvSpPr>
          <p:cNvPr id="5" name="Slide Number Placeholder 4"/>
          <p:cNvSpPr>
            <a:spLocks noGrp="1"/>
          </p:cNvSpPr>
          <p:nvPr>
            <p:ph type="sldNum" sz="quarter" idx="12"/>
          </p:nvPr>
        </p:nvSpPr>
        <p:spPr/>
        <p:txBody>
          <a:bodyPr/>
          <a:lstStyle/>
          <a:p>
            <a:fld id="{C51EAA63-D034-42AE-91FA-B13B9518C7BE}" type="slidenum">
              <a:rPr>
                <a:solidFill>
                  <a:srgbClr val="5F5F5F"/>
                </a:solidFill>
              </a:rPr>
              <a:pPr/>
              <a:t>‹#›</a:t>
            </a:fld>
            <a:endParaRPr dirty="0">
              <a:solidFill>
                <a:srgbClr val="5F5F5F"/>
              </a:solidFill>
            </a:endParaRP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37699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and Subtitle">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3F1457E6-C24B-47A0-A017-4462DF84391C}" type="datetime1">
              <a:rPr lang="en-US" smtClean="0">
                <a:solidFill>
                  <a:srgbClr val="5F5F5F"/>
                </a:solidFill>
              </a:rPr>
              <a:pPr/>
              <a:t>3/25/2019</a:t>
            </a:fld>
            <a:endParaRPr dirty="0">
              <a:solidFill>
                <a:srgbClr val="5F5F5F"/>
              </a:solidFill>
            </a:endParaRPr>
          </a:p>
        </p:txBody>
      </p:sp>
      <p:sp>
        <p:nvSpPr>
          <p:cNvPr id="4" name="Footer Placeholder 3"/>
          <p:cNvSpPr>
            <a:spLocks noGrp="1"/>
          </p:cNvSpPr>
          <p:nvPr>
            <p:ph type="ftr" sz="quarter" idx="11"/>
          </p:nvPr>
        </p:nvSpPr>
        <p:spPr/>
        <p:txBody>
          <a:bodyPr/>
          <a:lstStyle/>
          <a:p>
            <a:endParaRPr dirty="0">
              <a:solidFill>
                <a:srgbClr val="5F5F5F"/>
              </a:solidFill>
            </a:endParaRPr>
          </a:p>
        </p:txBody>
      </p:sp>
      <p:sp>
        <p:nvSpPr>
          <p:cNvPr id="5" name="Slide Number Placeholder 4"/>
          <p:cNvSpPr>
            <a:spLocks noGrp="1"/>
          </p:cNvSpPr>
          <p:nvPr>
            <p:ph type="sldNum" sz="quarter" idx="12"/>
          </p:nvPr>
        </p:nvSpPr>
        <p:spPr/>
        <p:txBody>
          <a:bodyPr/>
          <a:lstStyle/>
          <a:p>
            <a:fld id="{C51EAA63-D034-42AE-91FA-B13B9518C7BE}" type="slidenum">
              <a:rPr>
                <a:solidFill>
                  <a:srgbClr val="5F5F5F"/>
                </a:solidFill>
              </a:rPr>
              <a:pPr/>
              <a:t>‹#›</a:t>
            </a:fld>
            <a:endParaRPr dirty="0">
              <a:solidFill>
                <a:srgbClr val="5F5F5F"/>
              </a:solidFill>
            </a:endParaRPr>
          </a:p>
        </p:txBody>
      </p:sp>
      <p:sp>
        <p:nvSpPr>
          <p:cNvPr id="6" name="Text Placeholder 12"/>
          <p:cNvSpPr>
            <a:spLocks noGrp="1"/>
          </p:cNvSpPr>
          <p:nvPr>
            <p:ph type="body" sz="quarter" idx="13" hasCustomPrompt="1"/>
          </p:nvPr>
        </p:nvSpPr>
        <p:spPr>
          <a:xfrm>
            <a:off x="398964" y="1030312"/>
            <a:ext cx="8346072" cy="257474"/>
          </a:xfrm>
        </p:spPr>
        <p:txBody>
          <a:bodyPr>
            <a:noAutofit/>
          </a:bodyPr>
          <a:lstStyle>
            <a:lvl1pPr marL="1191" indent="0">
              <a:spcBef>
                <a:spcPts val="0"/>
              </a:spcBef>
              <a:buFontTx/>
              <a:buNone/>
              <a:defRPr sz="1800" b="1" baseline="0"/>
            </a:lvl1pPr>
            <a:lvl2pPr marL="1191" indent="0">
              <a:buFontTx/>
              <a:buNone/>
              <a:defRPr sz="1800"/>
            </a:lvl2pPr>
            <a:lvl3pPr marL="1191" indent="0">
              <a:buFontTx/>
              <a:buNone/>
              <a:defRPr sz="1800"/>
            </a:lvl3pPr>
            <a:lvl4pPr marL="1191" indent="0">
              <a:buFontTx/>
              <a:buNone/>
              <a:defRPr sz="1800"/>
            </a:lvl4pPr>
            <a:lvl5pPr marL="1191" indent="0">
              <a:buFontTx/>
              <a:buNone/>
              <a:defRPr sz="1800"/>
            </a:lvl5pPr>
            <a:lvl6pPr marL="1191" indent="0">
              <a:buFontTx/>
              <a:buNone/>
              <a:defRPr sz="1800"/>
            </a:lvl6pPr>
            <a:lvl7pPr marL="1191" indent="0">
              <a:buFontTx/>
              <a:buNone/>
              <a:defRPr sz="1800"/>
            </a:lvl7pPr>
            <a:lvl8pPr marL="1191" indent="0">
              <a:buFontTx/>
              <a:buNone/>
              <a:defRPr sz="1800"/>
            </a:lvl8pPr>
            <a:lvl9pPr marL="1191" indent="0">
              <a:buFontTx/>
              <a:buNone/>
              <a:defRPr sz="1800"/>
            </a:lvl9pPr>
          </a:lstStyle>
          <a:p>
            <a:pPr lvl="0"/>
            <a:r>
              <a:rPr dirty="0"/>
              <a:t>Click to add subtitle</a:t>
            </a:r>
          </a:p>
        </p:txBody>
      </p:sp>
      <p:sp>
        <p:nvSpPr>
          <p:cNvPr id="7" name="Title 6"/>
          <p:cNvSpPr>
            <a:spLocks noGrp="1"/>
          </p:cNvSpPr>
          <p:nvPr>
            <p:ph type="title"/>
          </p:nvPr>
        </p:nvSpPr>
        <p:spPr/>
        <p:txBody>
          <a:bodyPr/>
          <a:lstStyle/>
          <a:p>
            <a:r>
              <a:rPr lang="en-US" dirty="0"/>
              <a:t>Click to edit Master title style</a:t>
            </a:r>
            <a:endParaRPr dirty="0"/>
          </a:p>
        </p:txBody>
      </p:sp>
    </p:spTree>
    <p:extLst>
      <p:ext uri="{BB962C8B-B14F-4D97-AF65-F5344CB8AC3E}">
        <p14:creationId xmlns:p14="http://schemas.microsoft.com/office/powerpoint/2010/main" val="4163620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7AD6A6-E0FB-4965-A59F-8D794B49AE37}" type="datetime1">
              <a:rPr lang="en-US" smtClean="0">
                <a:solidFill>
                  <a:srgbClr val="5F5F5F"/>
                </a:solidFill>
              </a:rPr>
              <a:pPr/>
              <a:t>3/25/2019</a:t>
            </a:fld>
            <a:endParaRPr dirty="0">
              <a:solidFill>
                <a:srgbClr val="5F5F5F"/>
              </a:solidFill>
            </a:endParaRPr>
          </a:p>
        </p:txBody>
      </p:sp>
      <p:sp>
        <p:nvSpPr>
          <p:cNvPr id="3" name="Footer Placeholder 2"/>
          <p:cNvSpPr>
            <a:spLocks noGrp="1"/>
          </p:cNvSpPr>
          <p:nvPr>
            <p:ph type="ftr" sz="quarter" idx="11"/>
          </p:nvPr>
        </p:nvSpPr>
        <p:spPr/>
        <p:txBody>
          <a:bodyPr/>
          <a:lstStyle/>
          <a:p>
            <a:endParaRPr dirty="0">
              <a:solidFill>
                <a:srgbClr val="5F5F5F"/>
              </a:solidFill>
            </a:endParaRPr>
          </a:p>
        </p:txBody>
      </p:sp>
      <p:sp>
        <p:nvSpPr>
          <p:cNvPr id="4" name="Slide Number Placeholder 3"/>
          <p:cNvSpPr>
            <a:spLocks noGrp="1"/>
          </p:cNvSpPr>
          <p:nvPr>
            <p:ph type="sldNum" sz="quarter" idx="12"/>
          </p:nvPr>
        </p:nvSpPr>
        <p:spPr/>
        <p:txBody>
          <a:bodyPr/>
          <a:lstStyle/>
          <a:p>
            <a:fld id="{C51EAA63-D034-42AE-91FA-B13B9518C7BE}" type="slidenum">
              <a:rPr>
                <a:solidFill>
                  <a:srgbClr val="5F5F5F"/>
                </a:solidFill>
              </a:rPr>
              <a:pPr/>
              <a:t>‹#›</a:t>
            </a:fld>
            <a:endParaRPr dirty="0">
              <a:solidFill>
                <a:srgbClr val="5F5F5F"/>
              </a:solidFill>
            </a:endParaRPr>
          </a:p>
        </p:txBody>
      </p:sp>
    </p:spTree>
    <p:extLst>
      <p:ext uri="{BB962C8B-B14F-4D97-AF65-F5344CB8AC3E}">
        <p14:creationId xmlns:p14="http://schemas.microsoft.com/office/powerpoint/2010/main" val="3608229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98850" y="1143000"/>
            <a:ext cx="5830931" cy="3314700"/>
          </a:xfrm>
        </p:spPr>
        <p:txBody>
          <a:bodyPr>
            <a:noAutofit/>
          </a:bodyPr>
          <a:lstStyle>
            <a:lvl1pPr>
              <a:defRPr sz="2100"/>
            </a:lvl1pPr>
            <a:lvl2pPr>
              <a:defRPr sz="1800"/>
            </a:lvl2pPr>
            <a:lvl3pPr>
              <a:defRPr sz="1500"/>
            </a:lvl3pPr>
            <a:lvl4pPr>
              <a:defRPr sz="1400"/>
            </a:lvl4pPr>
            <a:lvl5pPr>
              <a:defRPr sz="120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6584681" y="1143001"/>
            <a:ext cx="2229430" cy="3314700"/>
          </a:xfrm>
        </p:spPr>
        <p:txBody>
          <a:bodyPr>
            <a:noAutofit/>
          </a:bodyPr>
          <a:lstStyle>
            <a:lvl1pPr marL="0" indent="0">
              <a:buNone/>
              <a:defRPr sz="1500"/>
            </a:lvl1pPr>
            <a:lvl2pPr marL="342769" indent="0">
              <a:buNone/>
              <a:defRPr sz="900"/>
            </a:lvl2pPr>
            <a:lvl3pPr marL="685541" indent="0">
              <a:buNone/>
              <a:defRPr sz="800"/>
            </a:lvl3pPr>
            <a:lvl4pPr marL="1028312" indent="0">
              <a:buNone/>
              <a:defRPr sz="700"/>
            </a:lvl4pPr>
            <a:lvl5pPr marL="1371088" indent="0">
              <a:buNone/>
              <a:defRPr sz="700"/>
            </a:lvl5pPr>
            <a:lvl6pPr marL="1713856" indent="0">
              <a:buNone/>
              <a:defRPr sz="700"/>
            </a:lvl6pPr>
            <a:lvl7pPr marL="2056628" indent="0">
              <a:buNone/>
              <a:defRPr sz="700"/>
            </a:lvl7pPr>
            <a:lvl8pPr marL="2399400" indent="0">
              <a:buNone/>
              <a:defRPr sz="700"/>
            </a:lvl8pPr>
            <a:lvl9pPr marL="2742171" indent="0">
              <a:buNone/>
              <a:defRPr sz="7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3DA0EE36-EFE0-4384-9C90-D7E810D3D994}" type="datetime1">
              <a:rPr lang="en-US" smtClean="0">
                <a:solidFill>
                  <a:srgbClr val="5F5F5F"/>
                </a:solidFill>
              </a:rPr>
              <a:pPr/>
              <a:t>3/25/2019</a:t>
            </a:fld>
            <a:endParaRPr dirty="0">
              <a:solidFill>
                <a:srgbClr val="5F5F5F"/>
              </a:solidFill>
            </a:endParaRPr>
          </a:p>
        </p:txBody>
      </p:sp>
      <p:sp>
        <p:nvSpPr>
          <p:cNvPr id="6" name="Footer Placeholder 5"/>
          <p:cNvSpPr>
            <a:spLocks noGrp="1"/>
          </p:cNvSpPr>
          <p:nvPr>
            <p:ph type="ftr" sz="quarter" idx="11"/>
          </p:nvPr>
        </p:nvSpPr>
        <p:spPr/>
        <p:txBody>
          <a:bodyPr/>
          <a:lstStyle/>
          <a:p>
            <a:endParaRPr dirty="0">
              <a:solidFill>
                <a:srgbClr val="5F5F5F"/>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F5F5F"/>
                </a:solidFill>
              </a:rPr>
              <a:pPr/>
              <a:t>‹#›</a:t>
            </a:fld>
            <a:endParaRPr dirty="0">
              <a:solidFill>
                <a:srgbClr val="5F5F5F"/>
              </a:solidFill>
            </a:endParaRPr>
          </a:p>
        </p:txBody>
      </p:sp>
      <p:sp>
        <p:nvSpPr>
          <p:cNvPr id="8" name="Title 7"/>
          <p:cNvSpPr>
            <a:spLocks noGrp="1"/>
          </p:cNvSpPr>
          <p:nvPr>
            <p:ph type="title"/>
          </p:nvPr>
        </p:nvSpPr>
        <p:spPr/>
        <p:txBody>
          <a:bodyPr/>
          <a:lstStyle/>
          <a:p>
            <a:r>
              <a:rPr lang="en-US" dirty="0"/>
              <a:t>Click to edit Master title style</a:t>
            </a:r>
            <a:endParaRPr dirty="0"/>
          </a:p>
        </p:txBody>
      </p:sp>
    </p:spTree>
    <p:extLst>
      <p:ext uri="{BB962C8B-B14F-4D97-AF65-F5344CB8AC3E}">
        <p14:creationId xmlns:p14="http://schemas.microsoft.com/office/powerpoint/2010/main" val="3457850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bwMode="gray">
          <a:xfrm>
            <a:off x="398969" y="1143000"/>
            <a:ext cx="4573190" cy="3312544"/>
          </a:xfrm>
          <a:solidFill>
            <a:schemeClr val="bg2"/>
          </a:solidFill>
        </p:spPr>
        <p:txBody>
          <a:bodyPr tIns="137109">
            <a:noAutofit/>
          </a:bodyPr>
          <a:lstStyle>
            <a:lvl1pPr marL="0" indent="0" algn="ctr">
              <a:buNone/>
              <a:defRPr sz="1800"/>
            </a:lvl1pPr>
            <a:lvl2pPr marL="342769" indent="0">
              <a:buNone/>
              <a:defRPr sz="2100"/>
            </a:lvl2pPr>
            <a:lvl3pPr marL="685541" indent="0">
              <a:buNone/>
              <a:defRPr sz="1800"/>
            </a:lvl3pPr>
            <a:lvl4pPr marL="1028312" indent="0">
              <a:buNone/>
              <a:defRPr sz="1500"/>
            </a:lvl4pPr>
            <a:lvl5pPr marL="1371088" indent="0">
              <a:buNone/>
              <a:defRPr sz="1500"/>
            </a:lvl5pPr>
            <a:lvl6pPr marL="1713856" indent="0">
              <a:buNone/>
              <a:defRPr sz="1500"/>
            </a:lvl6pPr>
            <a:lvl7pPr marL="2056628" indent="0">
              <a:buNone/>
              <a:defRPr sz="1500"/>
            </a:lvl7pPr>
            <a:lvl8pPr marL="2399400" indent="0">
              <a:buNone/>
              <a:defRPr sz="1500"/>
            </a:lvl8pPr>
            <a:lvl9pPr marL="2742171" indent="0">
              <a:buNone/>
              <a:defRPr sz="1500"/>
            </a:lvl9pPr>
          </a:lstStyle>
          <a:p>
            <a:r>
              <a:rPr lang="en-US" dirty="0"/>
              <a:t>Click icon to add picture</a:t>
            </a:r>
            <a:endParaRPr dirty="0"/>
          </a:p>
        </p:txBody>
      </p:sp>
      <p:sp>
        <p:nvSpPr>
          <p:cNvPr id="4" name="Text Placeholder 3"/>
          <p:cNvSpPr>
            <a:spLocks noGrp="1"/>
          </p:cNvSpPr>
          <p:nvPr>
            <p:ph type="body" sz="half" idx="2"/>
          </p:nvPr>
        </p:nvSpPr>
        <p:spPr>
          <a:xfrm>
            <a:off x="5257985" y="1143000"/>
            <a:ext cx="3487059" cy="3314700"/>
          </a:xfrm>
        </p:spPr>
        <p:txBody>
          <a:bodyPr>
            <a:noAutofit/>
          </a:bodyPr>
          <a:lstStyle>
            <a:lvl1pPr marL="0" indent="0">
              <a:buNone/>
              <a:defRPr sz="1500"/>
            </a:lvl1pPr>
            <a:lvl2pPr marL="342769" indent="0">
              <a:buNone/>
              <a:defRPr sz="900"/>
            </a:lvl2pPr>
            <a:lvl3pPr marL="685541" indent="0">
              <a:buNone/>
              <a:defRPr sz="800"/>
            </a:lvl3pPr>
            <a:lvl4pPr marL="1028312" indent="0">
              <a:buNone/>
              <a:defRPr sz="700"/>
            </a:lvl4pPr>
            <a:lvl5pPr marL="1371088" indent="0">
              <a:buNone/>
              <a:defRPr sz="700"/>
            </a:lvl5pPr>
            <a:lvl6pPr marL="1713856" indent="0">
              <a:buNone/>
              <a:defRPr sz="700"/>
            </a:lvl6pPr>
            <a:lvl7pPr marL="2056628" indent="0">
              <a:buNone/>
              <a:defRPr sz="700"/>
            </a:lvl7pPr>
            <a:lvl8pPr marL="2399400" indent="0">
              <a:buNone/>
              <a:defRPr sz="700"/>
            </a:lvl8pPr>
            <a:lvl9pPr marL="2742171" indent="0">
              <a:buNone/>
              <a:defRPr sz="7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E4D2EC4D-693D-4564-A143-BF04B0E12C88}" type="datetime1">
              <a:rPr lang="en-US" smtClean="0">
                <a:solidFill>
                  <a:srgbClr val="5F5F5F"/>
                </a:solidFill>
              </a:rPr>
              <a:pPr/>
              <a:t>3/25/2019</a:t>
            </a:fld>
            <a:endParaRPr dirty="0">
              <a:solidFill>
                <a:srgbClr val="5F5F5F"/>
              </a:solidFill>
            </a:endParaRPr>
          </a:p>
        </p:txBody>
      </p:sp>
      <p:sp>
        <p:nvSpPr>
          <p:cNvPr id="6" name="Footer Placeholder 5"/>
          <p:cNvSpPr>
            <a:spLocks noGrp="1"/>
          </p:cNvSpPr>
          <p:nvPr>
            <p:ph type="ftr" sz="quarter" idx="11"/>
          </p:nvPr>
        </p:nvSpPr>
        <p:spPr/>
        <p:txBody>
          <a:bodyPr/>
          <a:lstStyle/>
          <a:p>
            <a:endParaRPr dirty="0">
              <a:solidFill>
                <a:srgbClr val="5F5F5F"/>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F5F5F"/>
                </a:solidFill>
              </a:rPr>
              <a:pPr/>
              <a:t>‹#›</a:t>
            </a:fld>
            <a:endParaRPr dirty="0">
              <a:solidFill>
                <a:srgbClr val="5F5F5F"/>
              </a:solidFill>
            </a:endParaRPr>
          </a:p>
        </p:txBody>
      </p:sp>
      <p:sp>
        <p:nvSpPr>
          <p:cNvPr id="8" name="Title 7"/>
          <p:cNvSpPr>
            <a:spLocks noGrp="1"/>
          </p:cNvSpPr>
          <p:nvPr>
            <p:ph type="title"/>
          </p:nvPr>
        </p:nvSpPr>
        <p:spPr/>
        <p:txBody>
          <a:bodyPr/>
          <a:lstStyle/>
          <a:p>
            <a:r>
              <a:rPr lang="en-US" dirty="0"/>
              <a:t>Click to edit Master title style</a:t>
            </a:r>
            <a:endParaRPr dirty="0"/>
          </a:p>
        </p:txBody>
      </p:sp>
    </p:spTree>
    <p:extLst>
      <p:ext uri="{BB962C8B-B14F-4D97-AF65-F5344CB8AC3E}">
        <p14:creationId xmlns:p14="http://schemas.microsoft.com/office/powerpoint/2010/main" val="3058274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Two Pictures with Captions">
    <p:spTree>
      <p:nvGrpSpPr>
        <p:cNvPr id="1" name=""/>
        <p:cNvGrpSpPr/>
        <p:nvPr/>
      </p:nvGrpSpPr>
      <p:grpSpPr>
        <a:xfrm>
          <a:off x="0" y="0"/>
          <a:ext cx="0" cy="0"/>
          <a:chOff x="0" y="0"/>
          <a:chExt cx="0" cy="0"/>
        </a:xfrm>
      </p:grpSpPr>
      <p:cxnSp>
        <p:nvCxnSpPr>
          <p:cNvPr id="8" name="Straight Connector 7"/>
          <p:cNvCxnSpPr/>
          <p:nvPr/>
        </p:nvCxnSpPr>
        <p:spPr bwMode="ltGray">
          <a:xfrm>
            <a:off x="4572000" y="1143000"/>
            <a:ext cx="0" cy="33147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Picture Placeholder 2"/>
          <p:cNvSpPr>
            <a:spLocks noGrp="1"/>
          </p:cNvSpPr>
          <p:nvPr>
            <p:ph type="pic" idx="1"/>
          </p:nvPr>
        </p:nvSpPr>
        <p:spPr bwMode="gray">
          <a:xfrm>
            <a:off x="398963" y="1143000"/>
            <a:ext cx="4060994" cy="2606040"/>
          </a:xfrm>
          <a:solidFill>
            <a:schemeClr val="bg2"/>
          </a:solidFill>
        </p:spPr>
        <p:txBody>
          <a:bodyPr tIns="137109">
            <a:noAutofit/>
          </a:bodyPr>
          <a:lstStyle>
            <a:lvl1pPr marL="0" indent="0" algn="ctr">
              <a:buNone/>
              <a:defRPr sz="1800"/>
            </a:lvl1pPr>
            <a:lvl2pPr marL="342769" indent="0">
              <a:buNone/>
              <a:defRPr sz="2100"/>
            </a:lvl2pPr>
            <a:lvl3pPr marL="685541" indent="0">
              <a:buNone/>
              <a:defRPr sz="1800"/>
            </a:lvl3pPr>
            <a:lvl4pPr marL="1028312" indent="0">
              <a:buNone/>
              <a:defRPr sz="1500"/>
            </a:lvl4pPr>
            <a:lvl5pPr marL="1371088" indent="0">
              <a:buNone/>
              <a:defRPr sz="1500"/>
            </a:lvl5pPr>
            <a:lvl6pPr marL="1713856" indent="0">
              <a:buNone/>
              <a:defRPr sz="1500"/>
            </a:lvl6pPr>
            <a:lvl7pPr marL="2056628" indent="0">
              <a:buNone/>
              <a:defRPr sz="1500"/>
            </a:lvl7pPr>
            <a:lvl8pPr marL="2399400" indent="0">
              <a:buNone/>
              <a:defRPr sz="1500"/>
            </a:lvl8pPr>
            <a:lvl9pPr marL="2742171" indent="0">
              <a:buNone/>
              <a:defRPr sz="1500"/>
            </a:lvl9pPr>
          </a:lstStyle>
          <a:p>
            <a:r>
              <a:rPr lang="en-US"/>
              <a:t>Click icon to add picture</a:t>
            </a:r>
            <a:endParaRPr dirty="0"/>
          </a:p>
        </p:txBody>
      </p:sp>
      <p:sp>
        <p:nvSpPr>
          <p:cNvPr id="4" name="Text Placeholder 3"/>
          <p:cNvSpPr>
            <a:spLocks noGrp="1"/>
          </p:cNvSpPr>
          <p:nvPr>
            <p:ph type="body" sz="half" idx="2"/>
          </p:nvPr>
        </p:nvSpPr>
        <p:spPr>
          <a:xfrm>
            <a:off x="398965" y="3829050"/>
            <a:ext cx="4058708" cy="628650"/>
          </a:xfrm>
        </p:spPr>
        <p:txBody>
          <a:bodyPr>
            <a:noAutofit/>
          </a:bodyPr>
          <a:lstStyle>
            <a:lvl1pPr marL="0" indent="0">
              <a:buNone/>
              <a:defRPr sz="1400"/>
            </a:lvl1pPr>
            <a:lvl2pPr marL="342769" indent="0">
              <a:buNone/>
              <a:defRPr sz="900"/>
            </a:lvl2pPr>
            <a:lvl3pPr marL="685541" indent="0">
              <a:buNone/>
              <a:defRPr sz="800"/>
            </a:lvl3pPr>
            <a:lvl4pPr marL="1028312" indent="0">
              <a:buNone/>
              <a:defRPr sz="700"/>
            </a:lvl4pPr>
            <a:lvl5pPr marL="1371088" indent="0">
              <a:buNone/>
              <a:defRPr sz="700"/>
            </a:lvl5pPr>
            <a:lvl6pPr marL="1713856" indent="0">
              <a:buNone/>
              <a:defRPr sz="700"/>
            </a:lvl6pPr>
            <a:lvl7pPr marL="2056628" indent="0">
              <a:buNone/>
              <a:defRPr sz="700"/>
            </a:lvl7pPr>
            <a:lvl8pPr marL="2399400" indent="0">
              <a:buNone/>
              <a:defRPr sz="700"/>
            </a:lvl8pPr>
            <a:lvl9pPr marL="2742171" indent="0">
              <a:buNone/>
              <a:defRPr sz="7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697524FA-5EDD-476A-A52D-4D9CED36E077}" type="datetime1">
              <a:rPr lang="en-US" smtClean="0">
                <a:solidFill>
                  <a:srgbClr val="5F5F5F"/>
                </a:solidFill>
              </a:rPr>
              <a:pPr/>
              <a:t>3/25/2019</a:t>
            </a:fld>
            <a:endParaRPr dirty="0">
              <a:solidFill>
                <a:srgbClr val="5F5F5F"/>
              </a:solidFill>
            </a:endParaRPr>
          </a:p>
        </p:txBody>
      </p:sp>
      <p:sp>
        <p:nvSpPr>
          <p:cNvPr id="6" name="Footer Placeholder 5"/>
          <p:cNvSpPr>
            <a:spLocks noGrp="1"/>
          </p:cNvSpPr>
          <p:nvPr>
            <p:ph type="ftr" sz="quarter" idx="11"/>
          </p:nvPr>
        </p:nvSpPr>
        <p:spPr/>
        <p:txBody>
          <a:bodyPr/>
          <a:lstStyle/>
          <a:p>
            <a:endParaRPr dirty="0">
              <a:solidFill>
                <a:srgbClr val="5F5F5F"/>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F5F5F"/>
                </a:solidFill>
              </a:rPr>
              <a:pPr/>
              <a:t>‹#›</a:t>
            </a:fld>
            <a:endParaRPr dirty="0">
              <a:solidFill>
                <a:srgbClr val="5F5F5F"/>
              </a:solidFill>
            </a:endParaRPr>
          </a:p>
        </p:txBody>
      </p:sp>
      <p:sp>
        <p:nvSpPr>
          <p:cNvPr id="9" name="Picture Placeholder 2"/>
          <p:cNvSpPr>
            <a:spLocks noGrp="1"/>
          </p:cNvSpPr>
          <p:nvPr>
            <p:ph type="pic" idx="13"/>
          </p:nvPr>
        </p:nvSpPr>
        <p:spPr bwMode="gray">
          <a:xfrm>
            <a:off x="4686329" y="1143000"/>
            <a:ext cx="4060994" cy="2606040"/>
          </a:xfrm>
          <a:solidFill>
            <a:schemeClr val="bg2"/>
          </a:solidFill>
        </p:spPr>
        <p:txBody>
          <a:bodyPr tIns="137109">
            <a:noAutofit/>
          </a:bodyPr>
          <a:lstStyle>
            <a:lvl1pPr marL="0" indent="0" algn="ctr">
              <a:buNone/>
              <a:defRPr sz="1800"/>
            </a:lvl1pPr>
            <a:lvl2pPr marL="342769" indent="0">
              <a:buNone/>
              <a:defRPr sz="2100"/>
            </a:lvl2pPr>
            <a:lvl3pPr marL="685541" indent="0">
              <a:buNone/>
              <a:defRPr sz="1800"/>
            </a:lvl3pPr>
            <a:lvl4pPr marL="1028312" indent="0">
              <a:buNone/>
              <a:defRPr sz="1500"/>
            </a:lvl4pPr>
            <a:lvl5pPr marL="1371088" indent="0">
              <a:buNone/>
              <a:defRPr sz="1500"/>
            </a:lvl5pPr>
            <a:lvl6pPr marL="1713856" indent="0">
              <a:buNone/>
              <a:defRPr sz="1500"/>
            </a:lvl6pPr>
            <a:lvl7pPr marL="2056628" indent="0">
              <a:buNone/>
              <a:defRPr sz="1500"/>
            </a:lvl7pPr>
            <a:lvl8pPr marL="2399400" indent="0">
              <a:buNone/>
              <a:defRPr sz="1500"/>
            </a:lvl8pPr>
            <a:lvl9pPr marL="2742171" indent="0">
              <a:buNone/>
              <a:defRPr sz="1500"/>
            </a:lvl9pPr>
          </a:lstStyle>
          <a:p>
            <a:r>
              <a:rPr lang="en-US"/>
              <a:t>Click icon to add picture</a:t>
            </a:r>
            <a:endParaRPr dirty="0"/>
          </a:p>
        </p:txBody>
      </p:sp>
      <p:sp>
        <p:nvSpPr>
          <p:cNvPr id="10" name="Text Placeholder 3"/>
          <p:cNvSpPr>
            <a:spLocks noGrp="1"/>
          </p:cNvSpPr>
          <p:nvPr>
            <p:ph type="body" sz="half" idx="14"/>
          </p:nvPr>
        </p:nvSpPr>
        <p:spPr>
          <a:xfrm>
            <a:off x="4686330" y="3829050"/>
            <a:ext cx="4058708" cy="628650"/>
          </a:xfrm>
        </p:spPr>
        <p:txBody>
          <a:bodyPr>
            <a:noAutofit/>
          </a:bodyPr>
          <a:lstStyle>
            <a:lvl1pPr marL="0" indent="0">
              <a:buNone/>
              <a:defRPr sz="1400"/>
            </a:lvl1pPr>
            <a:lvl2pPr marL="342769" indent="0">
              <a:buNone/>
              <a:defRPr sz="900"/>
            </a:lvl2pPr>
            <a:lvl3pPr marL="685541" indent="0">
              <a:buNone/>
              <a:defRPr sz="800"/>
            </a:lvl3pPr>
            <a:lvl4pPr marL="1028312" indent="0">
              <a:buNone/>
              <a:defRPr sz="700"/>
            </a:lvl4pPr>
            <a:lvl5pPr marL="1371088" indent="0">
              <a:buNone/>
              <a:defRPr sz="700"/>
            </a:lvl5pPr>
            <a:lvl6pPr marL="1713856" indent="0">
              <a:buNone/>
              <a:defRPr sz="700"/>
            </a:lvl6pPr>
            <a:lvl7pPr marL="2056628" indent="0">
              <a:buNone/>
              <a:defRPr sz="700"/>
            </a:lvl7pPr>
            <a:lvl8pPr marL="2399400" indent="0">
              <a:buNone/>
              <a:defRPr sz="700"/>
            </a:lvl8pPr>
            <a:lvl9pPr marL="2742171" indent="0">
              <a:buNone/>
              <a:defRPr sz="700"/>
            </a:lvl9pPr>
          </a:lstStyle>
          <a:p>
            <a:pPr lvl="0"/>
            <a:r>
              <a:rPr lang="en-US" dirty="0"/>
              <a:t>Click to edit Master text styles</a:t>
            </a:r>
          </a:p>
        </p:txBody>
      </p:sp>
      <p:sp>
        <p:nvSpPr>
          <p:cNvPr id="11" name="Title 10"/>
          <p:cNvSpPr>
            <a:spLocks noGrp="1"/>
          </p:cNvSpPr>
          <p:nvPr>
            <p:ph type="title"/>
          </p:nvPr>
        </p:nvSpPr>
        <p:spPr/>
        <p:txBody>
          <a:bodyPr/>
          <a:lstStyle/>
          <a:p>
            <a:r>
              <a:rPr lang="en-US" dirty="0"/>
              <a:t>Click to edit Master title style</a:t>
            </a:r>
            <a:endParaRPr dirty="0"/>
          </a:p>
        </p:txBody>
      </p:sp>
    </p:spTree>
    <p:extLst>
      <p:ext uri="{BB962C8B-B14F-4D97-AF65-F5344CB8AC3E}">
        <p14:creationId xmlns:p14="http://schemas.microsoft.com/office/powerpoint/2010/main" val="908982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Three Pictures with Captions">
    <p:spTree>
      <p:nvGrpSpPr>
        <p:cNvPr id="1" name=""/>
        <p:cNvGrpSpPr/>
        <p:nvPr/>
      </p:nvGrpSpPr>
      <p:grpSpPr>
        <a:xfrm>
          <a:off x="0" y="0"/>
          <a:ext cx="0" cy="0"/>
          <a:chOff x="0" y="0"/>
          <a:chExt cx="0" cy="0"/>
        </a:xfrm>
      </p:grpSpPr>
      <p:cxnSp>
        <p:nvCxnSpPr>
          <p:cNvPr id="11" name="Straight Connector 10"/>
          <p:cNvCxnSpPr/>
          <p:nvPr/>
        </p:nvCxnSpPr>
        <p:spPr bwMode="ltGray">
          <a:xfrm>
            <a:off x="3142877" y="1143000"/>
            <a:ext cx="0" cy="33147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ltGray">
          <a:xfrm>
            <a:off x="6001122" y="1143000"/>
            <a:ext cx="0" cy="33147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Picture Placeholder 2"/>
          <p:cNvSpPr>
            <a:spLocks noGrp="1"/>
          </p:cNvSpPr>
          <p:nvPr>
            <p:ph type="pic" idx="1"/>
          </p:nvPr>
        </p:nvSpPr>
        <p:spPr bwMode="gray">
          <a:xfrm>
            <a:off x="398964" y="1143000"/>
            <a:ext cx="2606719" cy="2286000"/>
          </a:xfrm>
          <a:solidFill>
            <a:schemeClr val="bg2"/>
          </a:solidFill>
        </p:spPr>
        <p:txBody>
          <a:bodyPr tIns="137109">
            <a:noAutofit/>
          </a:bodyPr>
          <a:lstStyle>
            <a:lvl1pPr marL="0" indent="0" algn="ctr">
              <a:buNone/>
              <a:defRPr sz="1800"/>
            </a:lvl1pPr>
            <a:lvl2pPr marL="342769" indent="0">
              <a:buNone/>
              <a:defRPr sz="2100"/>
            </a:lvl2pPr>
            <a:lvl3pPr marL="685541" indent="0">
              <a:buNone/>
              <a:defRPr sz="1800"/>
            </a:lvl3pPr>
            <a:lvl4pPr marL="1028312" indent="0">
              <a:buNone/>
              <a:defRPr sz="1500"/>
            </a:lvl4pPr>
            <a:lvl5pPr marL="1371088" indent="0">
              <a:buNone/>
              <a:defRPr sz="1500"/>
            </a:lvl5pPr>
            <a:lvl6pPr marL="1713856" indent="0">
              <a:buNone/>
              <a:defRPr sz="1500"/>
            </a:lvl6pPr>
            <a:lvl7pPr marL="2056628" indent="0">
              <a:buNone/>
              <a:defRPr sz="1500"/>
            </a:lvl7pPr>
            <a:lvl8pPr marL="2399400" indent="0">
              <a:buNone/>
              <a:defRPr sz="1500"/>
            </a:lvl8pPr>
            <a:lvl9pPr marL="2742171" indent="0">
              <a:buNone/>
              <a:defRPr sz="1500"/>
            </a:lvl9pPr>
          </a:lstStyle>
          <a:p>
            <a:r>
              <a:rPr lang="en-US"/>
              <a:t>Click icon to add picture</a:t>
            </a:r>
            <a:endParaRPr dirty="0"/>
          </a:p>
        </p:txBody>
      </p:sp>
      <p:sp>
        <p:nvSpPr>
          <p:cNvPr id="4" name="Text Placeholder 3"/>
          <p:cNvSpPr>
            <a:spLocks noGrp="1"/>
          </p:cNvSpPr>
          <p:nvPr>
            <p:ph type="body" sz="half" idx="2"/>
          </p:nvPr>
        </p:nvSpPr>
        <p:spPr>
          <a:xfrm>
            <a:off x="398964" y="3526049"/>
            <a:ext cx="2606719" cy="931653"/>
          </a:xfrm>
        </p:spPr>
        <p:txBody>
          <a:bodyPr>
            <a:noAutofit/>
          </a:bodyPr>
          <a:lstStyle>
            <a:lvl1pPr marL="0" indent="0">
              <a:buNone/>
              <a:defRPr sz="1400"/>
            </a:lvl1pPr>
            <a:lvl2pPr marL="342769" indent="0">
              <a:buNone/>
              <a:defRPr sz="900"/>
            </a:lvl2pPr>
            <a:lvl3pPr marL="685541" indent="0">
              <a:buNone/>
              <a:defRPr sz="800"/>
            </a:lvl3pPr>
            <a:lvl4pPr marL="1028312" indent="0">
              <a:buNone/>
              <a:defRPr sz="700"/>
            </a:lvl4pPr>
            <a:lvl5pPr marL="1371088" indent="0">
              <a:buNone/>
              <a:defRPr sz="700"/>
            </a:lvl5pPr>
            <a:lvl6pPr marL="1713856" indent="0">
              <a:buNone/>
              <a:defRPr sz="700"/>
            </a:lvl6pPr>
            <a:lvl7pPr marL="2056628" indent="0">
              <a:buNone/>
              <a:defRPr sz="700"/>
            </a:lvl7pPr>
            <a:lvl8pPr marL="2399400" indent="0">
              <a:buNone/>
              <a:defRPr sz="700"/>
            </a:lvl8pPr>
            <a:lvl9pPr marL="2742171" indent="0">
              <a:buNone/>
              <a:defRPr sz="700"/>
            </a:lvl9pPr>
          </a:lstStyle>
          <a:p>
            <a:pPr lvl="0"/>
            <a:r>
              <a:rPr lang="en-US"/>
              <a:t>Click to edit Master text styles</a:t>
            </a:r>
          </a:p>
        </p:txBody>
      </p:sp>
      <p:sp>
        <p:nvSpPr>
          <p:cNvPr id="5" name="Date Placeholder 4"/>
          <p:cNvSpPr>
            <a:spLocks noGrp="1"/>
          </p:cNvSpPr>
          <p:nvPr>
            <p:ph type="dt" sz="half" idx="10"/>
          </p:nvPr>
        </p:nvSpPr>
        <p:spPr/>
        <p:txBody>
          <a:bodyPr/>
          <a:lstStyle/>
          <a:p>
            <a:fld id="{D867DE33-F2B7-463C-81A4-BE110A21306C}" type="datetime1">
              <a:rPr lang="en-US" smtClean="0">
                <a:solidFill>
                  <a:srgbClr val="5F5F5F"/>
                </a:solidFill>
              </a:rPr>
              <a:pPr/>
              <a:t>3/25/2019</a:t>
            </a:fld>
            <a:endParaRPr dirty="0">
              <a:solidFill>
                <a:srgbClr val="5F5F5F"/>
              </a:solidFill>
            </a:endParaRPr>
          </a:p>
        </p:txBody>
      </p:sp>
      <p:sp>
        <p:nvSpPr>
          <p:cNvPr id="6" name="Footer Placeholder 5"/>
          <p:cNvSpPr>
            <a:spLocks noGrp="1"/>
          </p:cNvSpPr>
          <p:nvPr>
            <p:ph type="ftr" sz="quarter" idx="11"/>
          </p:nvPr>
        </p:nvSpPr>
        <p:spPr/>
        <p:txBody>
          <a:bodyPr/>
          <a:lstStyle/>
          <a:p>
            <a:endParaRPr dirty="0">
              <a:solidFill>
                <a:srgbClr val="5F5F5F"/>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F5F5F"/>
                </a:solidFill>
              </a:rPr>
              <a:pPr/>
              <a:t>‹#›</a:t>
            </a:fld>
            <a:endParaRPr dirty="0">
              <a:solidFill>
                <a:srgbClr val="5F5F5F"/>
              </a:solidFill>
            </a:endParaRPr>
          </a:p>
        </p:txBody>
      </p:sp>
      <p:sp>
        <p:nvSpPr>
          <p:cNvPr id="9" name="Picture Placeholder 2"/>
          <p:cNvSpPr>
            <a:spLocks noGrp="1"/>
          </p:cNvSpPr>
          <p:nvPr>
            <p:ph type="pic" idx="13"/>
          </p:nvPr>
        </p:nvSpPr>
        <p:spPr bwMode="gray">
          <a:xfrm>
            <a:off x="3268642" y="1143000"/>
            <a:ext cx="2606719" cy="2286000"/>
          </a:xfrm>
          <a:solidFill>
            <a:schemeClr val="bg2"/>
          </a:solidFill>
        </p:spPr>
        <p:txBody>
          <a:bodyPr tIns="137109">
            <a:noAutofit/>
          </a:bodyPr>
          <a:lstStyle>
            <a:lvl1pPr marL="0" indent="0" algn="ctr">
              <a:buNone/>
              <a:defRPr sz="1800"/>
            </a:lvl1pPr>
            <a:lvl2pPr marL="342769" indent="0">
              <a:buNone/>
              <a:defRPr sz="2100"/>
            </a:lvl2pPr>
            <a:lvl3pPr marL="685541" indent="0">
              <a:buNone/>
              <a:defRPr sz="1800"/>
            </a:lvl3pPr>
            <a:lvl4pPr marL="1028312" indent="0">
              <a:buNone/>
              <a:defRPr sz="1500"/>
            </a:lvl4pPr>
            <a:lvl5pPr marL="1371088" indent="0">
              <a:buNone/>
              <a:defRPr sz="1500"/>
            </a:lvl5pPr>
            <a:lvl6pPr marL="1713856" indent="0">
              <a:buNone/>
              <a:defRPr sz="1500"/>
            </a:lvl6pPr>
            <a:lvl7pPr marL="2056628" indent="0">
              <a:buNone/>
              <a:defRPr sz="1500"/>
            </a:lvl7pPr>
            <a:lvl8pPr marL="2399400" indent="0">
              <a:buNone/>
              <a:defRPr sz="1500"/>
            </a:lvl8pPr>
            <a:lvl9pPr marL="2742171" indent="0">
              <a:buNone/>
              <a:defRPr sz="1500"/>
            </a:lvl9pPr>
          </a:lstStyle>
          <a:p>
            <a:r>
              <a:rPr lang="en-US"/>
              <a:t>Click icon to add picture</a:t>
            </a:r>
            <a:endParaRPr dirty="0"/>
          </a:p>
        </p:txBody>
      </p:sp>
      <p:sp>
        <p:nvSpPr>
          <p:cNvPr id="10" name="Text Placeholder 3"/>
          <p:cNvSpPr>
            <a:spLocks noGrp="1"/>
          </p:cNvSpPr>
          <p:nvPr>
            <p:ph type="body" sz="half" idx="14"/>
          </p:nvPr>
        </p:nvSpPr>
        <p:spPr>
          <a:xfrm>
            <a:off x="3268642" y="3526049"/>
            <a:ext cx="2606719" cy="931653"/>
          </a:xfrm>
        </p:spPr>
        <p:txBody>
          <a:bodyPr>
            <a:noAutofit/>
          </a:bodyPr>
          <a:lstStyle>
            <a:lvl1pPr marL="0" indent="0">
              <a:buNone/>
              <a:defRPr sz="1400"/>
            </a:lvl1pPr>
            <a:lvl2pPr marL="342769" indent="0">
              <a:buNone/>
              <a:defRPr sz="900"/>
            </a:lvl2pPr>
            <a:lvl3pPr marL="685541" indent="0">
              <a:buNone/>
              <a:defRPr sz="800"/>
            </a:lvl3pPr>
            <a:lvl4pPr marL="1028312" indent="0">
              <a:buNone/>
              <a:defRPr sz="700"/>
            </a:lvl4pPr>
            <a:lvl5pPr marL="1371088" indent="0">
              <a:buNone/>
              <a:defRPr sz="700"/>
            </a:lvl5pPr>
            <a:lvl6pPr marL="1713856" indent="0">
              <a:buNone/>
              <a:defRPr sz="700"/>
            </a:lvl6pPr>
            <a:lvl7pPr marL="2056628" indent="0">
              <a:buNone/>
              <a:defRPr sz="700"/>
            </a:lvl7pPr>
            <a:lvl8pPr marL="2399400" indent="0">
              <a:buNone/>
              <a:defRPr sz="700"/>
            </a:lvl8pPr>
            <a:lvl9pPr marL="2742171" indent="0">
              <a:buNone/>
              <a:defRPr sz="700"/>
            </a:lvl9pPr>
          </a:lstStyle>
          <a:p>
            <a:pPr lvl="0"/>
            <a:r>
              <a:rPr lang="en-US"/>
              <a:t>Click to edit Master text styles</a:t>
            </a:r>
          </a:p>
        </p:txBody>
      </p:sp>
      <p:sp>
        <p:nvSpPr>
          <p:cNvPr id="13" name="Picture Placeholder 2"/>
          <p:cNvSpPr>
            <a:spLocks noGrp="1"/>
          </p:cNvSpPr>
          <p:nvPr>
            <p:ph type="pic" idx="15"/>
          </p:nvPr>
        </p:nvSpPr>
        <p:spPr bwMode="gray">
          <a:xfrm>
            <a:off x="6138317" y="1143000"/>
            <a:ext cx="2606719" cy="2286000"/>
          </a:xfrm>
          <a:solidFill>
            <a:schemeClr val="bg2"/>
          </a:solidFill>
        </p:spPr>
        <p:txBody>
          <a:bodyPr tIns="137109">
            <a:noAutofit/>
          </a:bodyPr>
          <a:lstStyle>
            <a:lvl1pPr marL="0" indent="0" algn="ctr">
              <a:buNone/>
              <a:defRPr sz="1800"/>
            </a:lvl1pPr>
            <a:lvl2pPr marL="342769" indent="0">
              <a:buNone/>
              <a:defRPr sz="2100"/>
            </a:lvl2pPr>
            <a:lvl3pPr marL="685541" indent="0">
              <a:buNone/>
              <a:defRPr sz="1800"/>
            </a:lvl3pPr>
            <a:lvl4pPr marL="1028312" indent="0">
              <a:buNone/>
              <a:defRPr sz="1500"/>
            </a:lvl4pPr>
            <a:lvl5pPr marL="1371088" indent="0">
              <a:buNone/>
              <a:defRPr sz="1500"/>
            </a:lvl5pPr>
            <a:lvl6pPr marL="1713856" indent="0">
              <a:buNone/>
              <a:defRPr sz="1500"/>
            </a:lvl6pPr>
            <a:lvl7pPr marL="2056628" indent="0">
              <a:buNone/>
              <a:defRPr sz="1500"/>
            </a:lvl7pPr>
            <a:lvl8pPr marL="2399400" indent="0">
              <a:buNone/>
              <a:defRPr sz="1500"/>
            </a:lvl8pPr>
            <a:lvl9pPr marL="2742171" indent="0">
              <a:buNone/>
              <a:defRPr sz="1500"/>
            </a:lvl9pPr>
          </a:lstStyle>
          <a:p>
            <a:r>
              <a:rPr lang="en-US"/>
              <a:t>Click icon to add picture</a:t>
            </a:r>
            <a:endParaRPr dirty="0"/>
          </a:p>
        </p:txBody>
      </p:sp>
      <p:sp>
        <p:nvSpPr>
          <p:cNvPr id="14" name="Text Placeholder 3"/>
          <p:cNvSpPr>
            <a:spLocks noGrp="1"/>
          </p:cNvSpPr>
          <p:nvPr>
            <p:ph type="body" sz="half" idx="16"/>
          </p:nvPr>
        </p:nvSpPr>
        <p:spPr>
          <a:xfrm>
            <a:off x="6138317" y="3526049"/>
            <a:ext cx="2606719" cy="931653"/>
          </a:xfrm>
        </p:spPr>
        <p:txBody>
          <a:bodyPr>
            <a:noAutofit/>
          </a:bodyPr>
          <a:lstStyle>
            <a:lvl1pPr marL="0" indent="0">
              <a:buNone/>
              <a:defRPr sz="1400"/>
            </a:lvl1pPr>
            <a:lvl2pPr marL="342769" indent="0">
              <a:buNone/>
              <a:defRPr sz="900"/>
            </a:lvl2pPr>
            <a:lvl3pPr marL="685541" indent="0">
              <a:buNone/>
              <a:defRPr sz="800"/>
            </a:lvl3pPr>
            <a:lvl4pPr marL="1028312" indent="0">
              <a:buNone/>
              <a:defRPr sz="700"/>
            </a:lvl4pPr>
            <a:lvl5pPr marL="1371088" indent="0">
              <a:buNone/>
              <a:defRPr sz="700"/>
            </a:lvl5pPr>
            <a:lvl6pPr marL="1713856" indent="0">
              <a:buNone/>
              <a:defRPr sz="700"/>
            </a:lvl6pPr>
            <a:lvl7pPr marL="2056628" indent="0">
              <a:buNone/>
              <a:defRPr sz="700"/>
            </a:lvl7pPr>
            <a:lvl8pPr marL="2399400" indent="0">
              <a:buNone/>
              <a:defRPr sz="700"/>
            </a:lvl8pPr>
            <a:lvl9pPr marL="2742171" indent="0">
              <a:buNone/>
              <a:defRPr sz="700"/>
            </a:lvl9pPr>
          </a:lstStyle>
          <a:p>
            <a:pPr lvl="0"/>
            <a:r>
              <a:rPr lang="en-US" dirty="0"/>
              <a:t>Click to edit Master text styles</a:t>
            </a:r>
          </a:p>
        </p:txBody>
      </p:sp>
      <p:sp>
        <p:nvSpPr>
          <p:cNvPr id="8" name="Title 7"/>
          <p:cNvSpPr>
            <a:spLocks noGrp="1"/>
          </p:cNvSpPr>
          <p:nvPr>
            <p:ph type="title"/>
          </p:nvPr>
        </p:nvSpPr>
        <p:spPr/>
        <p:txBody>
          <a:bodyPr/>
          <a:lstStyle/>
          <a:p>
            <a:r>
              <a:rPr lang="en-US" dirty="0"/>
              <a:t>Click to edit Master title style</a:t>
            </a:r>
            <a:endParaRPr dirty="0"/>
          </a:p>
        </p:txBody>
      </p:sp>
    </p:spTree>
    <p:extLst>
      <p:ext uri="{BB962C8B-B14F-4D97-AF65-F5344CB8AC3E}">
        <p14:creationId xmlns:p14="http://schemas.microsoft.com/office/powerpoint/2010/main" val="2790854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iOS Smartphone and Tablet: Horizontal">
    <p:spTree>
      <p:nvGrpSpPr>
        <p:cNvPr id="1" name=""/>
        <p:cNvGrpSpPr/>
        <p:nvPr/>
      </p:nvGrpSpPr>
      <p:grpSpPr>
        <a:xfrm>
          <a:off x="0" y="0"/>
          <a:ext cx="0" cy="0"/>
          <a:chOff x="0" y="0"/>
          <a:chExt cx="0" cy="0"/>
        </a:xfrm>
      </p:grpSpPr>
      <p:pic>
        <p:nvPicPr>
          <p:cNvPr id="2" name="Picture 1" descr="Photos, screen captures, graphics can be inserted in a white mobile phone and tablet"/>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938303" y="1142128"/>
            <a:ext cx="4872794" cy="3425567"/>
          </a:xfrm>
          <a:prstGeom prst="rect">
            <a:avLst/>
          </a:prstGeom>
        </p:spPr>
      </p:pic>
      <p:pic>
        <p:nvPicPr>
          <p:cNvPr id="15" name="Picture 14"/>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328221" y="1370899"/>
            <a:ext cx="1381017" cy="2915354"/>
          </a:xfrm>
          <a:prstGeom prst="rect">
            <a:avLst/>
          </a:prstGeom>
        </p:spPr>
      </p:pic>
      <p:sp>
        <p:nvSpPr>
          <p:cNvPr id="3" name="Picture Placeholder 2"/>
          <p:cNvSpPr>
            <a:spLocks noGrp="1"/>
          </p:cNvSpPr>
          <p:nvPr>
            <p:ph type="pic" idx="1"/>
          </p:nvPr>
        </p:nvSpPr>
        <p:spPr bwMode="gray">
          <a:xfrm>
            <a:off x="1417210" y="1773437"/>
            <a:ext cx="1214182" cy="2125263"/>
          </a:xfrm>
          <a:solidFill>
            <a:schemeClr val="bg2"/>
          </a:solidFill>
          <a:ln w="12700">
            <a:solidFill>
              <a:schemeClr val="bg2"/>
            </a:solidFill>
          </a:ln>
        </p:spPr>
        <p:txBody>
          <a:bodyPr tIns="137109">
            <a:normAutofit/>
          </a:bodyPr>
          <a:lstStyle>
            <a:lvl1pPr marL="0" indent="0" algn="ctr">
              <a:buNone/>
              <a:defRPr sz="1500"/>
            </a:lvl1pPr>
            <a:lvl2pPr marL="342769" indent="0">
              <a:buNone/>
              <a:defRPr sz="2100"/>
            </a:lvl2pPr>
            <a:lvl3pPr marL="685541" indent="0">
              <a:buNone/>
              <a:defRPr sz="1800"/>
            </a:lvl3pPr>
            <a:lvl4pPr marL="1028312" indent="0">
              <a:buNone/>
              <a:defRPr sz="1500"/>
            </a:lvl4pPr>
            <a:lvl5pPr marL="1371088" indent="0">
              <a:buNone/>
              <a:defRPr sz="1500"/>
            </a:lvl5pPr>
            <a:lvl6pPr marL="1713856" indent="0">
              <a:buNone/>
              <a:defRPr sz="1500"/>
            </a:lvl6pPr>
            <a:lvl7pPr marL="2056628" indent="0">
              <a:buNone/>
              <a:defRPr sz="1500"/>
            </a:lvl7pPr>
            <a:lvl8pPr marL="2399400" indent="0">
              <a:buNone/>
              <a:defRPr sz="1500"/>
            </a:lvl8pPr>
            <a:lvl9pPr marL="2742171" indent="0">
              <a:buNone/>
              <a:defRPr sz="1500"/>
            </a:lvl9pPr>
          </a:lstStyle>
          <a:p>
            <a:r>
              <a:rPr lang="en-US"/>
              <a:t>Click icon to add picture</a:t>
            </a:r>
            <a:endParaRPr dirty="0"/>
          </a:p>
        </p:txBody>
      </p:sp>
      <p:sp>
        <p:nvSpPr>
          <p:cNvPr id="5" name="Date Placeholder 4"/>
          <p:cNvSpPr>
            <a:spLocks noGrp="1"/>
          </p:cNvSpPr>
          <p:nvPr>
            <p:ph type="dt" sz="half" idx="10"/>
          </p:nvPr>
        </p:nvSpPr>
        <p:spPr/>
        <p:txBody>
          <a:bodyPr/>
          <a:lstStyle/>
          <a:p>
            <a:fld id="{A8E90048-7284-41B6-B337-A72767331361}" type="datetime1">
              <a:rPr lang="en-US" smtClean="0">
                <a:solidFill>
                  <a:srgbClr val="5F5F5F"/>
                </a:solidFill>
              </a:rPr>
              <a:pPr/>
              <a:t>3/25/2019</a:t>
            </a:fld>
            <a:endParaRPr dirty="0">
              <a:solidFill>
                <a:srgbClr val="5F5F5F"/>
              </a:solidFill>
            </a:endParaRPr>
          </a:p>
        </p:txBody>
      </p:sp>
      <p:sp>
        <p:nvSpPr>
          <p:cNvPr id="6" name="Footer Placeholder 5"/>
          <p:cNvSpPr>
            <a:spLocks noGrp="1"/>
          </p:cNvSpPr>
          <p:nvPr>
            <p:ph type="ftr" sz="quarter" idx="11"/>
          </p:nvPr>
        </p:nvSpPr>
        <p:spPr/>
        <p:txBody>
          <a:bodyPr/>
          <a:lstStyle/>
          <a:p>
            <a:endParaRPr dirty="0">
              <a:solidFill>
                <a:srgbClr val="5F5F5F"/>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F5F5F"/>
                </a:solidFill>
              </a:rPr>
              <a:pPr/>
              <a:t>‹#›</a:t>
            </a:fld>
            <a:endParaRPr dirty="0">
              <a:solidFill>
                <a:srgbClr val="5F5F5F"/>
              </a:solidFill>
            </a:endParaRPr>
          </a:p>
        </p:txBody>
      </p:sp>
      <p:sp>
        <p:nvSpPr>
          <p:cNvPr id="9" name="Picture Placeholder 2"/>
          <p:cNvSpPr>
            <a:spLocks noGrp="1"/>
          </p:cNvSpPr>
          <p:nvPr>
            <p:ph type="pic" idx="13"/>
          </p:nvPr>
        </p:nvSpPr>
        <p:spPr bwMode="gray">
          <a:xfrm>
            <a:off x="3400121" y="1387673"/>
            <a:ext cx="3936040" cy="2977158"/>
          </a:xfrm>
          <a:solidFill>
            <a:schemeClr val="bg2"/>
          </a:solidFill>
          <a:ln w="12700">
            <a:solidFill>
              <a:schemeClr val="bg2"/>
            </a:solidFill>
          </a:ln>
        </p:spPr>
        <p:txBody>
          <a:bodyPr tIns="137109">
            <a:normAutofit/>
          </a:bodyPr>
          <a:lstStyle>
            <a:lvl1pPr marL="0" indent="0" algn="ctr">
              <a:buNone/>
              <a:defRPr sz="1500"/>
            </a:lvl1pPr>
            <a:lvl2pPr marL="342769" indent="0">
              <a:buNone/>
              <a:defRPr sz="2100"/>
            </a:lvl2pPr>
            <a:lvl3pPr marL="685541" indent="0">
              <a:buNone/>
              <a:defRPr sz="1800"/>
            </a:lvl3pPr>
            <a:lvl4pPr marL="1028312" indent="0">
              <a:buNone/>
              <a:defRPr sz="1500"/>
            </a:lvl4pPr>
            <a:lvl5pPr marL="1371088" indent="0">
              <a:buNone/>
              <a:defRPr sz="1500"/>
            </a:lvl5pPr>
            <a:lvl6pPr marL="1713856" indent="0">
              <a:buNone/>
              <a:defRPr sz="1500"/>
            </a:lvl6pPr>
            <a:lvl7pPr marL="2056628" indent="0">
              <a:buNone/>
              <a:defRPr sz="1500"/>
            </a:lvl7pPr>
            <a:lvl8pPr marL="2399400" indent="0">
              <a:buNone/>
              <a:defRPr sz="1500"/>
            </a:lvl8pPr>
            <a:lvl9pPr marL="2742171" indent="0">
              <a:buNone/>
              <a:defRPr sz="1500"/>
            </a:lvl9pPr>
          </a:lstStyle>
          <a:p>
            <a:r>
              <a:rPr lang="en-US"/>
              <a:t>Click icon to add picture</a:t>
            </a:r>
            <a:endParaRPr dirty="0"/>
          </a:p>
        </p:txBody>
      </p:sp>
      <p:sp>
        <p:nvSpPr>
          <p:cNvPr id="4" name="Title 3"/>
          <p:cNvSpPr>
            <a:spLocks noGrp="1"/>
          </p:cNvSpPr>
          <p:nvPr>
            <p:ph type="title"/>
          </p:nvPr>
        </p:nvSpPr>
        <p:spPr/>
        <p:txBody>
          <a:bodyPr/>
          <a:lstStyle/>
          <a:p>
            <a:r>
              <a:rPr lang="en-US" dirty="0"/>
              <a:t>Click to edit Master title style</a:t>
            </a:r>
            <a:endParaRPr dirty="0"/>
          </a:p>
        </p:txBody>
      </p:sp>
    </p:spTree>
    <p:extLst>
      <p:ext uri="{BB962C8B-B14F-4D97-AF65-F5344CB8AC3E}">
        <p14:creationId xmlns:p14="http://schemas.microsoft.com/office/powerpoint/2010/main" val="745444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0_Title-Only">
    <p:spTree>
      <p:nvGrpSpPr>
        <p:cNvPr id="1" name=""/>
        <p:cNvGrpSpPr/>
        <p:nvPr/>
      </p:nvGrpSpPr>
      <p:grpSpPr>
        <a:xfrm>
          <a:off x="0" y="0"/>
          <a:ext cx="0" cy="0"/>
          <a:chOff x="0" y="0"/>
          <a:chExt cx="0" cy="0"/>
        </a:xfrm>
      </p:grpSpPr>
      <p:pic>
        <p:nvPicPr>
          <p:cNvPr id="13" name="Picture 12"/>
          <p:cNvPicPr>
            <a:picLocks noChangeAspect="1"/>
          </p:cNvPicPr>
          <p:nvPr userDrawn="1"/>
        </p:nvPicPr>
        <p:blipFill rotWithShape="1">
          <a:blip r:embed="rId2" cstate="screen">
            <a:alphaModFix amt="63000"/>
            <a:extLst>
              <a:ext uri="{28A0092B-C50C-407E-A947-70E740481C1C}">
                <a14:useLocalDpi xmlns:a14="http://schemas.microsoft.com/office/drawing/2010/main"/>
              </a:ext>
            </a:extLst>
          </a:blip>
          <a:srcRect/>
          <a:stretch/>
        </p:blipFill>
        <p:spPr>
          <a:xfrm>
            <a:off x="85191" y="0"/>
            <a:ext cx="9059238" cy="5054346"/>
          </a:xfrm>
          <a:prstGeom prst="rect">
            <a:avLst/>
          </a:prstGeom>
        </p:spPr>
      </p:pic>
      <p:sp>
        <p:nvSpPr>
          <p:cNvPr id="15" name="Freeform 14"/>
          <p:cNvSpPr/>
          <p:nvPr userDrawn="1"/>
        </p:nvSpPr>
        <p:spPr>
          <a:xfrm>
            <a:off x="1" y="647215"/>
            <a:ext cx="9073679" cy="2068286"/>
          </a:xfrm>
          <a:custGeom>
            <a:avLst/>
            <a:gdLst>
              <a:gd name="connsiteX0" fmla="*/ 48381 w 12107184"/>
              <a:gd name="connsiteY0" fmla="*/ 2358572 h 2757715"/>
              <a:gd name="connsiteX1" fmla="*/ 8430277 w 12107184"/>
              <a:gd name="connsiteY1" fmla="*/ 1838476 h 2757715"/>
              <a:gd name="connsiteX2" fmla="*/ 12095088 w 12107184"/>
              <a:gd name="connsiteY2" fmla="*/ 0 h 2757715"/>
              <a:gd name="connsiteX3" fmla="*/ 12107184 w 12107184"/>
              <a:gd name="connsiteY3" fmla="*/ 1511905 h 2757715"/>
              <a:gd name="connsiteX4" fmla="*/ 8974556 w 12107184"/>
              <a:gd name="connsiteY4" fmla="*/ 2540000 h 2757715"/>
              <a:gd name="connsiteX5" fmla="*/ 0 w 12107184"/>
              <a:gd name="connsiteY5" fmla="*/ 2757715 h 2757715"/>
              <a:gd name="connsiteX6" fmla="*/ 84666 w 12107184"/>
              <a:gd name="connsiteY6" fmla="*/ 2322286 h 2757715"/>
              <a:gd name="connsiteX7" fmla="*/ 84666 w 12107184"/>
              <a:gd name="connsiteY7" fmla="*/ 2322286 h 2757715"/>
              <a:gd name="connsiteX8" fmla="*/ 84666 w 12107184"/>
              <a:gd name="connsiteY8" fmla="*/ 2322286 h 2757715"/>
              <a:gd name="connsiteX0" fmla="*/ 48381 w 12107184"/>
              <a:gd name="connsiteY0" fmla="*/ 2358572 h 2757715"/>
              <a:gd name="connsiteX1" fmla="*/ 120951 w 12107184"/>
              <a:gd name="connsiteY1" fmla="*/ 2457935 h 2757715"/>
              <a:gd name="connsiteX2" fmla="*/ 8430277 w 12107184"/>
              <a:gd name="connsiteY2" fmla="*/ 1838476 h 2757715"/>
              <a:gd name="connsiteX3" fmla="*/ 12095088 w 12107184"/>
              <a:gd name="connsiteY3" fmla="*/ 0 h 2757715"/>
              <a:gd name="connsiteX4" fmla="*/ 12107184 w 12107184"/>
              <a:gd name="connsiteY4" fmla="*/ 1511905 h 2757715"/>
              <a:gd name="connsiteX5" fmla="*/ 8974556 w 12107184"/>
              <a:gd name="connsiteY5" fmla="*/ 2540000 h 2757715"/>
              <a:gd name="connsiteX6" fmla="*/ 0 w 12107184"/>
              <a:gd name="connsiteY6" fmla="*/ 2757715 h 2757715"/>
              <a:gd name="connsiteX7" fmla="*/ 84666 w 12107184"/>
              <a:gd name="connsiteY7" fmla="*/ 2322286 h 2757715"/>
              <a:gd name="connsiteX8" fmla="*/ 84666 w 12107184"/>
              <a:gd name="connsiteY8" fmla="*/ 2322286 h 2757715"/>
              <a:gd name="connsiteX9" fmla="*/ 84666 w 12107184"/>
              <a:gd name="connsiteY9" fmla="*/ 2322286 h 2757715"/>
              <a:gd name="connsiteX0" fmla="*/ 48381 w 12107184"/>
              <a:gd name="connsiteY0" fmla="*/ 2358572 h 2757715"/>
              <a:gd name="connsiteX1" fmla="*/ 120951 w 12107184"/>
              <a:gd name="connsiteY1" fmla="*/ 2457935 h 2757715"/>
              <a:gd name="connsiteX2" fmla="*/ 9192268 w 12107184"/>
              <a:gd name="connsiteY2" fmla="*/ 1777999 h 2757715"/>
              <a:gd name="connsiteX3" fmla="*/ 12095088 w 12107184"/>
              <a:gd name="connsiteY3" fmla="*/ 0 h 2757715"/>
              <a:gd name="connsiteX4" fmla="*/ 12107184 w 12107184"/>
              <a:gd name="connsiteY4" fmla="*/ 1511905 h 2757715"/>
              <a:gd name="connsiteX5" fmla="*/ 8974556 w 12107184"/>
              <a:gd name="connsiteY5" fmla="*/ 2540000 h 2757715"/>
              <a:gd name="connsiteX6" fmla="*/ 0 w 12107184"/>
              <a:gd name="connsiteY6" fmla="*/ 2757715 h 2757715"/>
              <a:gd name="connsiteX7" fmla="*/ 84666 w 12107184"/>
              <a:gd name="connsiteY7" fmla="*/ 2322286 h 2757715"/>
              <a:gd name="connsiteX8" fmla="*/ 84666 w 12107184"/>
              <a:gd name="connsiteY8" fmla="*/ 2322286 h 2757715"/>
              <a:gd name="connsiteX9" fmla="*/ 84666 w 12107184"/>
              <a:gd name="connsiteY9" fmla="*/ 2322286 h 2757715"/>
              <a:gd name="connsiteX0" fmla="*/ 48381 w 12107184"/>
              <a:gd name="connsiteY0" fmla="*/ 2358572 h 2757715"/>
              <a:gd name="connsiteX1" fmla="*/ 120951 w 12107184"/>
              <a:gd name="connsiteY1" fmla="*/ 2457935 h 2757715"/>
              <a:gd name="connsiteX2" fmla="*/ 9192268 w 12107184"/>
              <a:gd name="connsiteY2" fmla="*/ 1777999 h 2757715"/>
              <a:gd name="connsiteX3" fmla="*/ 12095088 w 12107184"/>
              <a:gd name="connsiteY3" fmla="*/ 0 h 2757715"/>
              <a:gd name="connsiteX4" fmla="*/ 12107184 w 12107184"/>
              <a:gd name="connsiteY4" fmla="*/ 1511905 h 2757715"/>
              <a:gd name="connsiteX5" fmla="*/ 9289028 w 12107184"/>
              <a:gd name="connsiteY5" fmla="*/ 2467429 h 2757715"/>
              <a:gd name="connsiteX6" fmla="*/ 0 w 12107184"/>
              <a:gd name="connsiteY6" fmla="*/ 2757715 h 2757715"/>
              <a:gd name="connsiteX7" fmla="*/ 84666 w 12107184"/>
              <a:gd name="connsiteY7" fmla="*/ 2322286 h 2757715"/>
              <a:gd name="connsiteX8" fmla="*/ 84666 w 12107184"/>
              <a:gd name="connsiteY8" fmla="*/ 2322286 h 2757715"/>
              <a:gd name="connsiteX9" fmla="*/ 84666 w 12107184"/>
              <a:gd name="connsiteY9" fmla="*/ 2322286 h 2757715"/>
              <a:gd name="connsiteX0" fmla="*/ 48381 w 12107184"/>
              <a:gd name="connsiteY0" fmla="*/ 2358572 h 2757715"/>
              <a:gd name="connsiteX1" fmla="*/ 120951 w 12107184"/>
              <a:gd name="connsiteY1" fmla="*/ 2457935 h 2757715"/>
              <a:gd name="connsiteX2" fmla="*/ 9192268 w 12107184"/>
              <a:gd name="connsiteY2" fmla="*/ 1777999 h 2757715"/>
              <a:gd name="connsiteX3" fmla="*/ 12095088 w 12107184"/>
              <a:gd name="connsiteY3" fmla="*/ 0 h 2757715"/>
              <a:gd name="connsiteX4" fmla="*/ 12107184 w 12107184"/>
              <a:gd name="connsiteY4" fmla="*/ 1511905 h 2757715"/>
              <a:gd name="connsiteX5" fmla="*/ 9289028 w 12107184"/>
              <a:gd name="connsiteY5" fmla="*/ 2467429 h 2757715"/>
              <a:gd name="connsiteX6" fmla="*/ 0 w 12107184"/>
              <a:gd name="connsiteY6" fmla="*/ 2757715 h 2757715"/>
              <a:gd name="connsiteX7" fmla="*/ 84666 w 12107184"/>
              <a:gd name="connsiteY7" fmla="*/ 2322286 h 2757715"/>
              <a:gd name="connsiteX8" fmla="*/ 84666 w 12107184"/>
              <a:gd name="connsiteY8" fmla="*/ 2322286 h 2757715"/>
              <a:gd name="connsiteX0" fmla="*/ 48381 w 12107184"/>
              <a:gd name="connsiteY0" fmla="*/ 2358572 h 2757715"/>
              <a:gd name="connsiteX1" fmla="*/ 120951 w 12107184"/>
              <a:gd name="connsiteY1" fmla="*/ 2457935 h 2757715"/>
              <a:gd name="connsiteX2" fmla="*/ 9192268 w 12107184"/>
              <a:gd name="connsiteY2" fmla="*/ 1777999 h 2757715"/>
              <a:gd name="connsiteX3" fmla="*/ 12095088 w 12107184"/>
              <a:gd name="connsiteY3" fmla="*/ 0 h 2757715"/>
              <a:gd name="connsiteX4" fmla="*/ 12107184 w 12107184"/>
              <a:gd name="connsiteY4" fmla="*/ 1511905 h 2757715"/>
              <a:gd name="connsiteX5" fmla="*/ 9289028 w 12107184"/>
              <a:gd name="connsiteY5" fmla="*/ 2467429 h 2757715"/>
              <a:gd name="connsiteX6" fmla="*/ 0 w 12107184"/>
              <a:gd name="connsiteY6" fmla="*/ 2757715 h 2757715"/>
              <a:gd name="connsiteX7" fmla="*/ 84666 w 12107184"/>
              <a:gd name="connsiteY7" fmla="*/ 2322286 h 2757715"/>
              <a:gd name="connsiteX0" fmla="*/ 48381 w 12107184"/>
              <a:gd name="connsiteY0" fmla="*/ 2358572 h 2757715"/>
              <a:gd name="connsiteX1" fmla="*/ 120951 w 12107184"/>
              <a:gd name="connsiteY1" fmla="*/ 2457935 h 2757715"/>
              <a:gd name="connsiteX2" fmla="*/ 9192268 w 12107184"/>
              <a:gd name="connsiteY2" fmla="*/ 1777999 h 2757715"/>
              <a:gd name="connsiteX3" fmla="*/ 12095088 w 12107184"/>
              <a:gd name="connsiteY3" fmla="*/ 0 h 2757715"/>
              <a:gd name="connsiteX4" fmla="*/ 12107184 w 12107184"/>
              <a:gd name="connsiteY4" fmla="*/ 1511905 h 2757715"/>
              <a:gd name="connsiteX5" fmla="*/ 9289028 w 12107184"/>
              <a:gd name="connsiteY5" fmla="*/ 2467429 h 2757715"/>
              <a:gd name="connsiteX6" fmla="*/ 0 w 12107184"/>
              <a:gd name="connsiteY6" fmla="*/ 2757715 h 2757715"/>
              <a:gd name="connsiteX0" fmla="*/ 120951 w 12107184"/>
              <a:gd name="connsiteY0" fmla="*/ 2457935 h 2757715"/>
              <a:gd name="connsiteX1" fmla="*/ 9192268 w 12107184"/>
              <a:gd name="connsiteY1" fmla="*/ 1777999 h 2757715"/>
              <a:gd name="connsiteX2" fmla="*/ 12095088 w 12107184"/>
              <a:gd name="connsiteY2" fmla="*/ 0 h 2757715"/>
              <a:gd name="connsiteX3" fmla="*/ 12107184 w 12107184"/>
              <a:gd name="connsiteY3" fmla="*/ 1511905 h 2757715"/>
              <a:gd name="connsiteX4" fmla="*/ 9289028 w 12107184"/>
              <a:gd name="connsiteY4" fmla="*/ 2467429 h 2757715"/>
              <a:gd name="connsiteX5" fmla="*/ 0 w 12107184"/>
              <a:gd name="connsiteY5" fmla="*/ 2757715 h 2757715"/>
              <a:gd name="connsiteX0" fmla="*/ 48380 w 12107184"/>
              <a:gd name="connsiteY0" fmla="*/ 2409554 h 2757715"/>
              <a:gd name="connsiteX1" fmla="*/ 9192268 w 12107184"/>
              <a:gd name="connsiteY1" fmla="*/ 1777999 h 2757715"/>
              <a:gd name="connsiteX2" fmla="*/ 12095088 w 12107184"/>
              <a:gd name="connsiteY2" fmla="*/ 0 h 2757715"/>
              <a:gd name="connsiteX3" fmla="*/ 12107184 w 12107184"/>
              <a:gd name="connsiteY3" fmla="*/ 1511905 h 2757715"/>
              <a:gd name="connsiteX4" fmla="*/ 9289028 w 12107184"/>
              <a:gd name="connsiteY4" fmla="*/ 2467429 h 2757715"/>
              <a:gd name="connsiteX5" fmla="*/ 0 w 12107184"/>
              <a:gd name="connsiteY5" fmla="*/ 2757715 h 2757715"/>
              <a:gd name="connsiteX0" fmla="*/ 48380 w 12107184"/>
              <a:gd name="connsiteY0" fmla="*/ 2409554 h 2757715"/>
              <a:gd name="connsiteX1" fmla="*/ 9240648 w 12107184"/>
              <a:gd name="connsiteY1" fmla="*/ 2056190 h 2757715"/>
              <a:gd name="connsiteX2" fmla="*/ 12095088 w 12107184"/>
              <a:gd name="connsiteY2" fmla="*/ 0 h 2757715"/>
              <a:gd name="connsiteX3" fmla="*/ 12107184 w 12107184"/>
              <a:gd name="connsiteY3" fmla="*/ 1511905 h 2757715"/>
              <a:gd name="connsiteX4" fmla="*/ 9289028 w 12107184"/>
              <a:gd name="connsiteY4" fmla="*/ 2467429 h 2757715"/>
              <a:gd name="connsiteX5" fmla="*/ 0 w 12107184"/>
              <a:gd name="connsiteY5" fmla="*/ 2757715 h 2757715"/>
              <a:gd name="connsiteX0" fmla="*/ 48380 w 12107184"/>
              <a:gd name="connsiteY0" fmla="*/ 2409554 h 2757715"/>
              <a:gd name="connsiteX1" fmla="*/ 9228553 w 12107184"/>
              <a:gd name="connsiteY1" fmla="*/ 1862666 h 2757715"/>
              <a:gd name="connsiteX2" fmla="*/ 12095088 w 12107184"/>
              <a:gd name="connsiteY2" fmla="*/ 0 h 2757715"/>
              <a:gd name="connsiteX3" fmla="*/ 12107184 w 12107184"/>
              <a:gd name="connsiteY3" fmla="*/ 1511905 h 2757715"/>
              <a:gd name="connsiteX4" fmla="*/ 9289028 w 12107184"/>
              <a:gd name="connsiteY4" fmla="*/ 2467429 h 2757715"/>
              <a:gd name="connsiteX5" fmla="*/ 0 w 12107184"/>
              <a:gd name="connsiteY5" fmla="*/ 2757715 h 2757715"/>
              <a:gd name="connsiteX0" fmla="*/ 48380 w 12095088"/>
              <a:gd name="connsiteY0" fmla="*/ 2409554 h 2757715"/>
              <a:gd name="connsiteX1" fmla="*/ 9228553 w 12095088"/>
              <a:gd name="connsiteY1" fmla="*/ 1862666 h 2757715"/>
              <a:gd name="connsiteX2" fmla="*/ 12095088 w 12095088"/>
              <a:gd name="connsiteY2" fmla="*/ 0 h 2757715"/>
              <a:gd name="connsiteX3" fmla="*/ 12082994 w 12095088"/>
              <a:gd name="connsiteY3" fmla="*/ 1415143 h 2757715"/>
              <a:gd name="connsiteX4" fmla="*/ 9289028 w 12095088"/>
              <a:gd name="connsiteY4" fmla="*/ 2467429 h 2757715"/>
              <a:gd name="connsiteX5" fmla="*/ 0 w 12095088"/>
              <a:gd name="connsiteY5" fmla="*/ 2757715 h 2757715"/>
              <a:gd name="connsiteX0" fmla="*/ 60475 w 12095088"/>
              <a:gd name="connsiteY0" fmla="*/ 2518411 h 2757715"/>
              <a:gd name="connsiteX1" fmla="*/ 9228553 w 12095088"/>
              <a:gd name="connsiteY1" fmla="*/ 1862666 h 2757715"/>
              <a:gd name="connsiteX2" fmla="*/ 12095088 w 12095088"/>
              <a:gd name="connsiteY2" fmla="*/ 0 h 2757715"/>
              <a:gd name="connsiteX3" fmla="*/ 12082994 w 12095088"/>
              <a:gd name="connsiteY3" fmla="*/ 1415143 h 2757715"/>
              <a:gd name="connsiteX4" fmla="*/ 9289028 w 12095088"/>
              <a:gd name="connsiteY4" fmla="*/ 2467429 h 2757715"/>
              <a:gd name="connsiteX5" fmla="*/ 0 w 12095088"/>
              <a:gd name="connsiteY5" fmla="*/ 2757715 h 2757715"/>
              <a:gd name="connsiteX0" fmla="*/ 60475 w 12095088"/>
              <a:gd name="connsiteY0" fmla="*/ 2518411 h 2757715"/>
              <a:gd name="connsiteX1" fmla="*/ 9228553 w 12095088"/>
              <a:gd name="connsiteY1" fmla="*/ 1862666 h 2757715"/>
              <a:gd name="connsiteX2" fmla="*/ 12095088 w 12095088"/>
              <a:gd name="connsiteY2" fmla="*/ 0 h 2757715"/>
              <a:gd name="connsiteX3" fmla="*/ 12082994 w 12095088"/>
              <a:gd name="connsiteY3" fmla="*/ 1415143 h 2757715"/>
              <a:gd name="connsiteX4" fmla="*/ 9337408 w 12095088"/>
              <a:gd name="connsiteY4" fmla="*/ 2503715 h 2757715"/>
              <a:gd name="connsiteX5" fmla="*/ 0 w 12095088"/>
              <a:gd name="connsiteY5" fmla="*/ 2757715 h 2757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95088" h="2757715">
                <a:moveTo>
                  <a:pt x="60475" y="2518411"/>
                </a:moveTo>
                <a:lnTo>
                  <a:pt x="9228553" y="1862666"/>
                </a:lnTo>
                <a:lnTo>
                  <a:pt x="12095088" y="0"/>
                </a:lnTo>
                <a:lnTo>
                  <a:pt x="12082994" y="1415143"/>
                </a:lnTo>
                <a:lnTo>
                  <a:pt x="9337408" y="2503715"/>
                </a:lnTo>
                <a:lnTo>
                  <a:pt x="0" y="2757715"/>
                </a:lnTo>
              </a:path>
            </a:pathLst>
          </a:custGeom>
          <a:solidFill>
            <a:schemeClr val="bg2">
              <a:lumMod val="25000"/>
            </a:schemeClr>
          </a:solidFill>
          <a:ln>
            <a:noFill/>
          </a:ln>
        </p:spPr>
        <p:style>
          <a:lnRef idx="1">
            <a:schemeClr val="accent1"/>
          </a:lnRef>
          <a:fillRef idx="0">
            <a:schemeClr val="accent1"/>
          </a:fillRef>
          <a:effectRef idx="0">
            <a:schemeClr val="accent1"/>
          </a:effectRef>
          <a:fontRef idx="minor">
            <a:schemeClr val="tx1"/>
          </a:fontRef>
        </p:style>
        <p:txBody>
          <a:bodyPr lIns="68574" tIns="34288" rIns="68574" bIns="34288" rtlCol="0" anchor="ctr"/>
          <a:lstStyle/>
          <a:p>
            <a:pPr algn="ctr" defTabSz="685748" fontAlgn="auto">
              <a:spcBef>
                <a:spcPts val="0"/>
              </a:spcBef>
              <a:spcAft>
                <a:spcPts val="0"/>
              </a:spcAft>
            </a:pPr>
            <a:endParaRPr lang="en-US" sz="1400" dirty="0">
              <a:solidFill>
                <a:srgbClr val="58595B"/>
              </a:solidFill>
            </a:endParaRPr>
          </a:p>
        </p:txBody>
      </p:sp>
      <p:sp>
        <p:nvSpPr>
          <p:cNvPr id="16" name="Freeform 15"/>
          <p:cNvSpPr/>
          <p:nvPr userDrawn="1"/>
        </p:nvSpPr>
        <p:spPr>
          <a:xfrm>
            <a:off x="-9069" y="541445"/>
            <a:ext cx="9091827" cy="2149929"/>
          </a:xfrm>
          <a:custGeom>
            <a:avLst/>
            <a:gdLst>
              <a:gd name="connsiteX0" fmla="*/ 48381 w 12107184"/>
              <a:gd name="connsiteY0" fmla="*/ 2358572 h 2757715"/>
              <a:gd name="connsiteX1" fmla="*/ 8430277 w 12107184"/>
              <a:gd name="connsiteY1" fmla="*/ 1838476 h 2757715"/>
              <a:gd name="connsiteX2" fmla="*/ 12095088 w 12107184"/>
              <a:gd name="connsiteY2" fmla="*/ 0 h 2757715"/>
              <a:gd name="connsiteX3" fmla="*/ 12107184 w 12107184"/>
              <a:gd name="connsiteY3" fmla="*/ 1511905 h 2757715"/>
              <a:gd name="connsiteX4" fmla="*/ 8974556 w 12107184"/>
              <a:gd name="connsiteY4" fmla="*/ 2540000 h 2757715"/>
              <a:gd name="connsiteX5" fmla="*/ 0 w 12107184"/>
              <a:gd name="connsiteY5" fmla="*/ 2757715 h 2757715"/>
              <a:gd name="connsiteX6" fmla="*/ 84666 w 12107184"/>
              <a:gd name="connsiteY6" fmla="*/ 2322286 h 2757715"/>
              <a:gd name="connsiteX7" fmla="*/ 84666 w 12107184"/>
              <a:gd name="connsiteY7" fmla="*/ 2322286 h 2757715"/>
              <a:gd name="connsiteX8" fmla="*/ 84666 w 12107184"/>
              <a:gd name="connsiteY8" fmla="*/ 2322286 h 2757715"/>
              <a:gd name="connsiteX0" fmla="*/ 48381 w 12107184"/>
              <a:gd name="connsiteY0" fmla="*/ 2358572 h 2757715"/>
              <a:gd name="connsiteX1" fmla="*/ 120951 w 12107184"/>
              <a:gd name="connsiteY1" fmla="*/ 2457935 h 2757715"/>
              <a:gd name="connsiteX2" fmla="*/ 8430277 w 12107184"/>
              <a:gd name="connsiteY2" fmla="*/ 1838476 h 2757715"/>
              <a:gd name="connsiteX3" fmla="*/ 12095088 w 12107184"/>
              <a:gd name="connsiteY3" fmla="*/ 0 h 2757715"/>
              <a:gd name="connsiteX4" fmla="*/ 12107184 w 12107184"/>
              <a:gd name="connsiteY4" fmla="*/ 1511905 h 2757715"/>
              <a:gd name="connsiteX5" fmla="*/ 8974556 w 12107184"/>
              <a:gd name="connsiteY5" fmla="*/ 2540000 h 2757715"/>
              <a:gd name="connsiteX6" fmla="*/ 0 w 12107184"/>
              <a:gd name="connsiteY6" fmla="*/ 2757715 h 2757715"/>
              <a:gd name="connsiteX7" fmla="*/ 84666 w 12107184"/>
              <a:gd name="connsiteY7" fmla="*/ 2322286 h 2757715"/>
              <a:gd name="connsiteX8" fmla="*/ 84666 w 12107184"/>
              <a:gd name="connsiteY8" fmla="*/ 2322286 h 2757715"/>
              <a:gd name="connsiteX9" fmla="*/ 84666 w 12107184"/>
              <a:gd name="connsiteY9" fmla="*/ 2322286 h 2757715"/>
              <a:gd name="connsiteX0" fmla="*/ 48381 w 12107184"/>
              <a:gd name="connsiteY0" fmla="*/ 2358572 h 2757715"/>
              <a:gd name="connsiteX1" fmla="*/ 120951 w 12107184"/>
              <a:gd name="connsiteY1" fmla="*/ 2457935 h 2757715"/>
              <a:gd name="connsiteX2" fmla="*/ 9192268 w 12107184"/>
              <a:gd name="connsiteY2" fmla="*/ 1777999 h 2757715"/>
              <a:gd name="connsiteX3" fmla="*/ 12095088 w 12107184"/>
              <a:gd name="connsiteY3" fmla="*/ 0 h 2757715"/>
              <a:gd name="connsiteX4" fmla="*/ 12107184 w 12107184"/>
              <a:gd name="connsiteY4" fmla="*/ 1511905 h 2757715"/>
              <a:gd name="connsiteX5" fmla="*/ 8974556 w 12107184"/>
              <a:gd name="connsiteY5" fmla="*/ 2540000 h 2757715"/>
              <a:gd name="connsiteX6" fmla="*/ 0 w 12107184"/>
              <a:gd name="connsiteY6" fmla="*/ 2757715 h 2757715"/>
              <a:gd name="connsiteX7" fmla="*/ 84666 w 12107184"/>
              <a:gd name="connsiteY7" fmla="*/ 2322286 h 2757715"/>
              <a:gd name="connsiteX8" fmla="*/ 84666 w 12107184"/>
              <a:gd name="connsiteY8" fmla="*/ 2322286 h 2757715"/>
              <a:gd name="connsiteX9" fmla="*/ 84666 w 12107184"/>
              <a:gd name="connsiteY9" fmla="*/ 2322286 h 2757715"/>
              <a:gd name="connsiteX0" fmla="*/ 48381 w 12107184"/>
              <a:gd name="connsiteY0" fmla="*/ 2358572 h 2757715"/>
              <a:gd name="connsiteX1" fmla="*/ 120951 w 12107184"/>
              <a:gd name="connsiteY1" fmla="*/ 2457935 h 2757715"/>
              <a:gd name="connsiteX2" fmla="*/ 9192268 w 12107184"/>
              <a:gd name="connsiteY2" fmla="*/ 1777999 h 2757715"/>
              <a:gd name="connsiteX3" fmla="*/ 12095088 w 12107184"/>
              <a:gd name="connsiteY3" fmla="*/ 0 h 2757715"/>
              <a:gd name="connsiteX4" fmla="*/ 12107184 w 12107184"/>
              <a:gd name="connsiteY4" fmla="*/ 1511905 h 2757715"/>
              <a:gd name="connsiteX5" fmla="*/ 9289028 w 12107184"/>
              <a:gd name="connsiteY5" fmla="*/ 2467429 h 2757715"/>
              <a:gd name="connsiteX6" fmla="*/ 0 w 12107184"/>
              <a:gd name="connsiteY6" fmla="*/ 2757715 h 2757715"/>
              <a:gd name="connsiteX7" fmla="*/ 84666 w 12107184"/>
              <a:gd name="connsiteY7" fmla="*/ 2322286 h 2757715"/>
              <a:gd name="connsiteX8" fmla="*/ 84666 w 12107184"/>
              <a:gd name="connsiteY8" fmla="*/ 2322286 h 2757715"/>
              <a:gd name="connsiteX9" fmla="*/ 84666 w 12107184"/>
              <a:gd name="connsiteY9" fmla="*/ 2322286 h 2757715"/>
              <a:gd name="connsiteX0" fmla="*/ 48381 w 12107184"/>
              <a:gd name="connsiteY0" fmla="*/ 2358572 h 2757715"/>
              <a:gd name="connsiteX1" fmla="*/ 120951 w 12107184"/>
              <a:gd name="connsiteY1" fmla="*/ 2457935 h 2757715"/>
              <a:gd name="connsiteX2" fmla="*/ 9192268 w 12107184"/>
              <a:gd name="connsiteY2" fmla="*/ 1777999 h 2757715"/>
              <a:gd name="connsiteX3" fmla="*/ 12095088 w 12107184"/>
              <a:gd name="connsiteY3" fmla="*/ 0 h 2757715"/>
              <a:gd name="connsiteX4" fmla="*/ 12107184 w 12107184"/>
              <a:gd name="connsiteY4" fmla="*/ 1511905 h 2757715"/>
              <a:gd name="connsiteX5" fmla="*/ 9289028 w 12107184"/>
              <a:gd name="connsiteY5" fmla="*/ 2467429 h 2757715"/>
              <a:gd name="connsiteX6" fmla="*/ 0 w 12107184"/>
              <a:gd name="connsiteY6" fmla="*/ 2757715 h 2757715"/>
              <a:gd name="connsiteX7" fmla="*/ 84666 w 12107184"/>
              <a:gd name="connsiteY7" fmla="*/ 2322286 h 2757715"/>
              <a:gd name="connsiteX8" fmla="*/ 84666 w 12107184"/>
              <a:gd name="connsiteY8" fmla="*/ 2322286 h 2757715"/>
              <a:gd name="connsiteX0" fmla="*/ 48381 w 12107184"/>
              <a:gd name="connsiteY0" fmla="*/ 2358572 h 2757715"/>
              <a:gd name="connsiteX1" fmla="*/ 120951 w 12107184"/>
              <a:gd name="connsiteY1" fmla="*/ 2457935 h 2757715"/>
              <a:gd name="connsiteX2" fmla="*/ 9192268 w 12107184"/>
              <a:gd name="connsiteY2" fmla="*/ 1777999 h 2757715"/>
              <a:gd name="connsiteX3" fmla="*/ 12095088 w 12107184"/>
              <a:gd name="connsiteY3" fmla="*/ 0 h 2757715"/>
              <a:gd name="connsiteX4" fmla="*/ 12107184 w 12107184"/>
              <a:gd name="connsiteY4" fmla="*/ 1511905 h 2757715"/>
              <a:gd name="connsiteX5" fmla="*/ 9289028 w 12107184"/>
              <a:gd name="connsiteY5" fmla="*/ 2467429 h 2757715"/>
              <a:gd name="connsiteX6" fmla="*/ 0 w 12107184"/>
              <a:gd name="connsiteY6" fmla="*/ 2757715 h 2757715"/>
              <a:gd name="connsiteX7" fmla="*/ 84666 w 12107184"/>
              <a:gd name="connsiteY7" fmla="*/ 2322286 h 2757715"/>
              <a:gd name="connsiteX0" fmla="*/ 48381 w 12107184"/>
              <a:gd name="connsiteY0" fmla="*/ 2358572 h 2757715"/>
              <a:gd name="connsiteX1" fmla="*/ 120951 w 12107184"/>
              <a:gd name="connsiteY1" fmla="*/ 2457935 h 2757715"/>
              <a:gd name="connsiteX2" fmla="*/ 9192268 w 12107184"/>
              <a:gd name="connsiteY2" fmla="*/ 1777999 h 2757715"/>
              <a:gd name="connsiteX3" fmla="*/ 12095088 w 12107184"/>
              <a:gd name="connsiteY3" fmla="*/ 0 h 2757715"/>
              <a:gd name="connsiteX4" fmla="*/ 12107184 w 12107184"/>
              <a:gd name="connsiteY4" fmla="*/ 1511905 h 2757715"/>
              <a:gd name="connsiteX5" fmla="*/ 9289028 w 12107184"/>
              <a:gd name="connsiteY5" fmla="*/ 2467429 h 2757715"/>
              <a:gd name="connsiteX6" fmla="*/ 0 w 12107184"/>
              <a:gd name="connsiteY6" fmla="*/ 2757715 h 2757715"/>
              <a:gd name="connsiteX0" fmla="*/ 120951 w 12107184"/>
              <a:gd name="connsiteY0" fmla="*/ 2457935 h 2757715"/>
              <a:gd name="connsiteX1" fmla="*/ 9192268 w 12107184"/>
              <a:gd name="connsiteY1" fmla="*/ 1777999 h 2757715"/>
              <a:gd name="connsiteX2" fmla="*/ 12095088 w 12107184"/>
              <a:gd name="connsiteY2" fmla="*/ 0 h 2757715"/>
              <a:gd name="connsiteX3" fmla="*/ 12107184 w 12107184"/>
              <a:gd name="connsiteY3" fmla="*/ 1511905 h 2757715"/>
              <a:gd name="connsiteX4" fmla="*/ 9289028 w 12107184"/>
              <a:gd name="connsiteY4" fmla="*/ 2467429 h 2757715"/>
              <a:gd name="connsiteX5" fmla="*/ 0 w 12107184"/>
              <a:gd name="connsiteY5" fmla="*/ 2757715 h 2757715"/>
              <a:gd name="connsiteX0" fmla="*/ 48380 w 12107184"/>
              <a:gd name="connsiteY0" fmla="*/ 2409554 h 2757715"/>
              <a:gd name="connsiteX1" fmla="*/ 9192268 w 12107184"/>
              <a:gd name="connsiteY1" fmla="*/ 1777999 h 2757715"/>
              <a:gd name="connsiteX2" fmla="*/ 12095088 w 12107184"/>
              <a:gd name="connsiteY2" fmla="*/ 0 h 2757715"/>
              <a:gd name="connsiteX3" fmla="*/ 12107184 w 12107184"/>
              <a:gd name="connsiteY3" fmla="*/ 1511905 h 2757715"/>
              <a:gd name="connsiteX4" fmla="*/ 9289028 w 12107184"/>
              <a:gd name="connsiteY4" fmla="*/ 2467429 h 2757715"/>
              <a:gd name="connsiteX5" fmla="*/ 0 w 12107184"/>
              <a:gd name="connsiteY5" fmla="*/ 2757715 h 2757715"/>
              <a:gd name="connsiteX0" fmla="*/ 48380 w 12107184"/>
              <a:gd name="connsiteY0" fmla="*/ 2409554 h 2757715"/>
              <a:gd name="connsiteX1" fmla="*/ 9240648 w 12107184"/>
              <a:gd name="connsiteY1" fmla="*/ 2056190 h 2757715"/>
              <a:gd name="connsiteX2" fmla="*/ 12095088 w 12107184"/>
              <a:gd name="connsiteY2" fmla="*/ 0 h 2757715"/>
              <a:gd name="connsiteX3" fmla="*/ 12107184 w 12107184"/>
              <a:gd name="connsiteY3" fmla="*/ 1511905 h 2757715"/>
              <a:gd name="connsiteX4" fmla="*/ 9289028 w 12107184"/>
              <a:gd name="connsiteY4" fmla="*/ 2467429 h 2757715"/>
              <a:gd name="connsiteX5" fmla="*/ 0 w 12107184"/>
              <a:gd name="connsiteY5" fmla="*/ 2757715 h 2757715"/>
              <a:gd name="connsiteX0" fmla="*/ 48380 w 12107184"/>
              <a:gd name="connsiteY0" fmla="*/ 2409554 h 2757715"/>
              <a:gd name="connsiteX1" fmla="*/ 9228553 w 12107184"/>
              <a:gd name="connsiteY1" fmla="*/ 1862666 h 2757715"/>
              <a:gd name="connsiteX2" fmla="*/ 12095088 w 12107184"/>
              <a:gd name="connsiteY2" fmla="*/ 0 h 2757715"/>
              <a:gd name="connsiteX3" fmla="*/ 12107184 w 12107184"/>
              <a:gd name="connsiteY3" fmla="*/ 1511905 h 2757715"/>
              <a:gd name="connsiteX4" fmla="*/ 9289028 w 12107184"/>
              <a:gd name="connsiteY4" fmla="*/ 2467429 h 2757715"/>
              <a:gd name="connsiteX5" fmla="*/ 0 w 12107184"/>
              <a:gd name="connsiteY5" fmla="*/ 2757715 h 2757715"/>
              <a:gd name="connsiteX0" fmla="*/ 36284 w 12107184"/>
              <a:gd name="connsiteY0" fmla="*/ 2578888 h 2757715"/>
              <a:gd name="connsiteX1" fmla="*/ 9228553 w 12107184"/>
              <a:gd name="connsiteY1" fmla="*/ 1862666 h 2757715"/>
              <a:gd name="connsiteX2" fmla="*/ 12095088 w 12107184"/>
              <a:gd name="connsiteY2" fmla="*/ 0 h 2757715"/>
              <a:gd name="connsiteX3" fmla="*/ 12107184 w 12107184"/>
              <a:gd name="connsiteY3" fmla="*/ 1511905 h 2757715"/>
              <a:gd name="connsiteX4" fmla="*/ 9289028 w 12107184"/>
              <a:gd name="connsiteY4" fmla="*/ 2467429 h 2757715"/>
              <a:gd name="connsiteX5" fmla="*/ 0 w 12107184"/>
              <a:gd name="connsiteY5" fmla="*/ 2757715 h 2757715"/>
              <a:gd name="connsiteX0" fmla="*/ 36284 w 12107184"/>
              <a:gd name="connsiteY0" fmla="*/ 2578888 h 2914953"/>
              <a:gd name="connsiteX1" fmla="*/ 9228553 w 12107184"/>
              <a:gd name="connsiteY1" fmla="*/ 1862666 h 2914953"/>
              <a:gd name="connsiteX2" fmla="*/ 12095088 w 12107184"/>
              <a:gd name="connsiteY2" fmla="*/ 0 h 2914953"/>
              <a:gd name="connsiteX3" fmla="*/ 12107184 w 12107184"/>
              <a:gd name="connsiteY3" fmla="*/ 1511905 h 2914953"/>
              <a:gd name="connsiteX4" fmla="*/ 9289028 w 12107184"/>
              <a:gd name="connsiteY4" fmla="*/ 2467429 h 2914953"/>
              <a:gd name="connsiteX5" fmla="*/ 0 w 12107184"/>
              <a:gd name="connsiteY5" fmla="*/ 2914953 h 2914953"/>
              <a:gd name="connsiteX0" fmla="*/ 48379 w 12119279"/>
              <a:gd name="connsiteY0" fmla="*/ 2578888 h 2866572"/>
              <a:gd name="connsiteX1" fmla="*/ 9240648 w 12119279"/>
              <a:gd name="connsiteY1" fmla="*/ 1862666 h 2866572"/>
              <a:gd name="connsiteX2" fmla="*/ 12107183 w 12119279"/>
              <a:gd name="connsiteY2" fmla="*/ 0 h 2866572"/>
              <a:gd name="connsiteX3" fmla="*/ 12119279 w 12119279"/>
              <a:gd name="connsiteY3" fmla="*/ 1511905 h 2866572"/>
              <a:gd name="connsiteX4" fmla="*/ 9301123 w 12119279"/>
              <a:gd name="connsiteY4" fmla="*/ 2467429 h 2866572"/>
              <a:gd name="connsiteX5" fmla="*/ 0 w 12119279"/>
              <a:gd name="connsiteY5" fmla="*/ 2866572 h 2866572"/>
              <a:gd name="connsiteX0" fmla="*/ 48379 w 12131374"/>
              <a:gd name="connsiteY0" fmla="*/ 2578888 h 2866572"/>
              <a:gd name="connsiteX1" fmla="*/ 9240648 w 12131374"/>
              <a:gd name="connsiteY1" fmla="*/ 1862666 h 2866572"/>
              <a:gd name="connsiteX2" fmla="*/ 12107183 w 12131374"/>
              <a:gd name="connsiteY2" fmla="*/ 0 h 2866572"/>
              <a:gd name="connsiteX3" fmla="*/ 12131374 w 12131374"/>
              <a:gd name="connsiteY3" fmla="*/ 1427238 h 2866572"/>
              <a:gd name="connsiteX4" fmla="*/ 9301123 w 12131374"/>
              <a:gd name="connsiteY4" fmla="*/ 2467429 h 2866572"/>
              <a:gd name="connsiteX5" fmla="*/ 0 w 12131374"/>
              <a:gd name="connsiteY5" fmla="*/ 2866572 h 2866572"/>
              <a:gd name="connsiteX0" fmla="*/ 48379 w 12131374"/>
              <a:gd name="connsiteY0" fmla="*/ 2578888 h 2866572"/>
              <a:gd name="connsiteX1" fmla="*/ 9119697 w 12131374"/>
              <a:gd name="connsiteY1" fmla="*/ 1886857 h 2866572"/>
              <a:gd name="connsiteX2" fmla="*/ 12107183 w 12131374"/>
              <a:gd name="connsiteY2" fmla="*/ 0 h 2866572"/>
              <a:gd name="connsiteX3" fmla="*/ 12131374 w 12131374"/>
              <a:gd name="connsiteY3" fmla="*/ 1427238 h 2866572"/>
              <a:gd name="connsiteX4" fmla="*/ 9301123 w 12131374"/>
              <a:gd name="connsiteY4" fmla="*/ 2467429 h 2866572"/>
              <a:gd name="connsiteX5" fmla="*/ 0 w 12131374"/>
              <a:gd name="connsiteY5" fmla="*/ 2866572 h 2866572"/>
              <a:gd name="connsiteX0" fmla="*/ 48379 w 12119279"/>
              <a:gd name="connsiteY0" fmla="*/ 2578888 h 2866572"/>
              <a:gd name="connsiteX1" fmla="*/ 9119697 w 12119279"/>
              <a:gd name="connsiteY1" fmla="*/ 1886857 h 2866572"/>
              <a:gd name="connsiteX2" fmla="*/ 12107183 w 12119279"/>
              <a:gd name="connsiteY2" fmla="*/ 0 h 2866572"/>
              <a:gd name="connsiteX3" fmla="*/ 12119279 w 12119279"/>
              <a:gd name="connsiteY3" fmla="*/ 1366762 h 2866572"/>
              <a:gd name="connsiteX4" fmla="*/ 9301123 w 12119279"/>
              <a:gd name="connsiteY4" fmla="*/ 2467429 h 2866572"/>
              <a:gd name="connsiteX5" fmla="*/ 0 w 12119279"/>
              <a:gd name="connsiteY5" fmla="*/ 2866572 h 2866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19279" h="2866572">
                <a:moveTo>
                  <a:pt x="48379" y="2578888"/>
                </a:moveTo>
                <a:lnTo>
                  <a:pt x="9119697" y="1886857"/>
                </a:lnTo>
                <a:lnTo>
                  <a:pt x="12107183" y="0"/>
                </a:lnTo>
                <a:lnTo>
                  <a:pt x="12119279" y="1366762"/>
                </a:lnTo>
                <a:lnTo>
                  <a:pt x="9301123" y="2467429"/>
                </a:lnTo>
                <a:lnTo>
                  <a:pt x="0" y="2866572"/>
                </a:lnTo>
              </a:path>
            </a:pathLst>
          </a:custGeom>
          <a:solidFill>
            <a:schemeClr val="accent2">
              <a:lumMod val="50000"/>
            </a:schemeClr>
          </a:solidFill>
          <a:ln>
            <a:noFill/>
          </a:ln>
        </p:spPr>
        <p:style>
          <a:lnRef idx="1">
            <a:schemeClr val="accent1"/>
          </a:lnRef>
          <a:fillRef idx="0">
            <a:schemeClr val="accent1"/>
          </a:fillRef>
          <a:effectRef idx="0">
            <a:schemeClr val="accent1"/>
          </a:effectRef>
          <a:fontRef idx="minor">
            <a:schemeClr val="tx1"/>
          </a:fontRef>
        </p:style>
        <p:txBody>
          <a:bodyPr lIns="68574" tIns="34288" rIns="68574" bIns="34288" rtlCol="0" anchor="ctr"/>
          <a:lstStyle/>
          <a:p>
            <a:pPr algn="ctr" defTabSz="685748" fontAlgn="auto">
              <a:spcBef>
                <a:spcPts val="0"/>
              </a:spcBef>
              <a:spcAft>
                <a:spcPts val="0"/>
              </a:spcAft>
            </a:pPr>
            <a:endParaRPr lang="en-US" sz="1400" dirty="0">
              <a:solidFill>
                <a:srgbClr val="58595B"/>
              </a:solidFill>
            </a:endParaRPr>
          </a:p>
        </p:txBody>
      </p:sp>
      <p:sp>
        <p:nvSpPr>
          <p:cNvPr id="2" name="Title 1"/>
          <p:cNvSpPr>
            <a:spLocks noGrp="1"/>
          </p:cNvSpPr>
          <p:nvPr>
            <p:ph type="title"/>
          </p:nvPr>
        </p:nvSpPr>
        <p:spPr/>
        <p:txBody>
          <a:bodyPr/>
          <a:lstStyle/>
          <a:p>
            <a:r>
              <a:rPr lang="en-US" smtClean="0"/>
              <a:t>Click to edit Master title style</a:t>
            </a:r>
            <a:endParaRPr lang="en-US"/>
          </a:p>
        </p:txBody>
      </p:sp>
      <p:grpSp>
        <p:nvGrpSpPr>
          <p:cNvPr id="3" name="Group 5"/>
          <p:cNvGrpSpPr/>
          <p:nvPr userDrawn="1"/>
        </p:nvGrpSpPr>
        <p:grpSpPr>
          <a:xfrm>
            <a:off x="-215" y="0"/>
            <a:ext cx="9144430" cy="5143500"/>
            <a:chOff x="0" y="0"/>
            <a:chExt cx="12189398" cy="6858000"/>
          </a:xfrm>
          <a:solidFill>
            <a:srgbClr val="D8E1E6"/>
          </a:solidFill>
        </p:grpSpPr>
        <p:sp>
          <p:nvSpPr>
            <p:cNvPr id="7" name="Rectangle 6"/>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48" fontAlgn="auto">
                <a:spcBef>
                  <a:spcPts val="0"/>
                </a:spcBef>
                <a:spcAft>
                  <a:spcPts val="0"/>
                </a:spcAft>
              </a:pPr>
              <a:endParaRPr sz="1400" dirty="0">
                <a:solidFill>
                  <a:srgbClr val="FFFFFF"/>
                </a:solidFill>
              </a:endParaRPr>
            </a:p>
          </p:txBody>
        </p:sp>
        <p:sp>
          <p:nvSpPr>
            <p:cNvPr id="8" name="Rectangle 7"/>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48" fontAlgn="auto">
                <a:spcBef>
                  <a:spcPts val="0"/>
                </a:spcBef>
                <a:spcAft>
                  <a:spcPts val="0"/>
                </a:spcAft>
              </a:pPr>
              <a:endParaRPr sz="1400" dirty="0">
                <a:solidFill>
                  <a:srgbClr val="FFFFFF"/>
                </a:solidFill>
              </a:endParaRPr>
            </a:p>
          </p:txBody>
        </p:sp>
        <p:sp>
          <p:nvSpPr>
            <p:cNvPr id="9" name="Rectangle 8"/>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48" fontAlgn="auto">
                <a:spcBef>
                  <a:spcPts val="0"/>
                </a:spcBef>
                <a:spcAft>
                  <a:spcPts val="0"/>
                </a:spcAft>
              </a:pPr>
              <a:endParaRPr sz="1400" dirty="0">
                <a:solidFill>
                  <a:srgbClr val="FFFFFF"/>
                </a:solidFill>
              </a:endParaRPr>
            </a:p>
          </p:txBody>
        </p:sp>
        <p:sp>
          <p:nvSpPr>
            <p:cNvPr id="10" name="Rectangle 9"/>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48" fontAlgn="auto">
                <a:spcBef>
                  <a:spcPts val="0"/>
                </a:spcBef>
                <a:spcAft>
                  <a:spcPts val="0"/>
                </a:spcAft>
              </a:pPr>
              <a:endParaRPr sz="1400" dirty="0">
                <a:solidFill>
                  <a:srgbClr val="FFFFFF"/>
                </a:solidFill>
              </a:endParaRPr>
            </a:p>
          </p:txBody>
        </p:sp>
      </p:grpSp>
      <p:sp>
        <p:nvSpPr>
          <p:cNvPr id="11" name="TextBox 10"/>
          <p:cNvSpPr txBox="1"/>
          <p:nvPr userDrawn="1"/>
        </p:nvSpPr>
        <p:spPr>
          <a:xfrm>
            <a:off x="3951894" y="4917186"/>
            <a:ext cx="2400925" cy="137160"/>
          </a:xfrm>
          <a:prstGeom prst="rect">
            <a:avLst/>
          </a:prstGeom>
          <a:noFill/>
        </p:spPr>
        <p:txBody>
          <a:bodyPr vert="horz" wrap="none" lIns="0" tIns="0" rIns="0" bIns="0" rtlCol="0" anchor="ctr" anchorCtr="0">
            <a:noAutofit/>
          </a:bodyPr>
          <a:lstStyle/>
          <a:p>
            <a:pPr algn="r" defTabSz="685748" fontAlgn="auto">
              <a:spcBef>
                <a:spcPts val="0"/>
              </a:spcBef>
              <a:spcAft>
                <a:spcPts val="0"/>
              </a:spcAft>
            </a:pPr>
            <a:r>
              <a:rPr sz="600" dirty="0">
                <a:solidFill>
                  <a:srgbClr val="58595B"/>
                </a:solidFill>
                <a:latin typeface="Calibri"/>
                <a:ea typeface="+mn-ea"/>
              </a:rPr>
              <a:t>Copyright © </a:t>
            </a:r>
            <a:r>
              <a:rPr lang="en-US" sz="600" dirty="0" smtClean="0">
                <a:solidFill>
                  <a:srgbClr val="58595B"/>
                </a:solidFill>
                <a:latin typeface="Calibri"/>
                <a:ea typeface="+mn-ea"/>
              </a:rPr>
              <a:t>2017,</a:t>
            </a:r>
            <a:r>
              <a:rPr sz="600" dirty="0" smtClean="0">
                <a:solidFill>
                  <a:srgbClr val="58595B"/>
                </a:solidFill>
                <a:latin typeface="Calibri"/>
                <a:ea typeface="+mn-ea"/>
              </a:rPr>
              <a:t> </a:t>
            </a:r>
            <a:r>
              <a:rPr sz="600" dirty="0">
                <a:solidFill>
                  <a:srgbClr val="58595B"/>
                </a:solidFill>
                <a:latin typeface="Calibri"/>
                <a:ea typeface="+mn-ea"/>
              </a:rPr>
              <a:t>Oracle and/or its affiliates. All rights reserved.  </a:t>
            </a:r>
          </a:p>
        </p:txBody>
      </p:sp>
      <p:pic>
        <p:nvPicPr>
          <p:cNvPr id="12" name="Picture 11" descr="Oracle logo in white on red staging background"/>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97868" y="4697730"/>
            <a:ext cx="1219171" cy="445770"/>
          </a:xfrm>
          <a:prstGeom prst="rect">
            <a:avLst/>
          </a:prstGeom>
        </p:spPr>
      </p:pic>
      <p:sp>
        <p:nvSpPr>
          <p:cNvPr id="5" name="Slide Number Placeholder 4"/>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Tree>
    <p:extLst>
      <p:ext uri="{BB962C8B-B14F-4D97-AF65-F5344CB8AC3E}">
        <p14:creationId xmlns:p14="http://schemas.microsoft.com/office/powerpoint/2010/main" val="2048539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iOS Smartphone and Tablet: Horizontal">
    <p:spTree>
      <p:nvGrpSpPr>
        <p:cNvPr id="1" name=""/>
        <p:cNvGrpSpPr/>
        <p:nvPr/>
      </p:nvGrpSpPr>
      <p:grpSpPr>
        <a:xfrm>
          <a:off x="0" y="0"/>
          <a:ext cx="0" cy="0"/>
          <a:chOff x="0" y="0"/>
          <a:chExt cx="0" cy="0"/>
        </a:xfrm>
      </p:grpSpPr>
      <p:pic>
        <p:nvPicPr>
          <p:cNvPr id="2" name="Picture 1" descr="Photos, screen captures, graphics can be inserted in a white mobile phone and tablet"/>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570551" y="710294"/>
            <a:ext cx="5820050" cy="4091487"/>
          </a:xfrm>
          <a:prstGeom prst="rect">
            <a:avLst/>
          </a:prstGeom>
        </p:spPr>
      </p:pic>
      <p:sp>
        <p:nvSpPr>
          <p:cNvPr id="5" name="Date Placeholder 4"/>
          <p:cNvSpPr>
            <a:spLocks noGrp="1"/>
          </p:cNvSpPr>
          <p:nvPr>
            <p:ph type="dt" sz="half" idx="10"/>
          </p:nvPr>
        </p:nvSpPr>
        <p:spPr/>
        <p:txBody>
          <a:bodyPr/>
          <a:lstStyle/>
          <a:p>
            <a:fld id="{B2CCB18B-0392-4EE1-817E-2A1695729F0F}" type="datetime1">
              <a:rPr lang="en-US" smtClean="0">
                <a:solidFill>
                  <a:srgbClr val="5F5F5F"/>
                </a:solidFill>
              </a:rPr>
              <a:pPr/>
              <a:t>3/25/2019</a:t>
            </a:fld>
            <a:endParaRPr dirty="0">
              <a:solidFill>
                <a:srgbClr val="5F5F5F"/>
              </a:solidFill>
            </a:endParaRPr>
          </a:p>
        </p:txBody>
      </p:sp>
      <p:sp>
        <p:nvSpPr>
          <p:cNvPr id="6" name="Footer Placeholder 5"/>
          <p:cNvSpPr>
            <a:spLocks noGrp="1"/>
          </p:cNvSpPr>
          <p:nvPr>
            <p:ph type="ftr" sz="quarter" idx="11"/>
          </p:nvPr>
        </p:nvSpPr>
        <p:spPr/>
        <p:txBody>
          <a:bodyPr/>
          <a:lstStyle/>
          <a:p>
            <a:endParaRPr dirty="0">
              <a:solidFill>
                <a:srgbClr val="5F5F5F"/>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F5F5F"/>
                </a:solidFill>
              </a:rPr>
              <a:pPr/>
              <a:t>‹#›</a:t>
            </a:fld>
            <a:endParaRPr dirty="0">
              <a:solidFill>
                <a:srgbClr val="5F5F5F"/>
              </a:solidFill>
            </a:endParaRPr>
          </a:p>
        </p:txBody>
      </p:sp>
      <p:sp>
        <p:nvSpPr>
          <p:cNvPr id="4" name="Title 3"/>
          <p:cNvSpPr>
            <a:spLocks noGrp="1"/>
          </p:cNvSpPr>
          <p:nvPr>
            <p:ph type="title"/>
          </p:nvPr>
        </p:nvSpPr>
        <p:spPr/>
        <p:txBody>
          <a:bodyPr/>
          <a:lstStyle/>
          <a:p>
            <a:r>
              <a:rPr lang="en-US" dirty="0"/>
              <a:t>Click to edit Master title style</a:t>
            </a:r>
            <a:endParaRPr dirty="0"/>
          </a:p>
        </p:txBody>
      </p:sp>
    </p:spTree>
    <p:extLst>
      <p:ext uri="{BB962C8B-B14F-4D97-AF65-F5344CB8AC3E}">
        <p14:creationId xmlns:p14="http://schemas.microsoft.com/office/powerpoint/2010/main" val="4127106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iOS Smartphone and Tablet: Vertical">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cstate="screen">
            <a:extLst>
              <a:ext uri="{28A0092B-C50C-407E-A947-70E740481C1C}">
                <a14:useLocalDpi xmlns:a14="http://schemas.microsoft.com/office/drawing/2010/main"/>
              </a:ext>
            </a:extLst>
          </a:blip>
          <a:srcRect r="7518"/>
          <a:stretch/>
        </p:blipFill>
        <p:spPr>
          <a:xfrm rot="5400000">
            <a:off x="4312999" y="834735"/>
            <a:ext cx="4505285" cy="3426460"/>
          </a:xfrm>
          <a:prstGeom prst="rect">
            <a:avLst/>
          </a:prstGeom>
        </p:spPr>
      </p:pic>
      <p:sp>
        <p:nvSpPr>
          <p:cNvPr id="2" name="Title 1"/>
          <p:cNvSpPr>
            <a:spLocks noGrp="1"/>
          </p:cNvSpPr>
          <p:nvPr>
            <p:ph type="title"/>
          </p:nvPr>
        </p:nvSpPr>
        <p:spPr>
          <a:xfrm>
            <a:off x="398964" y="304800"/>
            <a:ext cx="4458861" cy="666750"/>
          </a:xfrm>
        </p:spPr>
        <p:txBody>
          <a:bodyPr anchor="b"/>
          <a:lstStyle>
            <a:lvl1pPr algn="l">
              <a:defRPr sz="2700" b="0"/>
            </a:lvl1pPr>
          </a:lstStyle>
          <a:p>
            <a:r>
              <a:rPr lang="en-US" dirty="0"/>
              <a:t>Click to edit Master title style</a:t>
            </a:r>
            <a:endParaRPr dirty="0"/>
          </a:p>
        </p:txBody>
      </p:sp>
      <p:sp>
        <p:nvSpPr>
          <p:cNvPr id="5" name="Date Placeholder 4"/>
          <p:cNvSpPr>
            <a:spLocks noGrp="1"/>
          </p:cNvSpPr>
          <p:nvPr>
            <p:ph type="dt" sz="half" idx="10"/>
          </p:nvPr>
        </p:nvSpPr>
        <p:spPr/>
        <p:txBody>
          <a:bodyPr/>
          <a:lstStyle/>
          <a:p>
            <a:fld id="{084506C1-CA6C-4CCB-937A-E33D379ADFBC}" type="datetime1">
              <a:rPr lang="en-US" smtClean="0">
                <a:solidFill>
                  <a:srgbClr val="5F5F5F"/>
                </a:solidFill>
              </a:rPr>
              <a:pPr/>
              <a:t>3/25/2019</a:t>
            </a:fld>
            <a:endParaRPr dirty="0">
              <a:solidFill>
                <a:srgbClr val="5F5F5F"/>
              </a:solidFill>
            </a:endParaRPr>
          </a:p>
        </p:txBody>
      </p:sp>
      <p:sp>
        <p:nvSpPr>
          <p:cNvPr id="6" name="Footer Placeholder 5"/>
          <p:cNvSpPr>
            <a:spLocks noGrp="1"/>
          </p:cNvSpPr>
          <p:nvPr>
            <p:ph type="ftr" sz="quarter" idx="11"/>
          </p:nvPr>
        </p:nvSpPr>
        <p:spPr/>
        <p:txBody>
          <a:bodyPr/>
          <a:lstStyle/>
          <a:p>
            <a:endParaRPr dirty="0">
              <a:solidFill>
                <a:srgbClr val="5F5F5F"/>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F5F5F"/>
                </a:solidFill>
              </a:rPr>
              <a:pPr/>
              <a:t>‹#›</a:t>
            </a:fld>
            <a:endParaRPr dirty="0">
              <a:solidFill>
                <a:srgbClr val="5F5F5F"/>
              </a:solidFill>
            </a:endParaRPr>
          </a:p>
        </p:txBody>
      </p:sp>
      <p:sp>
        <p:nvSpPr>
          <p:cNvPr id="9" name="Picture Placeholder 2"/>
          <p:cNvSpPr>
            <a:spLocks noGrp="1"/>
          </p:cNvSpPr>
          <p:nvPr>
            <p:ph type="pic" idx="13"/>
          </p:nvPr>
        </p:nvSpPr>
        <p:spPr bwMode="gray">
          <a:xfrm>
            <a:off x="5062079" y="759859"/>
            <a:ext cx="2972377" cy="3939261"/>
          </a:xfrm>
          <a:solidFill>
            <a:schemeClr val="bg2"/>
          </a:solidFill>
          <a:ln w="12700">
            <a:solidFill>
              <a:schemeClr val="bg2"/>
            </a:solidFill>
          </a:ln>
        </p:spPr>
        <p:txBody>
          <a:bodyPr tIns="137109">
            <a:normAutofit/>
          </a:bodyPr>
          <a:lstStyle>
            <a:lvl1pPr marL="0" indent="0" algn="ctr">
              <a:buNone/>
              <a:defRPr sz="1500"/>
            </a:lvl1pPr>
            <a:lvl2pPr marL="342769" indent="0">
              <a:buNone/>
              <a:defRPr sz="2100"/>
            </a:lvl2pPr>
            <a:lvl3pPr marL="685541" indent="0">
              <a:buNone/>
              <a:defRPr sz="1800"/>
            </a:lvl3pPr>
            <a:lvl4pPr marL="1028312" indent="0">
              <a:buNone/>
              <a:defRPr sz="1500"/>
            </a:lvl4pPr>
            <a:lvl5pPr marL="1371088" indent="0">
              <a:buNone/>
              <a:defRPr sz="1500"/>
            </a:lvl5pPr>
            <a:lvl6pPr marL="1713856" indent="0">
              <a:buNone/>
              <a:defRPr sz="1500"/>
            </a:lvl6pPr>
            <a:lvl7pPr marL="2056628" indent="0">
              <a:buNone/>
              <a:defRPr sz="1500"/>
            </a:lvl7pPr>
            <a:lvl8pPr marL="2399400" indent="0">
              <a:buNone/>
              <a:defRPr sz="1500"/>
            </a:lvl8pPr>
            <a:lvl9pPr marL="2742171" indent="0">
              <a:buNone/>
              <a:defRPr sz="1500"/>
            </a:lvl9pPr>
          </a:lstStyle>
          <a:p>
            <a:r>
              <a:rPr lang="en-US"/>
              <a:t>Click icon to add picture</a:t>
            </a:r>
            <a:endParaRPr dirty="0"/>
          </a:p>
        </p:txBody>
      </p:sp>
      <p:pic>
        <p:nvPicPr>
          <p:cNvPr id="13" name="Picture 12" descr="Photos, screen captures, graphics can be inserted in a white mobile phone and tablet"/>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2971389" y="1428755"/>
            <a:ext cx="1381017" cy="2915354"/>
          </a:xfrm>
          <a:prstGeom prst="rect">
            <a:avLst/>
          </a:prstGeom>
        </p:spPr>
      </p:pic>
      <p:sp>
        <p:nvSpPr>
          <p:cNvPr id="14" name="Picture Placeholder 2"/>
          <p:cNvSpPr>
            <a:spLocks noGrp="1"/>
          </p:cNvSpPr>
          <p:nvPr>
            <p:ph type="pic" idx="1"/>
          </p:nvPr>
        </p:nvSpPr>
        <p:spPr bwMode="gray">
          <a:xfrm>
            <a:off x="3060379" y="1836648"/>
            <a:ext cx="1214182" cy="2125980"/>
          </a:xfrm>
          <a:solidFill>
            <a:schemeClr val="bg2"/>
          </a:solidFill>
          <a:ln w="12700">
            <a:solidFill>
              <a:schemeClr val="bg2"/>
            </a:solidFill>
          </a:ln>
        </p:spPr>
        <p:txBody>
          <a:bodyPr tIns="137109">
            <a:normAutofit/>
          </a:bodyPr>
          <a:lstStyle>
            <a:lvl1pPr marL="0" indent="0" algn="ctr">
              <a:buNone/>
              <a:defRPr sz="1500"/>
            </a:lvl1pPr>
            <a:lvl2pPr marL="342769" indent="0">
              <a:buNone/>
              <a:defRPr sz="2100"/>
            </a:lvl2pPr>
            <a:lvl3pPr marL="685541" indent="0">
              <a:buNone/>
              <a:defRPr sz="1800"/>
            </a:lvl3pPr>
            <a:lvl4pPr marL="1028312" indent="0">
              <a:buNone/>
              <a:defRPr sz="1500"/>
            </a:lvl4pPr>
            <a:lvl5pPr marL="1371088" indent="0">
              <a:buNone/>
              <a:defRPr sz="1500"/>
            </a:lvl5pPr>
            <a:lvl6pPr marL="1713856" indent="0">
              <a:buNone/>
              <a:defRPr sz="1500"/>
            </a:lvl6pPr>
            <a:lvl7pPr marL="2056628" indent="0">
              <a:buNone/>
              <a:defRPr sz="1500"/>
            </a:lvl7pPr>
            <a:lvl8pPr marL="2399400" indent="0">
              <a:buNone/>
              <a:defRPr sz="1500"/>
            </a:lvl8pPr>
            <a:lvl9pPr marL="2742171" indent="0">
              <a:buNone/>
              <a:defRPr sz="1500"/>
            </a:lvl9pPr>
          </a:lstStyle>
          <a:p>
            <a:r>
              <a:rPr lang="en-US" dirty="0"/>
              <a:t>Click icon to add picture</a:t>
            </a:r>
            <a:endParaRPr dirty="0"/>
          </a:p>
        </p:txBody>
      </p:sp>
    </p:spTree>
    <p:extLst>
      <p:ext uri="{BB962C8B-B14F-4D97-AF65-F5344CB8AC3E}">
        <p14:creationId xmlns:p14="http://schemas.microsoft.com/office/powerpoint/2010/main" val="2720634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Android Smartphone and Tablet: Horizontal">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340400" y="1508364"/>
            <a:ext cx="1365097" cy="2642140"/>
          </a:xfrm>
          <a:prstGeom prst="rect">
            <a:avLst/>
          </a:prstGeom>
        </p:spPr>
      </p:pic>
      <p:pic>
        <p:nvPicPr>
          <p:cNvPr id="11" name="Picture 10" descr="Photos, screen captures, graphics can be inserted in a white mobile phone and tablet"/>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182321" y="1188994"/>
            <a:ext cx="4373114" cy="3080462"/>
          </a:xfrm>
          <a:prstGeom prst="rect">
            <a:avLst/>
          </a:prstGeom>
        </p:spPr>
      </p:pic>
      <p:sp>
        <p:nvSpPr>
          <p:cNvPr id="3" name="Picture Placeholder 2"/>
          <p:cNvSpPr>
            <a:spLocks noGrp="1"/>
          </p:cNvSpPr>
          <p:nvPr>
            <p:ph type="pic" idx="1"/>
          </p:nvPr>
        </p:nvSpPr>
        <p:spPr bwMode="gray">
          <a:xfrm>
            <a:off x="1433002" y="1773437"/>
            <a:ext cx="1179883" cy="2125263"/>
          </a:xfrm>
          <a:solidFill>
            <a:schemeClr val="bg2"/>
          </a:solidFill>
          <a:ln w="12700">
            <a:solidFill>
              <a:schemeClr val="bg2"/>
            </a:solidFill>
          </a:ln>
        </p:spPr>
        <p:txBody>
          <a:bodyPr tIns="137109">
            <a:normAutofit/>
          </a:bodyPr>
          <a:lstStyle>
            <a:lvl1pPr marL="0" indent="0" algn="ctr">
              <a:buNone/>
              <a:defRPr sz="1500"/>
            </a:lvl1pPr>
            <a:lvl2pPr marL="342769" indent="0">
              <a:buNone/>
              <a:defRPr sz="2100"/>
            </a:lvl2pPr>
            <a:lvl3pPr marL="685541" indent="0">
              <a:buNone/>
              <a:defRPr sz="1800"/>
            </a:lvl3pPr>
            <a:lvl4pPr marL="1028312" indent="0">
              <a:buNone/>
              <a:defRPr sz="1500"/>
            </a:lvl4pPr>
            <a:lvl5pPr marL="1371088" indent="0">
              <a:buNone/>
              <a:defRPr sz="1500"/>
            </a:lvl5pPr>
            <a:lvl6pPr marL="1713856" indent="0">
              <a:buNone/>
              <a:defRPr sz="1500"/>
            </a:lvl6pPr>
            <a:lvl7pPr marL="2056628" indent="0">
              <a:buNone/>
              <a:defRPr sz="1500"/>
            </a:lvl7pPr>
            <a:lvl8pPr marL="2399400" indent="0">
              <a:buNone/>
              <a:defRPr sz="1500"/>
            </a:lvl8pPr>
            <a:lvl9pPr marL="2742171" indent="0">
              <a:buNone/>
              <a:defRPr sz="1500"/>
            </a:lvl9pPr>
          </a:lstStyle>
          <a:p>
            <a:r>
              <a:rPr lang="en-US"/>
              <a:t>Click icon to add picture</a:t>
            </a:r>
            <a:endParaRPr dirty="0"/>
          </a:p>
        </p:txBody>
      </p:sp>
      <p:sp>
        <p:nvSpPr>
          <p:cNvPr id="5" name="Date Placeholder 4"/>
          <p:cNvSpPr>
            <a:spLocks noGrp="1"/>
          </p:cNvSpPr>
          <p:nvPr>
            <p:ph type="dt" sz="half" idx="10"/>
          </p:nvPr>
        </p:nvSpPr>
        <p:spPr/>
        <p:txBody>
          <a:bodyPr/>
          <a:lstStyle/>
          <a:p>
            <a:fld id="{90010872-2833-40C4-A833-31B6B68B916C}" type="datetime1">
              <a:rPr lang="en-US" smtClean="0">
                <a:solidFill>
                  <a:srgbClr val="5F5F5F"/>
                </a:solidFill>
              </a:rPr>
              <a:pPr/>
              <a:t>3/25/2019</a:t>
            </a:fld>
            <a:endParaRPr dirty="0">
              <a:solidFill>
                <a:srgbClr val="5F5F5F"/>
              </a:solidFill>
            </a:endParaRPr>
          </a:p>
        </p:txBody>
      </p:sp>
      <p:sp>
        <p:nvSpPr>
          <p:cNvPr id="6" name="Footer Placeholder 5"/>
          <p:cNvSpPr>
            <a:spLocks noGrp="1"/>
          </p:cNvSpPr>
          <p:nvPr>
            <p:ph type="ftr" sz="quarter" idx="11"/>
          </p:nvPr>
        </p:nvSpPr>
        <p:spPr/>
        <p:txBody>
          <a:bodyPr/>
          <a:lstStyle/>
          <a:p>
            <a:endParaRPr dirty="0">
              <a:solidFill>
                <a:srgbClr val="5F5F5F"/>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F5F5F"/>
                </a:solidFill>
              </a:rPr>
              <a:pPr/>
              <a:t>‹#›</a:t>
            </a:fld>
            <a:endParaRPr dirty="0">
              <a:solidFill>
                <a:srgbClr val="5F5F5F"/>
              </a:solidFill>
            </a:endParaRPr>
          </a:p>
        </p:txBody>
      </p:sp>
      <p:sp>
        <p:nvSpPr>
          <p:cNvPr id="9" name="Picture Placeholder 2"/>
          <p:cNvSpPr>
            <a:spLocks noGrp="1"/>
          </p:cNvSpPr>
          <p:nvPr>
            <p:ph type="pic" idx="13"/>
          </p:nvPr>
        </p:nvSpPr>
        <p:spPr bwMode="gray">
          <a:xfrm>
            <a:off x="3400125" y="1481328"/>
            <a:ext cx="3937517" cy="2496312"/>
          </a:xfrm>
          <a:solidFill>
            <a:schemeClr val="bg2"/>
          </a:solidFill>
          <a:ln w="12700">
            <a:solidFill>
              <a:schemeClr val="bg2"/>
            </a:solidFill>
          </a:ln>
        </p:spPr>
        <p:txBody>
          <a:bodyPr tIns="137109">
            <a:normAutofit/>
          </a:bodyPr>
          <a:lstStyle>
            <a:lvl1pPr marL="0" indent="0" algn="ctr">
              <a:buNone/>
              <a:defRPr sz="1500"/>
            </a:lvl1pPr>
            <a:lvl2pPr marL="342769" indent="0">
              <a:buNone/>
              <a:defRPr sz="2100"/>
            </a:lvl2pPr>
            <a:lvl3pPr marL="685541" indent="0">
              <a:buNone/>
              <a:defRPr sz="1800"/>
            </a:lvl3pPr>
            <a:lvl4pPr marL="1028312" indent="0">
              <a:buNone/>
              <a:defRPr sz="1500"/>
            </a:lvl4pPr>
            <a:lvl5pPr marL="1371088" indent="0">
              <a:buNone/>
              <a:defRPr sz="1500"/>
            </a:lvl5pPr>
            <a:lvl6pPr marL="1713856" indent="0">
              <a:buNone/>
              <a:defRPr sz="1500"/>
            </a:lvl6pPr>
            <a:lvl7pPr marL="2056628" indent="0">
              <a:buNone/>
              <a:defRPr sz="1500"/>
            </a:lvl7pPr>
            <a:lvl8pPr marL="2399400" indent="0">
              <a:buNone/>
              <a:defRPr sz="1500"/>
            </a:lvl8pPr>
            <a:lvl9pPr marL="2742171" indent="0">
              <a:buNone/>
              <a:defRPr sz="1500"/>
            </a:lvl9pPr>
          </a:lstStyle>
          <a:p>
            <a:r>
              <a:rPr lang="en-US"/>
              <a:t>Click icon to add picture</a:t>
            </a:r>
            <a:endParaRPr dirty="0"/>
          </a:p>
        </p:txBody>
      </p:sp>
      <p:sp>
        <p:nvSpPr>
          <p:cNvPr id="4" name="Title 3"/>
          <p:cNvSpPr>
            <a:spLocks noGrp="1"/>
          </p:cNvSpPr>
          <p:nvPr>
            <p:ph type="title"/>
          </p:nvPr>
        </p:nvSpPr>
        <p:spPr/>
        <p:txBody>
          <a:bodyPr/>
          <a:lstStyle/>
          <a:p>
            <a:r>
              <a:rPr lang="en-US" dirty="0"/>
              <a:t>Click to edit Master title style</a:t>
            </a:r>
            <a:endParaRPr dirty="0"/>
          </a:p>
        </p:txBody>
      </p:sp>
    </p:spTree>
    <p:extLst>
      <p:ext uri="{BB962C8B-B14F-4D97-AF65-F5344CB8AC3E}">
        <p14:creationId xmlns:p14="http://schemas.microsoft.com/office/powerpoint/2010/main" val="3629068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Android Smartphone and Tablet: Vertical">
    <p:spTree>
      <p:nvGrpSpPr>
        <p:cNvPr id="1" name=""/>
        <p:cNvGrpSpPr/>
        <p:nvPr/>
      </p:nvGrpSpPr>
      <p:grpSpPr>
        <a:xfrm>
          <a:off x="0" y="0"/>
          <a:ext cx="0" cy="0"/>
          <a:chOff x="0" y="0"/>
          <a:chExt cx="0" cy="0"/>
        </a:xfrm>
      </p:grpSpPr>
      <p:pic>
        <p:nvPicPr>
          <p:cNvPr id="21" name="Picture 20"/>
          <p:cNvPicPr>
            <a:picLocks noChangeAspect="1"/>
          </p:cNvPicPr>
          <p:nvPr userDrawn="1"/>
        </p:nvPicPr>
        <p:blipFill rotWithShape="1">
          <a:blip r:embed="rId2" cstate="screen">
            <a:extLst>
              <a:ext uri="{28A0092B-C50C-407E-A947-70E740481C1C}">
                <a14:useLocalDpi xmlns:a14="http://schemas.microsoft.com/office/drawing/2010/main"/>
              </a:ext>
            </a:extLst>
          </a:blip>
          <a:srcRect r="2901"/>
          <a:stretch/>
        </p:blipFill>
        <p:spPr>
          <a:xfrm rot="5400000">
            <a:off x="4420506" y="1126601"/>
            <a:ext cx="4255519" cy="3088798"/>
          </a:xfrm>
          <a:prstGeom prst="rect">
            <a:avLst/>
          </a:prstGeom>
        </p:spPr>
      </p:pic>
      <p:sp>
        <p:nvSpPr>
          <p:cNvPr id="2" name="Title 1"/>
          <p:cNvSpPr>
            <a:spLocks noGrp="1"/>
          </p:cNvSpPr>
          <p:nvPr>
            <p:ph type="title"/>
          </p:nvPr>
        </p:nvSpPr>
        <p:spPr>
          <a:xfrm>
            <a:off x="398964" y="304800"/>
            <a:ext cx="4458861" cy="666750"/>
          </a:xfrm>
        </p:spPr>
        <p:txBody>
          <a:bodyPr anchor="b"/>
          <a:lstStyle>
            <a:lvl1pPr algn="l">
              <a:defRPr sz="2700" b="0"/>
            </a:lvl1pPr>
          </a:lstStyle>
          <a:p>
            <a:r>
              <a:rPr lang="en-US" dirty="0"/>
              <a:t>Click to edit Master title style</a:t>
            </a:r>
            <a:endParaRPr dirty="0"/>
          </a:p>
        </p:txBody>
      </p:sp>
      <p:sp>
        <p:nvSpPr>
          <p:cNvPr id="5" name="Date Placeholder 4"/>
          <p:cNvSpPr>
            <a:spLocks noGrp="1"/>
          </p:cNvSpPr>
          <p:nvPr>
            <p:ph type="dt" sz="half" idx="10"/>
          </p:nvPr>
        </p:nvSpPr>
        <p:spPr/>
        <p:txBody>
          <a:bodyPr/>
          <a:lstStyle/>
          <a:p>
            <a:fld id="{28B78B74-EF92-4A97-90BD-D24E67A14AEB}" type="datetime1">
              <a:rPr lang="en-US" smtClean="0">
                <a:solidFill>
                  <a:srgbClr val="5F5F5F"/>
                </a:solidFill>
              </a:rPr>
              <a:pPr/>
              <a:t>3/25/2019</a:t>
            </a:fld>
            <a:endParaRPr dirty="0">
              <a:solidFill>
                <a:srgbClr val="5F5F5F"/>
              </a:solidFill>
            </a:endParaRPr>
          </a:p>
        </p:txBody>
      </p:sp>
      <p:sp>
        <p:nvSpPr>
          <p:cNvPr id="6" name="Footer Placeholder 5"/>
          <p:cNvSpPr>
            <a:spLocks noGrp="1"/>
          </p:cNvSpPr>
          <p:nvPr>
            <p:ph type="ftr" sz="quarter" idx="11"/>
          </p:nvPr>
        </p:nvSpPr>
        <p:spPr/>
        <p:txBody>
          <a:bodyPr/>
          <a:lstStyle/>
          <a:p>
            <a:endParaRPr dirty="0">
              <a:solidFill>
                <a:srgbClr val="5F5F5F"/>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F5F5F"/>
                </a:solidFill>
              </a:rPr>
              <a:pPr/>
              <a:t>‹#›</a:t>
            </a:fld>
            <a:endParaRPr dirty="0">
              <a:solidFill>
                <a:srgbClr val="5F5F5F"/>
              </a:solidFill>
            </a:endParaRPr>
          </a:p>
        </p:txBody>
      </p:sp>
      <p:sp>
        <p:nvSpPr>
          <p:cNvPr id="9" name="Picture Placeholder 2"/>
          <p:cNvSpPr>
            <a:spLocks noGrp="1"/>
          </p:cNvSpPr>
          <p:nvPr>
            <p:ph type="pic" idx="13"/>
          </p:nvPr>
        </p:nvSpPr>
        <p:spPr bwMode="gray">
          <a:xfrm>
            <a:off x="5297658" y="759859"/>
            <a:ext cx="2485822" cy="3939261"/>
          </a:xfrm>
          <a:solidFill>
            <a:schemeClr val="bg2"/>
          </a:solidFill>
          <a:ln w="12700">
            <a:solidFill>
              <a:schemeClr val="bg2"/>
            </a:solidFill>
          </a:ln>
        </p:spPr>
        <p:txBody>
          <a:bodyPr tIns="137109">
            <a:normAutofit/>
          </a:bodyPr>
          <a:lstStyle>
            <a:lvl1pPr marL="0" indent="0" algn="ctr">
              <a:buNone/>
              <a:defRPr sz="1500"/>
            </a:lvl1pPr>
            <a:lvl2pPr marL="342769" indent="0">
              <a:buNone/>
              <a:defRPr sz="2100"/>
            </a:lvl2pPr>
            <a:lvl3pPr marL="685541" indent="0">
              <a:buNone/>
              <a:defRPr sz="1800"/>
            </a:lvl3pPr>
            <a:lvl4pPr marL="1028312" indent="0">
              <a:buNone/>
              <a:defRPr sz="1500"/>
            </a:lvl4pPr>
            <a:lvl5pPr marL="1371088" indent="0">
              <a:buNone/>
              <a:defRPr sz="1500"/>
            </a:lvl5pPr>
            <a:lvl6pPr marL="1713856" indent="0">
              <a:buNone/>
              <a:defRPr sz="1500"/>
            </a:lvl6pPr>
            <a:lvl7pPr marL="2056628" indent="0">
              <a:buNone/>
              <a:defRPr sz="1500"/>
            </a:lvl7pPr>
            <a:lvl8pPr marL="2399400" indent="0">
              <a:buNone/>
              <a:defRPr sz="1500"/>
            </a:lvl8pPr>
            <a:lvl9pPr marL="2742171" indent="0">
              <a:buNone/>
              <a:defRPr sz="1500"/>
            </a:lvl9pPr>
          </a:lstStyle>
          <a:p>
            <a:r>
              <a:rPr lang="en-US"/>
              <a:t>Click icon to add picture</a:t>
            </a:r>
            <a:endParaRPr dirty="0"/>
          </a:p>
        </p:txBody>
      </p:sp>
      <p:pic>
        <p:nvPicPr>
          <p:cNvPr id="19" name="Picture 18" descr="Photos, screen captures, graphics can be inserted in a white mobile phone and tablet"/>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978248" y="1572291"/>
            <a:ext cx="1365097" cy="2642140"/>
          </a:xfrm>
          <a:prstGeom prst="rect">
            <a:avLst/>
          </a:prstGeom>
        </p:spPr>
      </p:pic>
      <p:sp>
        <p:nvSpPr>
          <p:cNvPr id="20" name="Picture Placeholder 2"/>
          <p:cNvSpPr>
            <a:spLocks noGrp="1"/>
          </p:cNvSpPr>
          <p:nvPr>
            <p:ph type="pic" idx="1"/>
          </p:nvPr>
        </p:nvSpPr>
        <p:spPr bwMode="gray">
          <a:xfrm>
            <a:off x="3070851" y="1837367"/>
            <a:ext cx="1179883" cy="2125263"/>
          </a:xfrm>
          <a:solidFill>
            <a:schemeClr val="bg2"/>
          </a:solidFill>
          <a:ln w="12700">
            <a:solidFill>
              <a:schemeClr val="bg2"/>
            </a:solidFill>
          </a:ln>
        </p:spPr>
        <p:txBody>
          <a:bodyPr tIns="137109">
            <a:normAutofit/>
          </a:bodyPr>
          <a:lstStyle>
            <a:lvl1pPr marL="0" indent="0" algn="ctr">
              <a:buNone/>
              <a:defRPr sz="1500"/>
            </a:lvl1pPr>
            <a:lvl2pPr marL="342769" indent="0">
              <a:buNone/>
              <a:defRPr sz="2100"/>
            </a:lvl2pPr>
            <a:lvl3pPr marL="685541" indent="0">
              <a:buNone/>
              <a:defRPr sz="1800"/>
            </a:lvl3pPr>
            <a:lvl4pPr marL="1028312" indent="0">
              <a:buNone/>
              <a:defRPr sz="1500"/>
            </a:lvl4pPr>
            <a:lvl5pPr marL="1371088" indent="0">
              <a:buNone/>
              <a:defRPr sz="1500"/>
            </a:lvl5pPr>
            <a:lvl6pPr marL="1713856" indent="0">
              <a:buNone/>
              <a:defRPr sz="1500"/>
            </a:lvl6pPr>
            <a:lvl7pPr marL="2056628" indent="0">
              <a:buNone/>
              <a:defRPr sz="1500"/>
            </a:lvl7pPr>
            <a:lvl8pPr marL="2399400" indent="0">
              <a:buNone/>
              <a:defRPr sz="1500"/>
            </a:lvl8pPr>
            <a:lvl9pPr marL="2742171" indent="0">
              <a:buNone/>
              <a:defRPr sz="1500"/>
            </a:lvl9pPr>
          </a:lstStyle>
          <a:p>
            <a:r>
              <a:rPr lang="en-US"/>
              <a:t>Click icon to add picture</a:t>
            </a:r>
            <a:endParaRPr dirty="0"/>
          </a:p>
        </p:txBody>
      </p:sp>
    </p:spTree>
    <p:extLst>
      <p:ext uri="{BB962C8B-B14F-4D97-AF65-F5344CB8AC3E}">
        <p14:creationId xmlns:p14="http://schemas.microsoft.com/office/powerpoint/2010/main" val="3964592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Metric with Picture">
    <p:spTree>
      <p:nvGrpSpPr>
        <p:cNvPr id="1" name=""/>
        <p:cNvGrpSpPr/>
        <p:nvPr/>
      </p:nvGrpSpPr>
      <p:grpSpPr>
        <a:xfrm>
          <a:off x="0" y="0"/>
          <a:ext cx="0" cy="0"/>
          <a:chOff x="0" y="0"/>
          <a:chExt cx="0" cy="0"/>
        </a:xfrm>
      </p:grpSpPr>
      <p:sp>
        <p:nvSpPr>
          <p:cNvPr id="8" name="Rectangle 7" descr="A large metric, brief statement, and 4-color photo can be included here"/>
          <p:cNvSpPr/>
          <p:nvPr/>
        </p:nvSpPr>
        <p:spPr bwMode="hidden">
          <a:xfrm>
            <a:off x="0" y="0"/>
            <a:ext cx="9144000" cy="5143500"/>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52" tIns="34279" rIns="68552" bIns="34279" rtlCol="0" anchor="ctr"/>
          <a:lstStyle/>
          <a:p>
            <a:pPr algn="ctr" defTabSz="685541" fontAlgn="auto">
              <a:spcBef>
                <a:spcPts val="0"/>
              </a:spcBef>
              <a:spcAft>
                <a:spcPts val="0"/>
              </a:spcAft>
            </a:pPr>
            <a:endParaRPr sz="1400" dirty="0">
              <a:solidFill>
                <a:srgbClr val="FFFFFF"/>
              </a:solidFill>
            </a:endParaRPr>
          </a:p>
        </p:txBody>
      </p:sp>
      <p:grpSp>
        <p:nvGrpSpPr>
          <p:cNvPr id="2" name="Group 1"/>
          <p:cNvGrpSpPr/>
          <p:nvPr/>
        </p:nvGrpSpPr>
        <p:grpSpPr>
          <a:xfrm>
            <a:off x="1" y="0"/>
            <a:ext cx="9144430" cy="5143500"/>
            <a:chOff x="-287" y="0"/>
            <a:chExt cx="12189399" cy="6858000"/>
          </a:xfrm>
        </p:grpSpPr>
        <p:sp>
          <p:nvSpPr>
            <p:cNvPr id="10" name="Rectangle 9"/>
            <p:cNvSpPr/>
            <p:nvPr/>
          </p:nvSpPr>
          <p:spPr bwMode="gray">
            <a:xfrm>
              <a:off x="-287" y="0"/>
              <a:ext cx="193962" cy="6852146"/>
            </a:xfrm>
            <a:prstGeom prst="rect">
              <a:avLst/>
            </a:prstGeom>
            <a:solidFill>
              <a:srgbClr val="DCE3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541" fontAlgn="auto">
                <a:spcBef>
                  <a:spcPts val="0"/>
                </a:spcBef>
                <a:spcAft>
                  <a:spcPts val="0"/>
                </a:spcAft>
              </a:pPr>
              <a:endParaRPr sz="1400" dirty="0">
                <a:solidFill>
                  <a:srgbClr val="FFFFFF"/>
                </a:solidFill>
              </a:endParaRPr>
            </a:p>
          </p:txBody>
        </p:sp>
        <p:sp>
          <p:nvSpPr>
            <p:cNvPr id="11" name="Rectangle 10"/>
            <p:cNvSpPr/>
            <p:nvPr/>
          </p:nvSpPr>
          <p:spPr bwMode="gray">
            <a:xfrm>
              <a:off x="11995151" y="5854"/>
              <a:ext cx="193960" cy="6852146"/>
            </a:xfrm>
            <a:prstGeom prst="rect">
              <a:avLst/>
            </a:prstGeom>
            <a:solidFill>
              <a:srgbClr val="DCE3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541" fontAlgn="auto">
                <a:spcBef>
                  <a:spcPts val="0"/>
                </a:spcBef>
                <a:spcAft>
                  <a:spcPts val="0"/>
                </a:spcAft>
              </a:pPr>
              <a:endParaRPr sz="1400" dirty="0">
                <a:solidFill>
                  <a:srgbClr val="FFFFFF"/>
                </a:solidFill>
              </a:endParaRPr>
            </a:p>
          </p:txBody>
        </p:sp>
        <p:sp>
          <p:nvSpPr>
            <p:cNvPr id="12" name="Rectangle 11"/>
            <p:cNvSpPr/>
            <p:nvPr/>
          </p:nvSpPr>
          <p:spPr bwMode="gray">
            <a:xfrm>
              <a:off x="-286" y="6400800"/>
              <a:ext cx="12189396" cy="457200"/>
            </a:xfrm>
            <a:prstGeom prst="rect">
              <a:avLst/>
            </a:prstGeom>
            <a:solidFill>
              <a:srgbClr val="DCE3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541" fontAlgn="auto">
                <a:spcBef>
                  <a:spcPts val="0"/>
                </a:spcBef>
                <a:spcAft>
                  <a:spcPts val="0"/>
                </a:spcAft>
              </a:pPr>
              <a:endParaRPr sz="1400" dirty="0">
                <a:solidFill>
                  <a:srgbClr val="FFFFFF"/>
                </a:solidFill>
              </a:endParaRPr>
            </a:p>
          </p:txBody>
        </p:sp>
        <p:sp>
          <p:nvSpPr>
            <p:cNvPr id="13" name="Rectangle 12"/>
            <p:cNvSpPr/>
            <p:nvPr/>
          </p:nvSpPr>
          <p:spPr bwMode="gray">
            <a:xfrm>
              <a:off x="-286" y="0"/>
              <a:ext cx="12189398" cy="192024"/>
            </a:xfrm>
            <a:prstGeom prst="rect">
              <a:avLst/>
            </a:prstGeom>
            <a:solidFill>
              <a:srgbClr val="DCE3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541" fontAlgn="auto">
                <a:spcBef>
                  <a:spcPts val="0"/>
                </a:spcBef>
                <a:spcAft>
                  <a:spcPts val="0"/>
                </a:spcAft>
              </a:pPr>
              <a:endParaRPr sz="1400" dirty="0">
                <a:solidFill>
                  <a:srgbClr val="FFFFFF"/>
                </a:solidFill>
              </a:endParaRPr>
            </a:p>
          </p:txBody>
        </p:sp>
      </p:grpSp>
      <p:sp>
        <p:nvSpPr>
          <p:cNvPr id="5" name="Date Placeholder 4"/>
          <p:cNvSpPr>
            <a:spLocks noGrp="1"/>
          </p:cNvSpPr>
          <p:nvPr>
            <p:ph type="dt" sz="half" idx="10"/>
          </p:nvPr>
        </p:nvSpPr>
        <p:spPr/>
        <p:txBody>
          <a:bodyPr/>
          <a:lstStyle>
            <a:lvl1pPr>
              <a:defRPr>
                <a:solidFill>
                  <a:srgbClr val="5F5F5F"/>
                </a:solidFill>
              </a:defRPr>
            </a:lvl1pPr>
          </a:lstStyle>
          <a:p>
            <a:fld id="{71F67DB6-2221-4C55-BECD-784D5397AC79}" type="datetime1">
              <a:rPr lang="en-US" smtClean="0"/>
              <a:pPr/>
              <a:t>3/25/2019</a:t>
            </a:fld>
            <a:endParaRPr lang="en-US" dirty="0"/>
          </a:p>
        </p:txBody>
      </p:sp>
      <p:sp>
        <p:nvSpPr>
          <p:cNvPr id="6" name="Footer Placeholder 5"/>
          <p:cNvSpPr>
            <a:spLocks noGrp="1"/>
          </p:cNvSpPr>
          <p:nvPr>
            <p:ph type="ftr" sz="quarter" idx="11"/>
          </p:nvPr>
        </p:nvSpPr>
        <p:spPr/>
        <p:txBody>
          <a:bodyPr/>
          <a:lstStyle>
            <a:lvl1pPr>
              <a:defRPr>
                <a:solidFill>
                  <a:srgbClr val="5F5F5F"/>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rgbClr val="5F5F5F"/>
                </a:solidFill>
              </a:defRPr>
            </a:lvl1pPr>
          </a:lstStyle>
          <a:p>
            <a:fld id="{C51EAA63-D034-42AE-91FA-B13B9518C7BE}" type="slidenum">
              <a:rPr lang="en-US" smtClean="0"/>
              <a:pPr/>
              <a:t>‹#›</a:t>
            </a:fld>
            <a:endParaRPr lang="en-US" dirty="0"/>
          </a:p>
        </p:txBody>
      </p:sp>
      <p:sp>
        <p:nvSpPr>
          <p:cNvPr id="22" name="Text Placeholder 12"/>
          <p:cNvSpPr>
            <a:spLocks noGrp="1"/>
          </p:cNvSpPr>
          <p:nvPr>
            <p:ph type="body" sz="quarter" idx="13" hasCustomPrompt="1"/>
          </p:nvPr>
        </p:nvSpPr>
        <p:spPr>
          <a:xfrm>
            <a:off x="570463" y="2000249"/>
            <a:ext cx="3772883" cy="1470661"/>
          </a:xfrm>
        </p:spPr>
        <p:txBody>
          <a:bodyPr>
            <a:noAutofit/>
          </a:bodyPr>
          <a:lstStyle>
            <a:lvl1pPr marL="1191" indent="0">
              <a:spcBef>
                <a:spcPts val="0"/>
              </a:spcBef>
              <a:buFontTx/>
              <a:buNone/>
              <a:defRPr sz="2100" baseline="0"/>
            </a:lvl1pPr>
            <a:lvl2pPr marL="1191" indent="0">
              <a:buFontTx/>
              <a:buNone/>
              <a:defRPr sz="1800"/>
            </a:lvl2pPr>
            <a:lvl3pPr marL="1191" indent="0">
              <a:buFontTx/>
              <a:buNone/>
              <a:defRPr sz="1800"/>
            </a:lvl3pPr>
            <a:lvl4pPr marL="1191" indent="0">
              <a:buFontTx/>
              <a:buNone/>
              <a:defRPr sz="1800"/>
            </a:lvl4pPr>
            <a:lvl5pPr marL="1191" indent="0">
              <a:buFontTx/>
              <a:buNone/>
              <a:defRPr sz="1800"/>
            </a:lvl5pPr>
            <a:lvl6pPr marL="1191" indent="0">
              <a:buFontTx/>
              <a:buNone/>
              <a:defRPr sz="1800"/>
            </a:lvl6pPr>
            <a:lvl7pPr marL="1191" indent="0">
              <a:buFontTx/>
              <a:buNone/>
              <a:defRPr sz="1800"/>
            </a:lvl7pPr>
            <a:lvl8pPr marL="1191" indent="0">
              <a:buFontTx/>
              <a:buNone/>
              <a:defRPr sz="1800"/>
            </a:lvl8pPr>
            <a:lvl9pPr marL="1191" indent="0">
              <a:buFontTx/>
              <a:buNone/>
              <a:defRPr sz="1800"/>
            </a:lvl9pPr>
          </a:lstStyle>
          <a:p>
            <a:pPr lvl="0"/>
            <a:r>
              <a:rPr dirty="0"/>
              <a:t>Click to add text</a:t>
            </a:r>
          </a:p>
        </p:txBody>
      </p:sp>
      <p:sp>
        <p:nvSpPr>
          <p:cNvPr id="3" name="Title 2"/>
          <p:cNvSpPr>
            <a:spLocks noGrp="1"/>
          </p:cNvSpPr>
          <p:nvPr>
            <p:ph type="title" hasCustomPrompt="1"/>
          </p:nvPr>
        </p:nvSpPr>
        <p:spPr>
          <a:xfrm>
            <a:off x="570463" y="457202"/>
            <a:ext cx="3772883" cy="1533525"/>
          </a:xfrm>
        </p:spPr>
        <p:txBody>
          <a:bodyPr/>
          <a:lstStyle>
            <a:lvl1pPr>
              <a:defRPr sz="10400" b="1"/>
            </a:lvl1pPr>
          </a:lstStyle>
          <a:p>
            <a:r>
              <a:rPr lang="en-US" dirty="0"/>
              <a:t>XX</a:t>
            </a:r>
          </a:p>
        </p:txBody>
      </p:sp>
      <p:pic>
        <p:nvPicPr>
          <p:cNvPr id="15" name="Picture 14" descr="Oracle logo in white on red staging background"/>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ltGray">
          <a:xfrm>
            <a:off x="398973" y="4697730"/>
            <a:ext cx="1217463" cy="445770"/>
          </a:xfrm>
          <a:prstGeom prst="rect">
            <a:avLst/>
          </a:prstGeom>
        </p:spPr>
      </p:pic>
      <p:sp>
        <p:nvSpPr>
          <p:cNvPr id="19" name="TextBox 18"/>
          <p:cNvSpPr txBox="1"/>
          <p:nvPr userDrawn="1"/>
        </p:nvSpPr>
        <p:spPr>
          <a:xfrm>
            <a:off x="4033555" y="4917186"/>
            <a:ext cx="2400925" cy="137160"/>
          </a:xfrm>
          <a:prstGeom prst="rect">
            <a:avLst/>
          </a:prstGeom>
          <a:noFill/>
        </p:spPr>
        <p:txBody>
          <a:bodyPr vert="horz" wrap="none" lIns="0" tIns="0" rIns="0" bIns="0" rtlCol="0" anchor="ctr" anchorCtr="0">
            <a:noAutofit/>
          </a:bodyPr>
          <a:lstStyle/>
          <a:p>
            <a:pPr algn="r" defTabSz="685541" fontAlgn="auto">
              <a:spcBef>
                <a:spcPts val="0"/>
              </a:spcBef>
              <a:spcAft>
                <a:spcPts val="0"/>
              </a:spcAft>
            </a:pPr>
            <a:r>
              <a:rPr sz="600" dirty="0">
                <a:solidFill>
                  <a:srgbClr val="5F5F5F"/>
                </a:solidFill>
                <a:latin typeface="Calibri"/>
                <a:ea typeface="+mn-ea"/>
              </a:rPr>
              <a:t>Copyright © 2014</a:t>
            </a:r>
            <a:r>
              <a:rPr lang="en-US" sz="600" dirty="0">
                <a:solidFill>
                  <a:srgbClr val="5F5F5F"/>
                </a:solidFill>
                <a:latin typeface="Calibri"/>
                <a:ea typeface="+mn-ea"/>
              </a:rPr>
              <a:t>,</a:t>
            </a:r>
            <a:r>
              <a:rPr sz="600" dirty="0">
                <a:solidFill>
                  <a:srgbClr val="5F5F5F"/>
                </a:solidFill>
                <a:latin typeface="Calibri"/>
                <a:ea typeface="+mn-ea"/>
              </a:rPr>
              <a:t> Oracle and/or its affiliates. All rights reserved.  |</a:t>
            </a:r>
          </a:p>
        </p:txBody>
      </p:sp>
    </p:spTree>
    <p:extLst>
      <p:ext uri="{BB962C8B-B14F-4D97-AF65-F5344CB8AC3E}">
        <p14:creationId xmlns:p14="http://schemas.microsoft.com/office/powerpoint/2010/main" val="13818175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type="blank" preserve="1">
  <p:cSld name="Safe Harbor Front">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379E957-9F62-4FED-A870-9285E85FDC11}" type="datetime1">
              <a:rPr lang="en-US" smtClean="0">
                <a:solidFill>
                  <a:srgbClr val="5F5F5F"/>
                </a:solidFill>
              </a:rPr>
              <a:pPr/>
              <a:t>3/25/2019</a:t>
            </a:fld>
            <a:endParaRPr dirty="0">
              <a:solidFill>
                <a:srgbClr val="5F5F5F"/>
              </a:solidFill>
            </a:endParaRPr>
          </a:p>
        </p:txBody>
      </p:sp>
      <p:sp>
        <p:nvSpPr>
          <p:cNvPr id="3" name="Footer Placeholder 2"/>
          <p:cNvSpPr>
            <a:spLocks noGrp="1"/>
          </p:cNvSpPr>
          <p:nvPr>
            <p:ph type="ftr" sz="quarter" idx="11"/>
          </p:nvPr>
        </p:nvSpPr>
        <p:spPr/>
        <p:txBody>
          <a:bodyPr/>
          <a:lstStyle/>
          <a:p>
            <a:endParaRPr dirty="0">
              <a:solidFill>
                <a:srgbClr val="5F5F5F"/>
              </a:solidFill>
            </a:endParaRPr>
          </a:p>
        </p:txBody>
      </p:sp>
      <p:sp>
        <p:nvSpPr>
          <p:cNvPr id="4" name="Slide Number Placeholder 3"/>
          <p:cNvSpPr>
            <a:spLocks noGrp="1"/>
          </p:cNvSpPr>
          <p:nvPr>
            <p:ph type="sldNum" sz="quarter" idx="12"/>
          </p:nvPr>
        </p:nvSpPr>
        <p:spPr/>
        <p:txBody>
          <a:bodyPr/>
          <a:lstStyle/>
          <a:p>
            <a:fld id="{C51EAA63-D034-42AE-91FA-B13B9518C7BE}" type="slidenum">
              <a:rPr>
                <a:solidFill>
                  <a:srgbClr val="5F5F5F"/>
                </a:solidFill>
              </a:rPr>
              <a:pPr/>
              <a:t>‹#›</a:t>
            </a:fld>
            <a:endParaRPr dirty="0">
              <a:solidFill>
                <a:srgbClr val="5F5F5F"/>
              </a:solidFill>
            </a:endParaRPr>
          </a:p>
        </p:txBody>
      </p:sp>
      <p:sp>
        <p:nvSpPr>
          <p:cNvPr id="5" name="TextBox 4"/>
          <p:cNvSpPr txBox="1"/>
          <p:nvPr/>
        </p:nvSpPr>
        <p:spPr>
          <a:xfrm>
            <a:off x="398963" y="1028700"/>
            <a:ext cx="8346074" cy="666750"/>
          </a:xfrm>
          <a:prstGeom prst="rect">
            <a:avLst/>
          </a:prstGeom>
          <a:noFill/>
        </p:spPr>
        <p:txBody>
          <a:bodyPr wrap="none" lIns="0" tIns="0" rIns="0" bIns="0" rtlCol="0" anchor="b">
            <a:noAutofit/>
          </a:bodyPr>
          <a:lstStyle/>
          <a:p>
            <a:pPr defTabSz="685541" fontAlgn="auto">
              <a:lnSpc>
                <a:spcPct val="90000"/>
              </a:lnSpc>
              <a:spcBef>
                <a:spcPts val="0"/>
              </a:spcBef>
              <a:spcAft>
                <a:spcPts val="0"/>
              </a:spcAft>
            </a:pPr>
            <a:r>
              <a:rPr sz="2400" dirty="0">
                <a:solidFill>
                  <a:srgbClr val="5F5F5F"/>
                </a:solidFill>
                <a:latin typeface="Calibri"/>
                <a:ea typeface="+mn-ea"/>
              </a:rPr>
              <a:t>Safe Harbor Statement</a:t>
            </a:r>
          </a:p>
        </p:txBody>
      </p:sp>
      <p:sp>
        <p:nvSpPr>
          <p:cNvPr id="6" name="TextBox 5"/>
          <p:cNvSpPr txBox="1"/>
          <p:nvPr/>
        </p:nvSpPr>
        <p:spPr>
          <a:xfrm>
            <a:off x="398963" y="1885950"/>
            <a:ext cx="8346074" cy="1714500"/>
          </a:xfrm>
          <a:prstGeom prst="rect">
            <a:avLst/>
          </a:prstGeom>
          <a:noFill/>
        </p:spPr>
        <p:txBody>
          <a:bodyPr wrap="square" lIns="0" tIns="0" rIns="0" bIns="0" rtlCol="0" anchor="t">
            <a:noAutofit/>
          </a:bodyPr>
          <a:lstStyle/>
          <a:p>
            <a:pPr defTabSz="685541" fontAlgn="auto">
              <a:lnSpc>
                <a:spcPct val="90000"/>
              </a:lnSpc>
              <a:spcBef>
                <a:spcPts val="0"/>
              </a:spcBef>
              <a:spcAft>
                <a:spcPts val="0"/>
              </a:spcAft>
            </a:pPr>
            <a:r>
              <a:rPr dirty="0">
                <a:solidFill>
                  <a:srgbClr val="5F5F5F"/>
                </a:solidFill>
                <a:latin typeface="Calibri"/>
                <a:ea typeface="+mn-ea"/>
              </a:rPr>
              <a:t>The following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and timing of any features or functionality described for Oracle’s products remains at the sole discretion of Oracle.</a:t>
            </a:r>
          </a:p>
        </p:txBody>
      </p:sp>
    </p:spTree>
    <p:extLst>
      <p:ext uri="{BB962C8B-B14F-4D97-AF65-F5344CB8AC3E}">
        <p14:creationId xmlns:p14="http://schemas.microsoft.com/office/powerpoint/2010/main" val="2597889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type="blank" preserve="1">
  <p:cSld name="Safe Harbor Bac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0AF8845-4EF0-4B48-969B-953D848AA4CF}" type="datetime1">
              <a:rPr lang="en-US" smtClean="0">
                <a:solidFill>
                  <a:srgbClr val="5F5F5F"/>
                </a:solidFill>
              </a:rPr>
              <a:pPr/>
              <a:t>3/25/2019</a:t>
            </a:fld>
            <a:endParaRPr dirty="0">
              <a:solidFill>
                <a:srgbClr val="5F5F5F"/>
              </a:solidFill>
            </a:endParaRPr>
          </a:p>
        </p:txBody>
      </p:sp>
      <p:sp>
        <p:nvSpPr>
          <p:cNvPr id="3" name="Footer Placeholder 2"/>
          <p:cNvSpPr>
            <a:spLocks noGrp="1"/>
          </p:cNvSpPr>
          <p:nvPr>
            <p:ph type="ftr" sz="quarter" idx="11"/>
          </p:nvPr>
        </p:nvSpPr>
        <p:spPr/>
        <p:txBody>
          <a:bodyPr/>
          <a:lstStyle/>
          <a:p>
            <a:endParaRPr dirty="0">
              <a:solidFill>
                <a:srgbClr val="5F5F5F"/>
              </a:solidFill>
            </a:endParaRPr>
          </a:p>
        </p:txBody>
      </p:sp>
      <p:sp>
        <p:nvSpPr>
          <p:cNvPr id="4" name="Slide Number Placeholder 3"/>
          <p:cNvSpPr>
            <a:spLocks noGrp="1"/>
          </p:cNvSpPr>
          <p:nvPr>
            <p:ph type="sldNum" sz="quarter" idx="12"/>
          </p:nvPr>
        </p:nvSpPr>
        <p:spPr/>
        <p:txBody>
          <a:bodyPr/>
          <a:lstStyle/>
          <a:p>
            <a:fld id="{C51EAA63-D034-42AE-91FA-B13B9518C7BE}" type="slidenum">
              <a:rPr>
                <a:solidFill>
                  <a:srgbClr val="5F5F5F"/>
                </a:solidFill>
              </a:rPr>
              <a:pPr/>
              <a:t>‹#›</a:t>
            </a:fld>
            <a:endParaRPr dirty="0">
              <a:solidFill>
                <a:srgbClr val="5F5F5F"/>
              </a:solidFill>
            </a:endParaRPr>
          </a:p>
        </p:txBody>
      </p:sp>
      <p:sp>
        <p:nvSpPr>
          <p:cNvPr id="5" name="TextBox 4"/>
          <p:cNvSpPr txBox="1"/>
          <p:nvPr/>
        </p:nvSpPr>
        <p:spPr>
          <a:xfrm>
            <a:off x="398963" y="1028700"/>
            <a:ext cx="8346074" cy="666750"/>
          </a:xfrm>
          <a:prstGeom prst="rect">
            <a:avLst/>
          </a:prstGeom>
          <a:noFill/>
        </p:spPr>
        <p:txBody>
          <a:bodyPr wrap="none" lIns="0" tIns="0" rIns="0" bIns="0" rtlCol="0" anchor="b">
            <a:noAutofit/>
          </a:bodyPr>
          <a:lstStyle/>
          <a:p>
            <a:pPr defTabSz="685541" fontAlgn="auto">
              <a:lnSpc>
                <a:spcPct val="90000"/>
              </a:lnSpc>
              <a:spcBef>
                <a:spcPts val="0"/>
              </a:spcBef>
              <a:spcAft>
                <a:spcPts val="0"/>
              </a:spcAft>
            </a:pPr>
            <a:r>
              <a:rPr sz="2400" dirty="0">
                <a:solidFill>
                  <a:srgbClr val="5F5F5F"/>
                </a:solidFill>
                <a:latin typeface="Calibri"/>
                <a:ea typeface="+mn-ea"/>
              </a:rPr>
              <a:t>Safe Harbor Statement</a:t>
            </a:r>
          </a:p>
        </p:txBody>
      </p:sp>
      <p:sp>
        <p:nvSpPr>
          <p:cNvPr id="6" name="TextBox 5"/>
          <p:cNvSpPr txBox="1"/>
          <p:nvPr/>
        </p:nvSpPr>
        <p:spPr>
          <a:xfrm>
            <a:off x="398963" y="1885950"/>
            <a:ext cx="8346074" cy="1714500"/>
          </a:xfrm>
          <a:prstGeom prst="rect">
            <a:avLst/>
          </a:prstGeom>
          <a:noFill/>
        </p:spPr>
        <p:txBody>
          <a:bodyPr wrap="square" lIns="0" tIns="0" rIns="0" bIns="0" rtlCol="0" anchor="t">
            <a:noAutofit/>
          </a:bodyPr>
          <a:lstStyle/>
          <a:p>
            <a:pPr defTabSz="685541" fontAlgn="auto">
              <a:lnSpc>
                <a:spcPct val="90000"/>
              </a:lnSpc>
              <a:spcBef>
                <a:spcPts val="0"/>
              </a:spcBef>
              <a:spcAft>
                <a:spcPts val="0"/>
              </a:spcAft>
            </a:pPr>
            <a:r>
              <a:rPr dirty="0">
                <a:solidFill>
                  <a:srgbClr val="5F5F5F"/>
                </a:solidFill>
                <a:latin typeface="Calibri"/>
                <a:ea typeface="+mn-ea"/>
              </a:rPr>
              <a:t>The preceding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and timing of any features or functionality described for Oracle’s products remains at the sole discretion of Oracle.</a:t>
            </a:r>
          </a:p>
        </p:txBody>
      </p:sp>
    </p:spTree>
    <p:extLst>
      <p:ext uri="{BB962C8B-B14F-4D97-AF65-F5344CB8AC3E}">
        <p14:creationId xmlns:p14="http://schemas.microsoft.com/office/powerpoint/2010/main" val="2358871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type="blank" preserve="1">
  <p:cSld name="Positioning Statement">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0ED7A02-7913-4062-B8C4-1BFE995BD419}" type="datetime1">
              <a:rPr lang="en-US" smtClean="0">
                <a:solidFill>
                  <a:srgbClr val="5F5F5F"/>
                </a:solidFill>
              </a:rPr>
              <a:pPr/>
              <a:t>3/25/2019</a:t>
            </a:fld>
            <a:endParaRPr dirty="0">
              <a:solidFill>
                <a:srgbClr val="5F5F5F"/>
              </a:solidFill>
            </a:endParaRPr>
          </a:p>
        </p:txBody>
      </p:sp>
      <p:sp>
        <p:nvSpPr>
          <p:cNvPr id="3" name="Footer Placeholder 2"/>
          <p:cNvSpPr>
            <a:spLocks noGrp="1"/>
          </p:cNvSpPr>
          <p:nvPr>
            <p:ph type="ftr" sz="quarter" idx="11"/>
          </p:nvPr>
        </p:nvSpPr>
        <p:spPr/>
        <p:txBody>
          <a:bodyPr/>
          <a:lstStyle/>
          <a:p>
            <a:endParaRPr dirty="0">
              <a:solidFill>
                <a:srgbClr val="5F5F5F"/>
              </a:solidFill>
            </a:endParaRPr>
          </a:p>
        </p:txBody>
      </p:sp>
      <p:sp>
        <p:nvSpPr>
          <p:cNvPr id="4" name="Slide Number Placeholder 3"/>
          <p:cNvSpPr>
            <a:spLocks noGrp="1"/>
          </p:cNvSpPr>
          <p:nvPr>
            <p:ph type="sldNum" sz="quarter" idx="12"/>
          </p:nvPr>
        </p:nvSpPr>
        <p:spPr/>
        <p:txBody>
          <a:bodyPr/>
          <a:lstStyle/>
          <a:p>
            <a:fld id="{C51EAA63-D034-42AE-91FA-B13B9518C7BE}" type="slidenum">
              <a:rPr>
                <a:solidFill>
                  <a:srgbClr val="5F5F5F"/>
                </a:solidFill>
              </a:rPr>
              <a:pPr/>
              <a:t>‹#›</a:t>
            </a:fld>
            <a:endParaRPr dirty="0">
              <a:solidFill>
                <a:srgbClr val="5F5F5F"/>
              </a:solidFill>
            </a:endParaRPr>
          </a:p>
        </p:txBody>
      </p:sp>
      <p:grpSp>
        <p:nvGrpSpPr>
          <p:cNvPr id="5" name="Group 3092" descr="&quot;Hardware and Software Engineered to work together&quot; tagline in red and black"/>
          <p:cNvGrpSpPr/>
          <p:nvPr userDrawn="1"/>
        </p:nvGrpSpPr>
        <p:grpSpPr bwMode="gray">
          <a:xfrm>
            <a:off x="2448565" y="2057400"/>
            <a:ext cx="4252828" cy="810816"/>
            <a:chOff x="3263901" y="1227138"/>
            <a:chExt cx="5668962" cy="1081088"/>
          </a:xfrm>
        </p:grpSpPr>
        <p:sp>
          <p:nvSpPr>
            <p:cNvPr id="8" name="Rectangle 5"/>
            <p:cNvSpPr>
              <a:spLocks noChangeArrowheads="1"/>
            </p:cNvSpPr>
            <p:nvPr/>
          </p:nvSpPr>
          <p:spPr bwMode="gray">
            <a:xfrm>
              <a:off x="3997326" y="1855788"/>
              <a:ext cx="73025" cy="50800"/>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pPr defTabSz="685541" fontAlgn="auto">
                <a:spcBef>
                  <a:spcPts val="0"/>
                </a:spcBef>
                <a:spcAft>
                  <a:spcPts val="0"/>
                </a:spcAft>
              </a:pPr>
              <a:endParaRPr sz="1400" dirty="0">
                <a:solidFill>
                  <a:srgbClr val="5F5F5F"/>
                </a:solidFill>
                <a:latin typeface="Calibri"/>
                <a:ea typeface="+mn-ea"/>
              </a:endParaRPr>
            </a:p>
          </p:txBody>
        </p:sp>
        <p:sp>
          <p:nvSpPr>
            <p:cNvPr id="9" name="Freeform 6"/>
            <p:cNvSpPr>
              <a:spLocks noEditPoints="1"/>
            </p:cNvSpPr>
            <p:nvPr/>
          </p:nvSpPr>
          <p:spPr bwMode="gray">
            <a:xfrm>
              <a:off x="4835526" y="1362075"/>
              <a:ext cx="238125" cy="317500"/>
            </a:xfrm>
            <a:custGeom>
              <a:avLst/>
              <a:gdLst>
                <a:gd name="T0" fmla="*/ 29 w 29"/>
                <a:gd name="T1" fmla="*/ 30 h 38"/>
                <a:gd name="T2" fmla="*/ 29 w 29"/>
                <a:gd name="T3" fmla="*/ 37 h 38"/>
                <a:gd name="T4" fmla="*/ 20 w 29"/>
                <a:gd name="T5" fmla="*/ 37 h 38"/>
                <a:gd name="T6" fmla="*/ 19 w 29"/>
                <a:gd name="T7" fmla="*/ 32 h 38"/>
                <a:gd name="T8" fmla="*/ 19 w 29"/>
                <a:gd name="T9" fmla="*/ 32 h 38"/>
                <a:gd name="T10" fmla="*/ 10 w 29"/>
                <a:gd name="T11" fmla="*/ 38 h 38"/>
                <a:gd name="T12" fmla="*/ 0 w 29"/>
                <a:gd name="T13" fmla="*/ 26 h 38"/>
                <a:gd name="T14" fmla="*/ 19 w 29"/>
                <a:gd name="T15" fmla="*/ 13 h 38"/>
                <a:gd name="T16" fmla="*/ 19 w 29"/>
                <a:gd name="T17" fmla="*/ 11 h 38"/>
                <a:gd name="T18" fmla="*/ 15 w 29"/>
                <a:gd name="T19" fmla="*/ 5 h 38"/>
                <a:gd name="T20" fmla="*/ 11 w 29"/>
                <a:gd name="T21" fmla="*/ 11 h 38"/>
                <a:gd name="T22" fmla="*/ 1 w 29"/>
                <a:gd name="T23" fmla="*/ 11 h 38"/>
                <a:gd name="T24" fmla="*/ 5 w 29"/>
                <a:gd name="T25" fmla="*/ 2 h 38"/>
                <a:gd name="T26" fmla="*/ 14 w 29"/>
                <a:gd name="T27" fmla="*/ 0 h 38"/>
                <a:gd name="T28" fmla="*/ 29 w 29"/>
                <a:gd name="T29" fmla="*/ 12 h 38"/>
                <a:gd name="T30" fmla="*/ 29 w 29"/>
                <a:gd name="T31" fmla="*/ 30 h 38"/>
                <a:gd name="T32" fmla="*/ 10 w 29"/>
                <a:gd name="T33" fmla="*/ 26 h 38"/>
                <a:gd name="T34" fmla="*/ 14 w 29"/>
                <a:gd name="T35" fmla="*/ 31 h 38"/>
                <a:gd name="T36" fmla="*/ 19 w 29"/>
                <a:gd name="T37" fmla="*/ 19 h 38"/>
                <a:gd name="T38" fmla="*/ 10 w 29"/>
                <a:gd name="T39" fmla="*/ 2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38">
                  <a:moveTo>
                    <a:pt x="29" y="30"/>
                  </a:moveTo>
                  <a:cubicBezTo>
                    <a:pt x="29" y="32"/>
                    <a:pt x="29" y="35"/>
                    <a:pt x="29" y="37"/>
                  </a:cubicBezTo>
                  <a:cubicBezTo>
                    <a:pt x="20" y="37"/>
                    <a:pt x="20" y="37"/>
                    <a:pt x="20" y="37"/>
                  </a:cubicBezTo>
                  <a:cubicBezTo>
                    <a:pt x="19" y="32"/>
                    <a:pt x="19" y="32"/>
                    <a:pt x="19" y="32"/>
                  </a:cubicBezTo>
                  <a:cubicBezTo>
                    <a:pt x="19" y="32"/>
                    <a:pt x="19" y="32"/>
                    <a:pt x="19" y="32"/>
                  </a:cubicBezTo>
                  <a:cubicBezTo>
                    <a:pt x="17" y="36"/>
                    <a:pt x="14" y="38"/>
                    <a:pt x="10" y="38"/>
                  </a:cubicBezTo>
                  <a:cubicBezTo>
                    <a:pt x="2" y="38"/>
                    <a:pt x="0" y="32"/>
                    <a:pt x="0" y="26"/>
                  </a:cubicBezTo>
                  <a:cubicBezTo>
                    <a:pt x="0" y="14"/>
                    <a:pt x="9" y="13"/>
                    <a:pt x="19" y="13"/>
                  </a:cubicBezTo>
                  <a:cubicBezTo>
                    <a:pt x="19" y="11"/>
                    <a:pt x="19" y="11"/>
                    <a:pt x="19" y="11"/>
                  </a:cubicBezTo>
                  <a:cubicBezTo>
                    <a:pt x="19" y="8"/>
                    <a:pt x="18" y="5"/>
                    <a:pt x="15" y="5"/>
                  </a:cubicBezTo>
                  <a:cubicBezTo>
                    <a:pt x="11" y="5"/>
                    <a:pt x="11" y="8"/>
                    <a:pt x="11" y="11"/>
                  </a:cubicBezTo>
                  <a:cubicBezTo>
                    <a:pt x="1" y="11"/>
                    <a:pt x="1" y="11"/>
                    <a:pt x="1" y="11"/>
                  </a:cubicBezTo>
                  <a:cubicBezTo>
                    <a:pt x="1" y="6"/>
                    <a:pt x="2" y="4"/>
                    <a:pt x="5" y="2"/>
                  </a:cubicBezTo>
                  <a:cubicBezTo>
                    <a:pt x="7" y="0"/>
                    <a:pt x="10" y="0"/>
                    <a:pt x="14" y="0"/>
                  </a:cubicBezTo>
                  <a:cubicBezTo>
                    <a:pt x="27" y="0"/>
                    <a:pt x="29" y="5"/>
                    <a:pt x="29" y="12"/>
                  </a:cubicBezTo>
                  <a:lnTo>
                    <a:pt x="29" y="30"/>
                  </a:lnTo>
                  <a:close/>
                  <a:moveTo>
                    <a:pt x="10" y="26"/>
                  </a:moveTo>
                  <a:cubicBezTo>
                    <a:pt x="10" y="28"/>
                    <a:pt x="10" y="31"/>
                    <a:pt x="14" y="31"/>
                  </a:cubicBezTo>
                  <a:cubicBezTo>
                    <a:pt x="20" y="31"/>
                    <a:pt x="19" y="23"/>
                    <a:pt x="19" y="19"/>
                  </a:cubicBezTo>
                  <a:cubicBezTo>
                    <a:pt x="14" y="19"/>
                    <a:pt x="10" y="19"/>
                    <a:pt x="10" y="26"/>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defTabSz="685541" fontAlgn="auto">
                <a:spcBef>
                  <a:spcPts val="0"/>
                </a:spcBef>
                <a:spcAft>
                  <a:spcPts val="0"/>
                </a:spcAft>
              </a:pPr>
              <a:endParaRPr sz="1400" dirty="0">
                <a:solidFill>
                  <a:srgbClr val="5F5F5F"/>
                </a:solidFill>
                <a:latin typeface="Calibri"/>
                <a:ea typeface="+mn-ea"/>
              </a:endParaRPr>
            </a:p>
          </p:txBody>
        </p:sp>
        <p:sp>
          <p:nvSpPr>
            <p:cNvPr id="10" name="Freeform 7"/>
            <p:cNvSpPr>
              <a:spLocks/>
            </p:cNvSpPr>
            <p:nvPr/>
          </p:nvSpPr>
          <p:spPr bwMode="gray">
            <a:xfrm>
              <a:off x="3263901" y="1236663"/>
              <a:ext cx="288925" cy="434975"/>
            </a:xfrm>
            <a:custGeom>
              <a:avLst/>
              <a:gdLst>
                <a:gd name="T0" fmla="*/ 125 w 182"/>
                <a:gd name="T1" fmla="*/ 110 h 274"/>
                <a:gd name="T2" fmla="*/ 125 w 182"/>
                <a:gd name="T3" fmla="*/ 0 h 274"/>
                <a:gd name="T4" fmla="*/ 182 w 182"/>
                <a:gd name="T5" fmla="*/ 0 h 274"/>
                <a:gd name="T6" fmla="*/ 182 w 182"/>
                <a:gd name="T7" fmla="*/ 274 h 274"/>
                <a:gd name="T8" fmla="*/ 125 w 182"/>
                <a:gd name="T9" fmla="*/ 274 h 274"/>
                <a:gd name="T10" fmla="*/ 125 w 182"/>
                <a:gd name="T11" fmla="*/ 153 h 274"/>
                <a:gd name="T12" fmla="*/ 57 w 182"/>
                <a:gd name="T13" fmla="*/ 153 h 274"/>
                <a:gd name="T14" fmla="*/ 57 w 182"/>
                <a:gd name="T15" fmla="*/ 274 h 274"/>
                <a:gd name="T16" fmla="*/ 0 w 182"/>
                <a:gd name="T17" fmla="*/ 274 h 274"/>
                <a:gd name="T18" fmla="*/ 0 w 182"/>
                <a:gd name="T19" fmla="*/ 0 h 274"/>
                <a:gd name="T20" fmla="*/ 57 w 182"/>
                <a:gd name="T21" fmla="*/ 0 h 274"/>
                <a:gd name="T22" fmla="*/ 57 w 182"/>
                <a:gd name="T23" fmla="*/ 110 h 274"/>
                <a:gd name="T24" fmla="*/ 125 w 182"/>
                <a:gd name="T25" fmla="*/ 110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2" h="274">
                  <a:moveTo>
                    <a:pt x="125" y="110"/>
                  </a:moveTo>
                  <a:lnTo>
                    <a:pt x="125" y="0"/>
                  </a:lnTo>
                  <a:lnTo>
                    <a:pt x="182" y="0"/>
                  </a:lnTo>
                  <a:lnTo>
                    <a:pt x="182" y="274"/>
                  </a:lnTo>
                  <a:lnTo>
                    <a:pt x="125" y="274"/>
                  </a:lnTo>
                  <a:lnTo>
                    <a:pt x="125" y="153"/>
                  </a:lnTo>
                  <a:lnTo>
                    <a:pt x="57" y="153"/>
                  </a:lnTo>
                  <a:lnTo>
                    <a:pt x="57" y="274"/>
                  </a:lnTo>
                  <a:lnTo>
                    <a:pt x="0" y="274"/>
                  </a:lnTo>
                  <a:lnTo>
                    <a:pt x="0" y="0"/>
                  </a:lnTo>
                  <a:lnTo>
                    <a:pt x="57" y="0"/>
                  </a:lnTo>
                  <a:lnTo>
                    <a:pt x="57" y="110"/>
                  </a:lnTo>
                  <a:lnTo>
                    <a:pt x="125" y="11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defTabSz="685541" fontAlgn="auto">
                <a:spcBef>
                  <a:spcPts val="0"/>
                </a:spcBef>
                <a:spcAft>
                  <a:spcPts val="0"/>
                </a:spcAft>
              </a:pPr>
              <a:endParaRPr sz="1400" dirty="0">
                <a:solidFill>
                  <a:srgbClr val="5F5F5F"/>
                </a:solidFill>
                <a:latin typeface="Calibri"/>
                <a:ea typeface="+mn-ea"/>
              </a:endParaRPr>
            </a:p>
          </p:txBody>
        </p:sp>
        <p:sp>
          <p:nvSpPr>
            <p:cNvPr id="11" name="Freeform 8"/>
            <p:cNvSpPr>
              <a:spLocks noEditPoints="1"/>
            </p:cNvSpPr>
            <p:nvPr/>
          </p:nvSpPr>
          <p:spPr bwMode="gray">
            <a:xfrm>
              <a:off x="3602038" y="1362075"/>
              <a:ext cx="246063" cy="317500"/>
            </a:xfrm>
            <a:custGeom>
              <a:avLst/>
              <a:gdLst>
                <a:gd name="T0" fmla="*/ 29 w 30"/>
                <a:gd name="T1" fmla="*/ 30 h 38"/>
                <a:gd name="T2" fmla="*/ 30 w 30"/>
                <a:gd name="T3" fmla="*/ 37 h 38"/>
                <a:gd name="T4" fmla="*/ 20 w 30"/>
                <a:gd name="T5" fmla="*/ 37 h 38"/>
                <a:gd name="T6" fmla="*/ 20 w 30"/>
                <a:gd name="T7" fmla="*/ 32 h 38"/>
                <a:gd name="T8" fmla="*/ 19 w 30"/>
                <a:gd name="T9" fmla="*/ 32 h 38"/>
                <a:gd name="T10" fmla="*/ 10 w 30"/>
                <a:gd name="T11" fmla="*/ 38 h 38"/>
                <a:gd name="T12" fmla="*/ 0 w 30"/>
                <a:gd name="T13" fmla="*/ 26 h 38"/>
                <a:gd name="T14" fmla="*/ 19 w 30"/>
                <a:gd name="T15" fmla="*/ 13 h 38"/>
                <a:gd name="T16" fmla="*/ 19 w 30"/>
                <a:gd name="T17" fmla="*/ 11 h 38"/>
                <a:gd name="T18" fmla="*/ 15 w 30"/>
                <a:gd name="T19" fmla="*/ 5 h 38"/>
                <a:gd name="T20" fmla="*/ 11 w 30"/>
                <a:gd name="T21" fmla="*/ 11 h 38"/>
                <a:gd name="T22" fmla="*/ 1 w 30"/>
                <a:gd name="T23" fmla="*/ 11 h 38"/>
                <a:gd name="T24" fmla="*/ 5 w 30"/>
                <a:gd name="T25" fmla="*/ 2 h 38"/>
                <a:gd name="T26" fmla="*/ 14 w 30"/>
                <a:gd name="T27" fmla="*/ 0 h 38"/>
                <a:gd name="T28" fmla="*/ 29 w 30"/>
                <a:gd name="T29" fmla="*/ 12 h 38"/>
                <a:gd name="T30" fmla="*/ 29 w 30"/>
                <a:gd name="T31" fmla="*/ 30 h 38"/>
                <a:gd name="T32" fmla="*/ 10 w 30"/>
                <a:gd name="T33" fmla="*/ 26 h 38"/>
                <a:gd name="T34" fmla="*/ 14 w 30"/>
                <a:gd name="T35" fmla="*/ 31 h 38"/>
                <a:gd name="T36" fmla="*/ 19 w 30"/>
                <a:gd name="T37" fmla="*/ 19 h 38"/>
                <a:gd name="T38" fmla="*/ 10 w 30"/>
                <a:gd name="T39" fmla="*/ 2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0" h="38">
                  <a:moveTo>
                    <a:pt x="29" y="30"/>
                  </a:moveTo>
                  <a:cubicBezTo>
                    <a:pt x="29" y="32"/>
                    <a:pt x="29" y="35"/>
                    <a:pt x="30" y="37"/>
                  </a:cubicBezTo>
                  <a:cubicBezTo>
                    <a:pt x="20" y="37"/>
                    <a:pt x="20" y="37"/>
                    <a:pt x="20" y="37"/>
                  </a:cubicBezTo>
                  <a:cubicBezTo>
                    <a:pt x="20" y="32"/>
                    <a:pt x="20" y="32"/>
                    <a:pt x="20" y="32"/>
                  </a:cubicBezTo>
                  <a:cubicBezTo>
                    <a:pt x="19" y="32"/>
                    <a:pt x="19" y="32"/>
                    <a:pt x="19" y="32"/>
                  </a:cubicBezTo>
                  <a:cubicBezTo>
                    <a:pt x="17" y="36"/>
                    <a:pt x="14" y="38"/>
                    <a:pt x="10" y="38"/>
                  </a:cubicBezTo>
                  <a:cubicBezTo>
                    <a:pt x="3" y="38"/>
                    <a:pt x="0" y="32"/>
                    <a:pt x="0" y="26"/>
                  </a:cubicBezTo>
                  <a:cubicBezTo>
                    <a:pt x="0" y="14"/>
                    <a:pt x="10" y="13"/>
                    <a:pt x="19" y="13"/>
                  </a:cubicBezTo>
                  <a:cubicBezTo>
                    <a:pt x="19" y="11"/>
                    <a:pt x="19" y="11"/>
                    <a:pt x="19" y="11"/>
                  </a:cubicBezTo>
                  <a:cubicBezTo>
                    <a:pt x="19" y="8"/>
                    <a:pt x="19" y="5"/>
                    <a:pt x="15" y="5"/>
                  </a:cubicBezTo>
                  <a:cubicBezTo>
                    <a:pt x="11" y="5"/>
                    <a:pt x="11" y="8"/>
                    <a:pt x="11" y="11"/>
                  </a:cubicBezTo>
                  <a:cubicBezTo>
                    <a:pt x="1" y="11"/>
                    <a:pt x="1" y="11"/>
                    <a:pt x="1" y="11"/>
                  </a:cubicBezTo>
                  <a:cubicBezTo>
                    <a:pt x="1" y="6"/>
                    <a:pt x="2" y="4"/>
                    <a:pt x="5" y="2"/>
                  </a:cubicBezTo>
                  <a:cubicBezTo>
                    <a:pt x="7" y="0"/>
                    <a:pt x="10" y="0"/>
                    <a:pt x="14" y="0"/>
                  </a:cubicBezTo>
                  <a:cubicBezTo>
                    <a:pt x="27" y="0"/>
                    <a:pt x="29" y="5"/>
                    <a:pt x="29" y="12"/>
                  </a:cubicBezTo>
                  <a:lnTo>
                    <a:pt x="29" y="30"/>
                  </a:lnTo>
                  <a:close/>
                  <a:moveTo>
                    <a:pt x="10" y="26"/>
                  </a:moveTo>
                  <a:cubicBezTo>
                    <a:pt x="10" y="28"/>
                    <a:pt x="11" y="31"/>
                    <a:pt x="14" y="31"/>
                  </a:cubicBezTo>
                  <a:cubicBezTo>
                    <a:pt x="20" y="31"/>
                    <a:pt x="19" y="23"/>
                    <a:pt x="19" y="19"/>
                  </a:cubicBezTo>
                  <a:cubicBezTo>
                    <a:pt x="14" y="19"/>
                    <a:pt x="10" y="19"/>
                    <a:pt x="10" y="26"/>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defTabSz="685541" fontAlgn="auto">
                <a:spcBef>
                  <a:spcPts val="0"/>
                </a:spcBef>
                <a:spcAft>
                  <a:spcPts val="0"/>
                </a:spcAft>
              </a:pPr>
              <a:endParaRPr sz="1400" dirty="0">
                <a:solidFill>
                  <a:srgbClr val="5F5F5F"/>
                </a:solidFill>
                <a:latin typeface="Calibri"/>
                <a:ea typeface="+mn-ea"/>
              </a:endParaRPr>
            </a:p>
          </p:txBody>
        </p:sp>
        <p:sp>
          <p:nvSpPr>
            <p:cNvPr id="12" name="Freeform 9"/>
            <p:cNvSpPr>
              <a:spLocks/>
            </p:cNvSpPr>
            <p:nvPr/>
          </p:nvSpPr>
          <p:spPr bwMode="gray">
            <a:xfrm>
              <a:off x="3897313" y="1362075"/>
              <a:ext cx="165100" cy="309563"/>
            </a:xfrm>
            <a:custGeom>
              <a:avLst/>
              <a:gdLst>
                <a:gd name="T0" fmla="*/ 10 w 20"/>
                <a:gd name="T1" fmla="*/ 0 h 37"/>
                <a:gd name="T2" fmla="*/ 10 w 20"/>
                <a:gd name="T3" fmla="*/ 5 h 37"/>
                <a:gd name="T4" fmla="*/ 10 w 20"/>
                <a:gd name="T5" fmla="*/ 5 h 37"/>
                <a:gd name="T6" fmla="*/ 20 w 20"/>
                <a:gd name="T7" fmla="*/ 0 h 37"/>
                <a:gd name="T8" fmla="*/ 20 w 20"/>
                <a:gd name="T9" fmla="*/ 9 h 37"/>
                <a:gd name="T10" fmla="*/ 10 w 20"/>
                <a:gd name="T11" fmla="*/ 17 h 37"/>
                <a:gd name="T12" fmla="*/ 10 w 20"/>
                <a:gd name="T13" fmla="*/ 37 h 37"/>
                <a:gd name="T14" fmla="*/ 0 w 20"/>
                <a:gd name="T15" fmla="*/ 37 h 37"/>
                <a:gd name="T16" fmla="*/ 0 w 20"/>
                <a:gd name="T17" fmla="*/ 0 h 37"/>
                <a:gd name="T18" fmla="*/ 10 w 20"/>
                <a:gd name="T19"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 h="37">
                  <a:moveTo>
                    <a:pt x="10" y="0"/>
                  </a:moveTo>
                  <a:cubicBezTo>
                    <a:pt x="10" y="5"/>
                    <a:pt x="10" y="5"/>
                    <a:pt x="10" y="5"/>
                  </a:cubicBezTo>
                  <a:cubicBezTo>
                    <a:pt x="10" y="5"/>
                    <a:pt x="10" y="5"/>
                    <a:pt x="10" y="5"/>
                  </a:cubicBezTo>
                  <a:cubicBezTo>
                    <a:pt x="12" y="1"/>
                    <a:pt x="15" y="0"/>
                    <a:pt x="20" y="0"/>
                  </a:cubicBezTo>
                  <a:cubicBezTo>
                    <a:pt x="20" y="9"/>
                    <a:pt x="20" y="9"/>
                    <a:pt x="20" y="9"/>
                  </a:cubicBezTo>
                  <a:cubicBezTo>
                    <a:pt x="11" y="8"/>
                    <a:pt x="10" y="13"/>
                    <a:pt x="10" y="17"/>
                  </a:cubicBezTo>
                  <a:cubicBezTo>
                    <a:pt x="10" y="37"/>
                    <a:pt x="10" y="37"/>
                    <a:pt x="10" y="37"/>
                  </a:cubicBezTo>
                  <a:cubicBezTo>
                    <a:pt x="0" y="37"/>
                    <a:pt x="0" y="37"/>
                    <a:pt x="0" y="37"/>
                  </a:cubicBezTo>
                  <a:cubicBezTo>
                    <a:pt x="0" y="0"/>
                    <a:pt x="0" y="0"/>
                    <a:pt x="0" y="0"/>
                  </a:cubicBezTo>
                  <a:lnTo>
                    <a:pt x="10"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defTabSz="685541" fontAlgn="auto">
                <a:spcBef>
                  <a:spcPts val="0"/>
                </a:spcBef>
                <a:spcAft>
                  <a:spcPts val="0"/>
                </a:spcAft>
              </a:pPr>
              <a:endParaRPr sz="1400" dirty="0">
                <a:solidFill>
                  <a:srgbClr val="5F5F5F"/>
                </a:solidFill>
                <a:latin typeface="Calibri"/>
                <a:ea typeface="+mn-ea"/>
              </a:endParaRPr>
            </a:p>
          </p:txBody>
        </p:sp>
        <p:sp>
          <p:nvSpPr>
            <p:cNvPr id="13" name="Freeform 10"/>
            <p:cNvSpPr>
              <a:spLocks/>
            </p:cNvSpPr>
            <p:nvPr/>
          </p:nvSpPr>
          <p:spPr bwMode="gray">
            <a:xfrm>
              <a:off x="4367213" y="1362075"/>
              <a:ext cx="444500" cy="309563"/>
            </a:xfrm>
            <a:custGeom>
              <a:avLst/>
              <a:gdLst>
                <a:gd name="T0" fmla="*/ 0 w 280"/>
                <a:gd name="T1" fmla="*/ 0 h 195"/>
                <a:gd name="T2" fmla="*/ 52 w 280"/>
                <a:gd name="T3" fmla="*/ 0 h 195"/>
                <a:gd name="T4" fmla="*/ 77 w 280"/>
                <a:gd name="T5" fmla="*/ 148 h 195"/>
                <a:gd name="T6" fmla="*/ 77 w 280"/>
                <a:gd name="T7" fmla="*/ 148 h 195"/>
                <a:gd name="T8" fmla="*/ 114 w 280"/>
                <a:gd name="T9" fmla="*/ 0 h 195"/>
                <a:gd name="T10" fmla="*/ 171 w 280"/>
                <a:gd name="T11" fmla="*/ 0 h 195"/>
                <a:gd name="T12" fmla="*/ 202 w 280"/>
                <a:gd name="T13" fmla="*/ 148 h 195"/>
                <a:gd name="T14" fmla="*/ 202 w 280"/>
                <a:gd name="T15" fmla="*/ 148 h 195"/>
                <a:gd name="T16" fmla="*/ 233 w 280"/>
                <a:gd name="T17" fmla="*/ 0 h 195"/>
                <a:gd name="T18" fmla="*/ 280 w 280"/>
                <a:gd name="T19" fmla="*/ 0 h 195"/>
                <a:gd name="T20" fmla="*/ 233 w 280"/>
                <a:gd name="T21" fmla="*/ 195 h 195"/>
                <a:gd name="T22" fmla="*/ 176 w 280"/>
                <a:gd name="T23" fmla="*/ 195 h 195"/>
                <a:gd name="T24" fmla="*/ 140 w 280"/>
                <a:gd name="T25" fmla="*/ 63 h 195"/>
                <a:gd name="T26" fmla="*/ 140 w 280"/>
                <a:gd name="T27" fmla="*/ 63 h 195"/>
                <a:gd name="T28" fmla="*/ 103 w 280"/>
                <a:gd name="T29" fmla="*/ 195 h 195"/>
                <a:gd name="T30" fmla="*/ 46 w 280"/>
                <a:gd name="T31" fmla="*/ 195 h 195"/>
                <a:gd name="T32" fmla="*/ 0 w 280"/>
                <a:gd name="T33" fmla="*/ 0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0" h="195">
                  <a:moveTo>
                    <a:pt x="0" y="0"/>
                  </a:moveTo>
                  <a:lnTo>
                    <a:pt x="52" y="0"/>
                  </a:lnTo>
                  <a:lnTo>
                    <a:pt x="77" y="148"/>
                  </a:lnTo>
                  <a:lnTo>
                    <a:pt x="77" y="148"/>
                  </a:lnTo>
                  <a:lnTo>
                    <a:pt x="114" y="0"/>
                  </a:lnTo>
                  <a:lnTo>
                    <a:pt x="171" y="0"/>
                  </a:lnTo>
                  <a:lnTo>
                    <a:pt x="202" y="148"/>
                  </a:lnTo>
                  <a:lnTo>
                    <a:pt x="202" y="148"/>
                  </a:lnTo>
                  <a:lnTo>
                    <a:pt x="233" y="0"/>
                  </a:lnTo>
                  <a:lnTo>
                    <a:pt x="280" y="0"/>
                  </a:lnTo>
                  <a:lnTo>
                    <a:pt x="233" y="195"/>
                  </a:lnTo>
                  <a:lnTo>
                    <a:pt x="176" y="195"/>
                  </a:lnTo>
                  <a:lnTo>
                    <a:pt x="140" y="63"/>
                  </a:lnTo>
                  <a:lnTo>
                    <a:pt x="140" y="63"/>
                  </a:lnTo>
                  <a:lnTo>
                    <a:pt x="103" y="195"/>
                  </a:lnTo>
                  <a:lnTo>
                    <a:pt x="46" y="195"/>
                  </a:lnTo>
                  <a:lnTo>
                    <a:pt x="0"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defTabSz="685541" fontAlgn="auto">
                <a:spcBef>
                  <a:spcPts val="0"/>
                </a:spcBef>
                <a:spcAft>
                  <a:spcPts val="0"/>
                </a:spcAft>
              </a:pPr>
              <a:endParaRPr sz="1400" dirty="0">
                <a:solidFill>
                  <a:srgbClr val="5F5F5F"/>
                </a:solidFill>
                <a:latin typeface="Calibri"/>
                <a:ea typeface="+mn-ea"/>
              </a:endParaRPr>
            </a:p>
          </p:txBody>
        </p:sp>
        <p:sp>
          <p:nvSpPr>
            <p:cNvPr id="14" name="Freeform 11"/>
            <p:cNvSpPr>
              <a:spLocks/>
            </p:cNvSpPr>
            <p:nvPr/>
          </p:nvSpPr>
          <p:spPr bwMode="gray">
            <a:xfrm>
              <a:off x="5132388" y="1362075"/>
              <a:ext cx="155575" cy="309563"/>
            </a:xfrm>
            <a:custGeom>
              <a:avLst/>
              <a:gdLst>
                <a:gd name="T0" fmla="*/ 10 w 19"/>
                <a:gd name="T1" fmla="*/ 0 h 37"/>
                <a:gd name="T2" fmla="*/ 10 w 19"/>
                <a:gd name="T3" fmla="*/ 5 h 37"/>
                <a:gd name="T4" fmla="*/ 10 w 19"/>
                <a:gd name="T5" fmla="*/ 5 h 37"/>
                <a:gd name="T6" fmla="*/ 19 w 19"/>
                <a:gd name="T7" fmla="*/ 0 h 37"/>
                <a:gd name="T8" fmla="*/ 19 w 19"/>
                <a:gd name="T9" fmla="*/ 9 h 37"/>
                <a:gd name="T10" fmla="*/ 10 w 19"/>
                <a:gd name="T11" fmla="*/ 17 h 37"/>
                <a:gd name="T12" fmla="*/ 10 w 19"/>
                <a:gd name="T13" fmla="*/ 37 h 37"/>
                <a:gd name="T14" fmla="*/ 0 w 19"/>
                <a:gd name="T15" fmla="*/ 37 h 37"/>
                <a:gd name="T16" fmla="*/ 0 w 19"/>
                <a:gd name="T17" fmla="*/ 0 h 37"/>
                <a:gd name="T18" fmla="*/ 10 w 19"/>
                <a:gd name="T19"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 h="37">
                  <a:moveTo>
                    <a:pt x="10" y="0"/>
                  </a:moveTo>
                  <a:cubicBezTo>
                    <a:pt x="10" y="5"/>
                    <a:pt x="10" y="5"/>
                    <a:pt x="10" y="5"/>
                  </a:cubicBezTo>
                  <a:cubicBezTo>
                    <a:pt x="10" y="5"/>
                    <a:pt x="10" y="5"/>
                    <a:pt x="10" y="5"/>
                  </a:cubicBezTo>
                  <a:cubicBezTo>
                    <a:pt x="12" y="1"/>
                    <a:pt x="15" y="0"/>
                    <a:pt x="19" y="0"/>
                  </a:cubicBezTo>
                  <a:cubicBezTo>
                    <a:pt x="19" y="9"/>
                    <a:pt x="19" y="9"/>
                    <a:pt x="19" y="9"/>
                  </a:cubicBezTo>
                  <a:cubicBezTo>
                    <a:pt x="10" y="8"/>
                    <a:pt x="10" y="13"/>
                    <a:pt x="10" y="17"/>
                  </a:cubicBezTo>
                  <a:cubicBezTo>
                    <a:pt x="10" y="37"/>
                    <a:pt x="10" y="37"/>
                    <a:pt x="10" y="37"/>
                  </a:cubicBezTo>
                  <a:cubicBezTo>
                    <a:pt x="0" y="37"/>
                    <a:pt x="0" y="37"/>
                    <a:pt x="0" y="37"/>
                  </a:cubicBezTo>
                  <a:cubicBezTo>
                    <a:pt x="0" y="0"/>
                    <a:pt x="0" y="0"/>
                    <a:pt x="0" y="0"/>
                  </a:cubicBezTo>
                  <a:lnTo>
                    <a:pt x="10"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defTabSz="685541" fontAlgn="auto">
                <a:spcBef>
                  <a:spcPts val="0"/>
                </a:spcBef>
                <a:spcAft>
                  <a:spcPts val="0"/>
                </a:spcAft>
              </a:pPr>
              <a:endParaRPr sz="1400" dirty="0">
                <a:solidFill>
                  <a:srgbClr val="5F5F5F"/>
                </a:solidFill>
                <a:latin typeface="Calibri"/>
                <a:ea typeface="+mn-ea"/>
              </a:endParaRPr>
            </a:p>
          </p:txBody>
        </p:sp>
        <p:sp>
          <p:nvSpPr>
            <p:cNvPr id="15" name="Freeform 12"/>
            <p:cNvSpPr>
              <a:spLocks noEditPoints="1"/>
            </p:cNvSpPr>
            <p:nvPr/>
          </p:nvSpPr>
          <p:spPr bwMode="gray">
            <a:xfrm>
              <a:off x="5321301" y="1362075"/>
              <a:ext cx="246063" cy="317500"/>
            </a:xfrm>
            <a:custGeom>
              <a:avLst/>
              <a:gdLst>
                <a:gd name="T0" fmla="*/ 10 w 30"/>
                <a:gd name="T1" fmla="*/ 20 h 38"/>
                <a:gd name="T2" fmla="*/ 15 w 30"/>
                <a:gd name="T3" fmla="*/ 31 h 38"/>
                <a:gd name="T4" fmla="*/ 19 w 30"/>
                <a:gd name="T5" fmla="*/ 25 h 38"/>
                <a:gd name="T6" fmla="*/ 30 w 30"/>
                <a:gd name="T7" fmla="*/ 25 h 38"/>
                <a:gd name="T8" fmla="*/ 26 w 30"/>
                <a:gd name="T9" fmla="*/ 34 h 38"/>
                <a:gd name="T10" fmla="*/ 15 w 30"/>
                <a:gd name="T11" fmla="*/ 38 h 38"/>
                <a:gd name="T12" fmla="*/ 0 w 30"/>
                <a:gd name="T13" fmla="*/ 18 h 38"/>
                <a:gd name="T14" fmla="*/ 15 w 30"/>
                <a:gd name="T15" fmla="*/ 0 h 38"/>
                <a:gd name="T16" fmla="*/ 30 w 30"/>
                <a:gd name="T17" fmla="*/ 20 h 38"/>
                <a:gd name="T18" fmla="*/ 10 w 30"/>
                <a:gd name="T19" fmla="*/ 20 h 38"/>
                <a:gd name="T20" fmla="*/ 20 w 30"/>
                <a:gd name="T21" fmla="*/ 15 h 38"/>
                <a:gd name="T22" fmla="*/ 15 w 30"/>
                <a:gd name="T23" fmla="*/ 6 h 38"/>
                <a:gd name="T24" fmla="*/ 10 w 30"/>
                <a:gd name="T25" fmla="*/ 15 h 38"/>
                <a:gd name="T26" fmla="*/ 20 w 30"/>
                <a:gd name="T27" fmla="*/ 15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 h="38">
                  <a:moveTo>
                    <a:pt x="10" y="20"/>
                  </a:moveTo>
                  <a:cubicBezTo>
                    <a:pt x="10" y="25"/>
                    <a:pt x="11" y="31"/>
                    <a:pt x="15" y="31"/>
                  </a:cubicBezTo>
                  <a:cubicBezTo>
                    <a:pt x="19" y="31"/>
                    <a:pt x="19" y="28"/>
                    <a:pt x="19" y="25"/>
                  </a:cubicBezTo>
                  <a:cubicBezTo>
                    <a:pt x="30" y="25"/>
                    <a:pt x="30" y="25"/>
                    <a:pt x="30" y="25"/>
                  </a:cubicBezTo>
                  <a:cubicBezTo>
                    <a:pt x="30" y="29"/>
                    <a:pt x="28" y="32"/>
                    <a:pt x="26" y="34"/>
                  </a:cubicBezTo>
                  <a:cubicBezTo>
                    <a:pt x="24" y="36"/>
                    <a:pt x="20" y="38"/>
                    <a:pt x="15" y="38"/>
                  </a:cubicBezTo>
                  <a:cubicBezTo>
                    <a:pt x="2" y="38"/>
                    <a:pt x="0" y="30"/>
                    <a:pt x="0" y="18"/>
                  </a:cubicBezTo>
                  <a:cubicBezTo>
                    <a:pt x="0" y="8"/>
                    <a:pt x="2" y="0"/>
                    <a:pt x="15" y="0"/>
                  </a:cubicBezTo>
                  <a:cubicBezTo>
                    <a:pt x="29" y="0"/>
                    <a:pt x="30" y="8"/>
                    <a:pt x="30" y="20"/>
                  </a:cubicBezTo>
                  <a:lnTo>
                    <a:pt x="10" y="20"/>
                  </a:lnTo>
                  <a:close/>
                  <a:moveTo>
                    <a:pt x="20" y="15"/>
                  </a:moveTo>
                  <a:cubicBezTo>
                    <a:pt x="20" y="11"/>
                    <a:pt x="20" y="6"/>
                    <a:pt x="15" y="6"/>
                  </a:cubicBezTo>
                  <a:cubicBezTo>
                    <a:pt x="10" y="6"/>
                    <a:pt x="10" y="11"/>
                    <a:pt x="10" y="15"/>
                  </a:cubicBezTo>
                  <a:lnTo>
                    <a:pt x="20" y="15"/>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defTabSz="685541" fontAlgn="auto">
                <a:spcBef>
                  <a:spcPts val="0"/>
                </a:spcBef>
                <a:spcAft>
                  <a:spcPts val="0"/>
                </a:spcAft>
              </a:pPr>
              <a:endParaRPr sz="1400" dirty="0">
                <a:solidFill>
                  <a:srgbClr val="5F5F5F"/>
                </a:solidFill>
                <a:latin typeface="Calibri"/>
                <a:ea typeface="+mn-ea"/>
              </a:endParaRPr>
            </a:p>
          </p:txBody>
        </p:sp>
        <p:sp>
          <p:nvSpPr>
            <p:cNvPr id="16" name="Freeform 13"/>
            <p:cNvSpPr>
              <a:spLocks noEditPoints="1"/>
            </p:cNvSpPr>
            <p:nvPr/>
          </p:nvSpPr>
          <p:spPr bwMode="gray">
            <a:xfrm>
              <a:off x="5748338" y="1362075"/>
              <a:ext cx="247650" cy="317500"/>
            </a:xfrm>
            <a:custGeom>
              <a:avLst/>
              <a:gdLst>
                <a:gd name="T0" fmla="*/ 29 w 30"/>
                <a:gd name="T1" fmla="*/ 30 h 38"/>
                <a:gd name="T2" fmla="*/ 30 w 30"/>
                <a:gd name="T3" fmla="*/ 37 h 38"/>
                <a:gd name="T4" fmla="*/ 20 w 30"/>
                <a:gd name="T5" fmla="*/ 37 h 38"/>
                <a:gd name="T6" fmla="*/ 20 w 30"/>
                <a:gd name="T7" fmla="*/ 32 h 38"/>
                <a:gd name="T8" fmla="*/ 20 w 30"/>
                <a:gd name="T9" fmla="*/ 32 h 38"/>
                <a:gd name="T10" fmla="*/ 10 w 30"/>
                <a:gd name="T11" fmla="*/ 38 h 38"/>
                <a:gd name="T12" fmla="*/ 0 w 30"/>
                <a:gd name="T13" fmla="*/ 26 h 38"/>
                <a:gd name="T14" fmla="*/ 19 w 30"/>
                <a:gd name="T15" fmla="*/ 13 h 38"/>
                <a:gd name="T16" fmla="*/ 19 w 30"/>
                <a:gd name="T17" fmla="*/ 11 h 38"/>
                <a:gd name="T18" fmla="*/ 15 w 30"/>
                <a:gd name="T19" fmla="*/ 5 h 38"/>
                <a:gd name="T20" fmla="*/ 11 w 30"/>
                <a:gd name="T21" fmla="*/ 11 h 38"/>
                <a:gd name="T22" fmla="*/ 1 w 30"/>
                <a:gd name="T23" fmla="*/ 11 h 38"/>
                <a:gd name="T24" fmla="*/ 5 w 30"/>
                <a:gd name="T25" fmla="*/ 2 h 38"/>
                <a:gd name="T26" fmla="*/ 15 w 30"/>
                <a:gd name="T27" fmla="*/ 0 h 38"/>
                <a:gd name="T28" fmla="*/ 29 w 30"/>
                <a:gd name="T29" fmla="*/ 12 h 38"/>
                <a:gd name="T30" fmla="*/ 29 w 30"/>
                <a:gd name="T31" fmla="*/ 30 h 38"/>
                <a:gd name="T32" fmla="*/ 10 w 30"/>
                <a:gd name="T33" fmla="*/ 26 h 38"/>
                <a:gd name="T34" fmla="*/ 14 w 30"/>
                <a:gd name="T35" fmla="*/ 31 h 38"/>
                <a:gd name="T36" fmla="*/ 19 w 30"/>
                <a:gd name="T37" fmla="*/ 19 h 38"/>
                <a:gd name="T38" fmla="*/ 10 w 30"/>
                <a:gd name="T39" fmla="*/ 2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0" h="38">
                  <a:moveTo>
                    <a:pt x="29" y="30"/>
                  </a:moveTo>
                  <a:cubicBezTo>
                    <a:pt x="29" y="32"/>
                    <a:pt x="29" y="35"/>
                    <a:pt x="30" y="37"/>
                  </a:cubicBezTo>
                  <a:cubicBezTo>
                    <a:pt x="20" y="37"/>
                    <a:pt x="20" y="37"/>
                    <a:pt x="20" y="37"/>
                  </a:cubicBezTo>
                  <a:cubicBezTo>
                    <a:pt x="20" y="32"/>
                    <a:pt x="20" y="32"/>
                    <a:pt x="20" y="32"/>
                  </a:cubicBezTo>
                  <a:cubicBezTo>
                    <a:pt x="20" y="32"/>
                    <a:pt x="20" y="32"/>
                    <a:pt x="20" y="32"/>
                  </a:cubicBezTo>
                  <a:cubicBezTo>
                    <a:pt x="17" y="36"/>
                    <a:pt x="14" y="38"/>
                    <a:pt x="10" y="38"/>
                  </a:cubicBezTo>
                  <a:cubicBezTo>
                    <a:pt x="3" y="38"/>
                    <a:pt x="0" y="32"/>
                    <a:pt x="0" y="26"/>
                  </a:cubicBezTo>
                  <a:cubicBezTo>
                    <a:pt x="0" y="14"/>
                    <a:pt x="10" y="13"/>
                    <a:pt x="19" y="13"/>
                  </a:cubicBezTo>
                  <a:cubicBezTo>
                    <a:pt x="19" y="11"/>
                    <a:pt x="19" y="11"/>
                    <a:pt x="19" y="11"/>
                  </a:cubicBezTo>
                  <a:cubicBezTo>
                    <a:pt x="19" y="8"/>
                    <a:pt x="19" y="5"/>
                    <a:pt x="15" y="5"/>
                  </a:cubicBezTo>
                  <a:cubicBezTo>
                    <a:pt x="11" y="5"/>
                    <a:pt x="11" y="8"/>
                    <a:pt x="11" y="11"/>
                  </a:cubicBezTo>
                  <a:cubicBezTo>
                    <a:pt x="1" y="11"/>
                    <a:pt x="1" y="11"/>
                    <a:pt x="1" y="11"/>
                  </a:cubicBezTo>
                  <a:cubicBezTo>
                    <a:pt x="1" y="6"/>
                    <a:pt x="3" y="4"/>
                    <a:pt x="5" y="2"/>
                  </a:cubicBezTo>
                  <a:cubicBezTo>
                    <a:pt x="7" y="0"/>
                    <a:pt x="11" y="0"/>
                    <a:pt x="15" y="0"/>
                  </a:cubicBezTo>
                  <a:cubicBezTo>
                    <a:pt x="28" y="0"/>
                    <a:pt x="29" y="5"/>
                    <a:pt x="29" y="12"/>
                  </a:cubicBezTo>
                  <a:lnTo>
                    <a:pt x="29" y="30"/>
                  </a:lnTo>
                  <a:close/>
                  <a:moveTo>
                    <a:pt x="10" y="26"/>
                  </a:moveTo>
                  <a:cubicBezTo>
                    <a:pt x="10" y="28"/>
                    <a:pt x="11" y="31"/>
                    <a:pt x="14" y="31"/>
                  </a:cubicBezTo>
                  <a:cubicBezTo>
                    <a:pt x="20" y="31"/>
                    <a:pt x="19" y="23"/>
                    <a:pt x="19" y="19"/>
                  </a:cubicBezTo>
                  <a:cubicBezTo>
                    <a:pt x="14" y="19"/>
                    <a:pt x="10" y="19"/>
                    <a:pt x="10" y="26"/>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defTabSz="685541" fontAlgn="auto">
                <a:spcBef>
                  <a:spcPts val="0"/>
                </a:spcBef>
                <a:spcAft>
                  <a:spcPts val="0"/>
                </a:spcAft>
              </a:pPr>
              <a:endParaRPr sz="1400" dirty="0">
                <a:solidFill>
                  <a:srgbClr val="5F5F5F"/>
                </a:solidFill>
                <a:latin typeface="Calibri"/>
                <a:ea typeface="+mn-ea"/>
              </a:endParaRPr>
            </a:p>
          </p:txBody>
        </p:sp>
        <p:sp>
          <p:nvSpPr>
            <p:cNvPr id="17" name="Freeform 14"/>
            <p:cNvSpPr>
              <a:spLocks/>
            </p:cNvSpPr>
            <p:nvPr/>
          </p:nvSpPr>
          <p:spPr bwMode="gray">
            <a:xfrm>
              <a:off x="6045201" y="1362075"/>
              <a:ext cx="230188" cy="309563"/>
            </a:xfrm>
            <a:custGeom>
              <a:avLst/>
              <a:gdLst>
                <a:gd name="T0" fmla="*/ 11 w 28"/>
                <a:gd name="T1" fmla="*/ 4 h 37"/>
                <a:gd name="T2" fmla="*/ 11 w 28"/>
                <a:gd name="T3" fmla="*/ 4 h 37"/>
                <a:gd name="T4" fmla="*/ 14 w 28"/>
                <a:gd name="T5" fmla="*/ 1 h 37"/>
                <a:gd name="T6" fmla="*/ 19 w 28"/>
                <a:gd name="T7" fmla="*/ 0 h 37"/>
                <a:gd name="T8" fmla="*/ 28 w 28"/>
                <a:gd name="T9" fmla="*/ 8 h 37"/>
                <a:gd name="T10" fmla="*/ 28 w 28"/>
                <a:gd name="T11" fmla="*/ 37 h 37"/>
                <a:gd name="T12" fmla="*/ 18 w 28"/>
                <a:gd name="T13" fmla="*/ 37 h 37"/>
                <a:gd name="T14" fmla="*/ 18 w 28"/>
                <a:gd name="T15" fmla="*/ 12 h 37"/>
                <a:gd name="T16" fmla="*/ 14 w 28"/>
                <a:gd name="T17" fmla="*/ 6 h 37"/>
                <a:gd name="T18" fmla="*/ 11 w 28"/>
                <a:gd name="T19" fmla="*/ 12 h 37"/>
                <a:gd name="T20" fmla="*/ 11 w 28"/>
                <a:gd name="T21" fmla="*/ 37 h 37"/>
                <a:gd name="T22" fmla="*/ 0 w 28"/>
                <a:gd name="T23" fmla="*/ 37 h 37"/>
                <a:gd name="T24" fmla="*/ 0 w 28"/>
                <a:gd name="T25" fmla="*/ 0 h 37"/>
                <a:gd name="T26" fmla="*/ 11 w 28"/>
                <a:gd name="T27" fmla="*/ 0 h 37"/>
                <a:gd name="T28" fmla="*/ 11 w 28"/>
                <a:gd name="T29" fmla="*/ 4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 h="37">
                  <a:moveTo>
                    <a:pt x="11" y="4"/>
                  </a:moveTo>
                  <a:cubicBezTo>
                    <a:pt x="11" y="4"/>
                    <a:pt x="11" y="4"/>
                    <a:pt x="11" y="4"/>
                  </a:cubicBezTo>
                  <a:cubicBezTo>
                    <a:pt x="12" y="2"/>
                    <a:pt x="13" y="1"/>
                    <a:pt x="14" y="1"/>
                  </a:cubicBezTo>
                  <a:cubicBezTo>
                    <a:pt x="16" y="0"/>
                    <a:pt x="17" y="0"/>
                    <a:pt x="19" y="0"/>
                  </a:cubicBezTo>
                  <a:cubicBezTo>
                    <a:pt x="24" y="0"/>
                    <a:pt x="28" y="2"/>
                    <a:pt x="28" y="8"/>
                  </a:cubicBezTo>
                  <a:cubicBezTo>
                    <a:pt x="28" y="37"/>
                    <a:pt x="28" y="37"/>
                    <a:pt x="28" y="37"/>
                  </a:cubicBezTo>
                  <a:cubicBezTo>
                    <a:pt x="18" y="37"/>
                    <a:pt x="18" y="37"/>
                    <a:pt x="18" y="37"/>
                  </a:cubicBezTo>
                  <a:cubicBezTo>
                    <a:pt x="18" y="12"/>
                    <a:pt x="18" y="12"/>
                    <a:pt x="18" y="12"/>
                  </a:cubicBezTo>
                  <a:cubicBezTo>
                    <a:pt x="18" y="8"/>
                    <a:pt x="18" y="6"/>
                    <a:pt x="14" y="6"/>
                  </a:cubicBezTo>
                  <a:cubicBezTo>
                    <a:pt x="11" y="6"/>
                    <a:pt x="11" y="8"/>
                    <a:pt x="11" y="12"/>
                  </a:cubicBezTo>
                  <a:cubicBezTo>
                    <a:pt x="11" y="37"/>
                    <a:pt x="11" y="37"/>
                    <a:pt x="11" y="37"/>
                  </a:cubicBezTo>
                  <a:cubicBezTo>
                    <a:pt x="0" y="37"/>
                    <a:pt x="0" y="37"/>
                    <a:pt x="0" y="37"/>
                  </a:cubicBezTo>
                  <a:cubicBezTo>
                    <a:pt x="0" y="0"/>
                    <a:pt x="0" y="0"/>
                    <a:pt x="0" y="0"/>
                  </a:cubicBezTo>
                  <a:cubicBezTo>
                    <a:pt x="11" y="0"/>
                    <a:pt x="11" y="0"/>
                    <a:pt x="11" y="0"/>
                  </a:cubicBezTo>
                  <a:lnTo>
                    <a:pt x="11" y="4"/>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defTabSz="685541" fontAlgn="auto">
                <a:spcBef>
                  <a:spcPts val="0"/>
                </a:spcBef>
                <a:spcAft>
                  <a:spcPts val="0"/>
                </a:spcAft>
              </a:pPr>
              <a:endParaRPr sz="1400" dirty="0">
                <a:solidFill>
                  <a:srgbClr val="5F5F5F"/>
                </a:solidFill>
                <a:latin typeface="Calibri"/>
                <a:ea typeface="+mn-ea"/>
              </a:endParaRPr>
            </a:p>
          </p:txBody>
        </p:sp>
        <p:sp>
          <p:nvSpPr>
            <p:cNvPr id="18" name="Freeform 15"/>
            <p:cNvSpPr>
              <a:spLocks noEditPoints="1"/>
            </p:cNvSpPr>
            <p:nvPr/>
          </p:nvSpPr>
          <p:spPr bwMode="gray">
            <a:xfrm>
              <a:off x="6332538" y="1236663"/>
              <a:ext cx="239713" cy="442913"/>
            </a:xfrm>
            <a:custGeom>
              <a:avLst/>
              <a:gdLst>
                <a:gd name="T0" fmla="*/ 19 w 29"/>
                <a:gd name="T1" fmla="*/ 52 h 53"/>
                <a:gd name="T2" fmla="*/ 19 w 29"/>
                <a:gd name="T3" fmla="*/ 48 h 53"/>
                <a:gd name="T4" fmla="*/ 19 w 29"/>
                <a:gd name="T5" fmla="*/ 48 h 53"/>
                <a:gd name="T6" fmla="*/ 10 w 29"/>
                <a:gd name="T7" fmla="*/ 53 h 53"/>
                <a:gd name="T8" fmla="*/ 0 w 29"/>
                <a:gd name="T9" fmla="*/ 33 h 53"/>
                <a:gd name="T10" fmla="*/ 10 w 29"/>
                <a:gd name="T11" fmla="*/ 15 h 53"/>
                <a:gd name="T12" fmla="*/ 19 w 29"/>
                <a:gd name="T13" fmla="*/ 19 h 53"/>
                <a:gd name="T14" fmla="*/ 19 w 29"/>
                <a:gd name="T15" fmla="*/ 19 h 53"/>
                <a:gd name="T16" fmla="*/ 19 w 29"/>
                <a:gd name="T17" fmla="*/ 0 h 53"/>
                <a:gd name="T18" fmla="*/ 29 w 29"/>
                <a:gd name="T19" fmla="*/ 0 h 53"/>
                <a:gd name="T20" fmla="*/ 29 w 29"/>
                <a:gd name="T21" fmla="*/ 52 h 53"/>
                <a:gd name="T22" fmla="*/ 19 w 29"/>
                <a:gd name="T23" fmla="*/ 52 h 53"/>
                <a:gd name="T24" fmla="*/ 19 w 29"/>
                <a:gd name="T25" fmla="*/ 33 h 53"/>
                <a:gd name="T26" fmla="*/ 15 w 29"/>
                <a:gd name="T27" fmla="*/ 21 h 53"/>
                <a:gd name="T28" fmla="*/ 10 w 29"/>
                <a:gd name="T29" fmla="*/ 33 h 53"/>
                <a:gd name="T30" fmla="*/ 15 w 29"/>
                <a:gd name="T31" fmla="*/ 46 h 53"/>
                <a:gd name="T32" fmla="*/ 19 w 29"/>
                <a:gd name="T33" fmla="*/ 3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 h="53">
                  <a:moveTo>
                    <a:pt x="19" y="52"/>
                  </a:moveTo>
                  <a:cubicBezTo>
                    <a:pt x="19" y="48"/>
                    <a:pt x="19" y="48"/>
                    <a:pt x="19" y="48"/>
                  </a:cubicBezTo>
                  <a:cubicBezTo>
                    <a:pt x="19" y="48"/>
                    <a:pt x="19" y="48"/>
                    <a:pt x="19" y="48"/>
                  </a:cubicBezTo>
                  <a:cubicBezTo>
                    <a:pt x="17" y="51"/>
                    <a:pt x="14" y="53"/>
                    <a:pt x="10" y="53"/>
                  </a:cubicBezTo>
                  <a:cubicBezTo>
                    <a:pt x="0" y="53"/>
                    <a:pt x="0" y="41"/>
                    <a:pt x="0" y="33"/>
                  </a:cubicBezTo>
                  <a:cubicBezTo>
                    <a:pt x="0" y="26"/>
                    <a:pt x="0" y="15"/>
                    <a:pt x="10" y="15"/>
                  </a:cubicBezTo>
                  <a:cubicBezTo>
                    <a:pt x="14" y="15"/>
                    <a:pt x="16" y="16"/>
                    <a:pt x="19" y="19"/>
                  </a:cubicBezTo>
                  <a:cubicBezTo>
                    <a:pt x="19" y="19"/>
                    <a:pt x="19" y="19"/>
                    <a:pt x="19" y="19"/>
                  </a:cubicBezTo>
                  <a:cubicBezTo>
                    <a:pt x="19" y="0"/>
                    <a:pt x="19" y="0"/>
                    <a:pt x="19" y="0"/>
                  </a:cubicBezTo>
                  <a:cubicBezTo>
                    <a:pt x="29" y="0"/>
                    <a:pt x="29" y="0"/>
                    <a:pt x="29" y="0"/>
                  </a:cubicBezTo>
                  <a:cubicBezTo>
                    <a:pt x="29" y="52"/>
                    <a:pt x="29" y="52"/>
                    <a:pt x="29" y="52"/>
                  </a:cubicBezTo>
                  <a:lnTo>
                    <a:pt x="19" y="52"/>
                  </a:lnTo>
                  <a:close/>
                  <a:moveTo>
                    <a:pt x="19" y="33"/>
                  </a:moveTo>
                  <a:cubicBezTo>
                    <a:pt x="19" y="26"/>
                    <a:pt x="19" y="21"/>
                    <a:pt x="15" y="21"/>
                  </a:cubicBezTo>
                  <a:cubicBezTo>
                    <a:pt x="10" y="21"/>
                    <a:pt x="10" y="26"/>
                    <a:pt x="10" y="33"/>
                  </a:cubicBezTo>
                  <a:cubicBezTo>
                    <a:pt x="10" y="43"/>
                    <a:pt x="11" y="46"/>
                    <a:pt x="15" y="46"/>
                  </a:cubicBezTo>
                  <a:cubicBezTo>
                    <a:pt x="18" y="46"/>
                    <a:pt x="19" y="43"/>
                    <a:pt x="19" y="33"/>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defTabSz="685541" fontAlgn="auto">
                <a:spcBef>
                  <a:spcPts val="0"/>
                </a:spcBef>
                <a:spcAft>
                  <a:spcPts val="0"/>
                </a:spcAft>
              </a:pPr>
              <a:endParaRPr sz="1400" dirty="0">
                <a:solidFill>
                  <a:srgbClr val="5F5F5F"/>
                </a:solidFill>
                <a:latin typeface="Calibri"/>
                <a:ea typeface="+mn-ea"/>
              </a:endParaRPr>
            </a:p>
          </p:txBody>
        </p:sp>
        <p:sp>
          <p:nvSpPr>
            <p:cNvPr id="19" name="Freeform 16"/>
            <p:cNvSpPr>
              <a:spLocks noEditPoints="1"/>
            </p:cNvSpPr>
            <p:nvPr/>
          </p:nvSpPr>
          <p:spPr bwMode="gray">
            <a:xfrm>
              <a:off x="4087813" y="1236663"/>
              <a:ext cx="238125" cy="442913"/>
            </a:xfrm>
            <a:custGeom>
              <a:avLst/>
              <a:gdLst>
                <a:gd name="T0" fmla="*/ 20 w 29"/>
                <a:gd name="T1" fmla="*/ 52 h 53"/>
                <a:gd name="T2" fmla="*/ 20 w 29"/>
                <a:gd name="T3" fmla="*/ 48 h 53"/>
                <a:gd name="T4" fmla="*/ 19 w 29"/>
                <a:gd name="T5" fmla="*/ 48 h 53"/>
                <a:gd name="T6" fmla="*/ 11 w 29"/>
                <a:gd name="T7" fmla="*/ 53 h 53"/>
                <a:gd name="T8" fmla="*/ 1 w 29"/>
                <a:gd name="T9" fmla="*/ 33 h 53"/>
                <a:gd name="T10" fmla="*/ 11 w 29"/>
                <a:gd name="T11" fmla="*/ 15 h 53"/>
                <a:gd name="T12" fmla="*/ 19 w 29"/>
                <a:gd name="T13" fmla="*/ 19 h 53"/>
                <a:gd name="T14" fmla="*/ 19 w 29"/>
                <a:gd name="T15" fmla="*/ 19 h 53"/>
                <a:gd name="T16" fmla="*/ 19 w 29"/>
                <a:gd name="T17" fmla="*/ 0 h 53"/>
                <a:gd name="T18" fmla="*/ 29 w 29"/>
                <a:gd name="T19" fmla="*/ 0 h 53"/>
                <a:gd name="T20" fmla="*/ 29 w 29"/>
                <a:gd name="T21" fmla="*/ 52 h 53"/>
                <a:gd name="T22" fmla="*/ 20 w 29"/>
                <a:gd name="T23" fmla="*/ 52 h 53"/>
                <a:gd name="T24" fmla="*/ 19 w 29"/>
                <a:gd name="T25" fmla="*/ 33 h 53"/>
                <a:gd name="T26" fmla="*/ 15 w 29"/>
                <a:gd name="T27" fmla="*/ 21 h 53"/>
                <a:gd name="T28" fmla="*/ 11 w 29"/>
                <a:gd name="T29" fmla="*/ 33 h 53"/>
                <a:gd name="T30" fmla="*/ 15 w 29"/>
                <a:gd name="T31" fmla="*/ 46 h 53"/>
                <a:gd name="T32" fmla="*/ 19 w 29"/>
                <a:gd name="T33" fmla="*/ 3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 h="53">
                  <a:moveTo>
                    <a:pt x="20" y="52"/>
                  </a:moveTo>
                  <a:cubicBezTo>
                    <a:pt x="20" y="48"/>
                    <a:pt x="20" y="48"/>
                    <a:pt x="20" y="48"/>
                  </a:cubicBezTo>
                  <a:cubicBezTo>
                    <a:pt x="19" y="48"/>
                    <a:pt x="19" y="48"/>
                    <a:pt x="19" y="48"/>
                  </a:cubicBezTo>
                  <a:cubicBezTo>
                    <a:pt x="18" y="51"/>
                    <a:pt x="15" y="53"/>
                    <a:pt x="11" y="53"/>
                  </a:cubicBezTo>
                  <a:cubicBezTo>
                    <a:pt x="0" y="53"/>
                    <a:pt x="1" y="41"/>
                    <a:pt x="1" y="33"/>
                  </a:cubicBezTo>
                  <a:cubicBezTo>
                    <a:pt x="1" y="26"/>
                    <a:pt x="0" y="15"/>
                    <a:pt x="11" y="15"/>
                  </a:cubicBezTo>
                  <a:cubicBezTo>
                    <a:pt x="14" y="15"/>
                    <a:pt x="17" y="16"/>
                    <a:pt x="19" y="19"/>
                  </a:cubicBezTo>
                  <a:cubicBezTo>
                    <a:pt x="19" y="19"/>
                    <a:pt x="19" y="19"/>
                    <a:pt x="19" y="19"/>
                  </a:cubicBezTo>
                  <a:cubicBezTo>
                    <a:pt x="19" y="0"/>
                    <a:pt x="19" y="0"/>
                    <a:pt x="19" y="0"/>
                  </a:cubicBezTo>
                  <a:cubicBezTo>
                    <a:pt x="29" y="0"/>
                    <a:pt x="29" y="0"/>
                    <a:pt x="29" y="0"/>
                  </a:cubicBezTo>
                  <a:cubicBezTo>
                    <a:pt x="29" y="52"/>
                    <a:pt x="29" y="52"/>
                    <a:pt x="29" y="52"/>
                  </a:cubicBezTo>
                  <a:lnTo>
                    <a:pt x="20" y="52"/>
                  </a:lnTo>
                  <a:close/>
                  <a:moveTo>
                    <a:pt x="19" y="33"/>
                  </a:moveTo>
                  <a:cubicBezTo>
                    <a:pt x="19" y="26"/>
                    <a:pt x="19" y="21"/>
                    <a:pt x="15" y="21"/>
                  </a:cubicBezTo>
                  <a:cubicBezTo>
                    <a:pt x="11" y="21"/>
                    <a:pt x="11" y="26"/>
                    <a:pt x="11" y="33"/>
                  </a:cubicBezTo>
                  <a:cubicBezTo>
                    <a:pt x="11" y="43"/>
                    <a:pt x="11" y="46"/>
                    <a:pt x="15" y="46"/>
                  </a:cubicBezTo>
                  <a:cubicBezTo>
                    <a:pt x="18" y="46"/>
                    <a:pt x="19" y="43"/>
                    <a:pt x="19" y="33"/>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defTabSz="685541" fontAlgn="auto">
                <a:spcBef>
                  <a:spcPts val="0"/>
                </a:spcBef>
                <a:spcAft>
                  <a:spcPts val="0"/>
                </a:spcAft>
              </a:pPr>
              <a:endParaRPr sz="1400" dirty="0">
                <a:solidFill>
                  <a:srgbClr val="5F5F5F"/>
                </a:solidFill>
                <a:latin typeface="Calibri"/>
                <a:ea typeface="+mn-ea"/>
              </a:endParaRPr>
            </a:p>
          </p:txBody>
        </p:sp>
        <p:sp>
          <p:nvSpPr>
            <p:cNvPr id="20" name="Freeform 17"/>
            <p:cNvSpPr>
              <a:spLocks/>
            </p:cNvSpPr>
            <p:nvPr/>
          </p:nvSpPr>
          <p:spPr bwMode="gray">
            <a:xfrm>
              <a:off x="6761163" y="1227138"/>
              <a:ext cx="279400" cy="452438"/>
            </a:xfrm>
            <a:custGeom>
              <a:avLst/>
              <a:gdLst>
                <a:gd name="T0" fmla="*/ 16 w 34"/>
                <a:gd name="T1" fmla="*/ 54 h 54"/>
                <a:gd name="T2" fmla="*/ 1 w 34"/>
                <a:gd name="T3" fmla="*/ 37 h 54"/>
                <a:gd name="T4" fmla="*/ 11 w 34"/>
                <a:gd name="T5" fmla="*/ 37 h 54"/>
                <a:gd name="T6" fmla="*/ 18 w 34"/>
                <a:gd name="T7" fmla="*/ 46 h 54"/>
                <a:gd name="T8" fmla="*/ 23 w 34"/>
                <a:gd name="T9" fmla="*/ 40 h 54"/>
                <a:gd name="T10" fmla="*/ 1 w 34"/>
                <a:gd name="T11" fmla="*/ 14 h 54"/>
                <a:gd name="T12" fmla="*/ 18 w 34"/>
                <a:gd name="T13" fmla="*/ 0 h 54"/>
                <a:gd name="T14" fmla="*/ 34 w 34"/>
                <a:gd name="T15" fmla="*/ 15 h 54"/>
                <a:gd name="T16" fmla="*/ 23 w 34"/>
                <a:gd name="T17" fmla="*/ 15 h 54"/>
                <a:gd name="T18" fmla="*/ 18 w 34"/>
                <a:gd name="T19" fmla="*/ 8 h 54"/>
                <a:gd name="T20" fmla="*/ 12 w 34"/>
                <a:gd name="T21" fmla="*/ 13 h 54"/>
                <a:gd name="T22" fmla="*/ 34 w 34"/>
                <a:gd name="T23" fmla="*/ 39 h 54"/>
                <a:gd name="T24" fmla="*/ 16 w 34"/>
                <a:gd name="T25"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 h="54">
                  <a:moveTo>
                    <a:pt x="16" y="54"/>
                  </a:moveTo>
                  <a:cubicBezTo>
                    <a:pt x="2" y="54"/>
                    <a:pt x="0" y="46"/>
                    <a:pt x="1" y="37"/>
                  </a:cubicBezTo>
                  <a:cubicBezTo>
                    <a:pt x="11" y="37"/>
                    <a:pt x="11" y="37"/>
                    <a:pt x="11" y="37"/>
                  </a:cubicBezTo>
                  <a:cubicBezTo>
                    <a:pt x="11" y="42"/>
                    <a:pt x="12" y="46"/>
                    <a:pt x="18" y="46"/>
                  </a:cubicBezTo>
                  <a:cubicBezTo>
                    <a:pt x="21" y="46"/>
                    <a:pt x="23" y="44"/>
                    <a:pt x="23" y="40"/>
                  </a:cubicBezTo>
                  <a:cubicBezTo>
                    <a:pt x="23" y="31"/>
                    <a:pt x="1" y="30"/>
                    <a:pt x="1" y="14"/>
                  </a:cubicBezTo>
                  <a:cubicBezTo>
                    <a:pt x="1" y="6"/>
                    <a:pt x="5" y="0"/>
                    <a:pt x="18" y="0"/>
                  </a:cubicBezTo>
                  <a:cubicBezTo>
                    <a:pt x="29" y="0"/>
                    <a:pt x="34" y="4"/>
                    <a:pt x="34" y="15"/>
                  </a:cubicBezTo>
                  <a:cubicBezTo>
                    <a:pt x="23" y="15"/>
                    <a:pt x="23" y="15"/>
                    <a:pt x="23" y="15"/>
                  </a:cubicBezTo>
                  <a:cubicBezTo>
                    <a:pt x="23" y="12"/>
                    <a:pt x="22" y="8"/>
                    <a:pt x="18" y="8"/>
                  </a:cubicBezTo>
                  <a:cubicBezTo>
                    <a:pt x="14" y="8"/>
                    <a:pt x="12" y="9"/>
                    <a:pt x="12" y="13"/>
                  </a:cubicBezTo>
                  <a:cubicBezTo>
                    <a:pt x="12" y="23"/>
                    <a:pt x="34" y="22"/>
                    <a:pt x="34" y="39"/>
                  </a:cubicBezTo>
                  <a:cubicBezTo>
                    <a:pt x="34" y="52"/>
                    <a:pt x="24" y="54"/>
                    <a:pt x="16" y="54"/>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defTabSz="685541" fontAlgn="auto">
                <a:spcBef>
                  <a:spcPts val="0"/>
                </a:spcBef>
                <a:spcAft>
                  <a:spcPts val="0"/>
                </a:spcAft>
              </a:pPr>
              <a:endParaRPr sz="1400" dirty="0">
                <a:solidFill>
                  <a:srgbClr val="5F5F5F"/>
                </a:solidFill>
                <a:latin typeface="Calibri"/>
                <a:ea typeface="+mn-ea"/>
              </a:endParaRPr>
            </a:p>
          </p:txBody>
        </p:sp>
        <p:sp>
          <p:nvSpPr>
            <p:cNvPr id="21" name="Freeform 18"/>
            <p:cNvSpPr>
              <a:spLocks noEditPoints="1"/>
            </p:cNvSpPr>
            <p:nvPr/>
          </p:nvSpPr>
          <p:spPr bwMode="gray">
            <a:xfrm>
              <a:off x="7081838" y="1362075"/>
              <a:ext cx="238125" cy="317500"/>
            </a:xfrm>
            <a:custGeom>
              <a:avLst/>
              <a:gdLst>
                <a:gd name="T0" fmla="*/ 0 w 29"/>
                <a:gd name="T1" fmla="*/ 18 h 38"/>
                <a:gd name="T2" fmla="*/ 15 w 29"/>
                <a:gd name="T3" fmla="*/ 0 h 38"/>
                <a:gd name="T4" fmla="*/ 29 w 29"/>
                <a:gd name="T5" fmla="*/ 18 h 38"/>
                <a:gd name="T6" fmla="*/ 15 w 29"/>
                <a:gd name="T7" fmla="*/ 38 h 38"/>
                <a:gd name="T8" fmla="*/ 0 w 29"/>
                <a:gd name="T9" fmla="*/ 18 h 38"/>
                <a:gd name="T10" fmla="*/ 19 w 29"/>
                <a:gd name="T11" fmla="*/ 18 h 38"/>
                <a:gd name="T12" fmla="*/ 15 w 29"/>
                <a:gd name="T13" fmla="*/ 6 h 38"/>
                <a:gd name="T14" fmla="*/ 10 w 29"/>
                <a:gd name="T15" fmla="*/ 18 h 38"/>
                <a:gd name="T16" fmla="*/ 15 w 29"/>
                <a:gd name="T17" fmla="*/ 31 h 38"/>
                <a:gd name="T18" fmla="*/ 19 w 29"/>
                <a:gd name="T19" fmla="*/ 1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 h="38">
                  <a:moveTo>
                    <a:pt x="0" y="18"/>
                  </a:moveTo>
                  <a:cubicBezTo>
                    <a:pt x="0" y="8"/>
                    <a:pt x="1" y="0"/>
                    <a:pt x="15" y="0"/>
                  </a:cubicBezTo>
                  <a:cubicBezTo>
                    <a:pt x="28" y="0"/>
                    <a:pt x="29" y="8"/>
                    <a:pt x="29" y="18"/>
                  </a:cubicBezTo>
                  <a:cubicBezTo>
                    <a:pt x="29" y="30"/>
                    <a:pt x="28" y="38"/>
                    <a:pt x="15" y="38"/>
                  </a:cubicBezTo>
                  <a:cubicBezTo>
                    <a:pt x="1" y="38"/>
                    <a:pt x="0" y="30"/>
                    <a:pt x="0" y="18"/>
                  </a:cubicBezTo>
                  <a:close/>
                  <a:moveTo>
                    <a:pt x="19" y="18"/>
                  </a:moveTo>
                  <a:cubicBezTo>
                    <a:pt x="19" y="10"/>
                    <a:pt x="19" y="6"/>
                    <a:pt x="15" y="6"/>
                  </a:cubicBezTo>
                  <a:cubicBezTo>
                    <a:pt x="10" y="6"/>
                    <a:pt x="10" y="10"/>
                    <a:pt x="10" y="18"/>
                  </a:cubicBezTo>
                  <a:cubicBezTo>
                    <a:pt x="10" y="29"/>
                    <a:pt x="11" y="31"/>
                    <a:pt x="15" y="31"/>
                  </a:cubicBezTo>
                  <a:cubicBezTo>
                    <a:pt x="18" y="31"/>
                    <a:pt x="19" y="29"/>
                    <a:pt x="19" y="1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defTabSz="685541" fontAlgn="auto">
                <a:spcBef>
                  <a:spcPts val="0"/>
                </a:spcBef>
                <a:spcAft>
                  <a:spcPts val="0"/>
                </a:spcAft>
              </a:pPr>
              <a:endParaRPr sz="1400" dirty="0">
                <a:solidFill>
                  <a:srgbClr val="5F5F5F"/>
                </a:solidFill>
                <a:latin typeface="Calibri"/>
                <a:ea typeface="+mn-ea"/>
              </a:endParaRPr>
            </a:p>
          </p:txBody>
        </p:sp>
        <p:sp>
          <p:nvSpPr>
            <p:cNvPr id="22" name="Freeform 19"/>
            <p:cNvSpPr>
              <a:spLocks/>
            </p:cNvSpPr>
            <p:nvPr/>
          </p:nvSpPr>
          <p:spPr bwMode="gray">
            <a:xfrm>
              <a:off x="7345363" y="1227138"/>
              <a:ext cx="163513" cy="444500"/>
            </a:xfrm>
            <a:custGeom>
              <a:avLst/>
              <a:gdLst>
                <a:gd name="T0" fmla="*/ 20 w 20"/>
                <a:gd name="T1" fmla="*/ 7 h 53"/>
                <a:gd name="T2" fmla="*/ 15 w 20"/>
                <a:gd name="T3" fmla="*/ 12 h 53"/>
                <a:gd name="T4" fmla="*/ 15 w 20"/>
                <a:gd name="T5" fmla="*/ 16 h 53"/>
                <a:gd name="T6" fmla="*/ 19 w 20"/>
                <a:gd name="T7" fmla="*/ 16 h 53"/>
                <a:gd name="T8" fmla="*/ 19 w 20"/>
                <a:gd name="T9" fmla="*/ 23 h 53"/>
                <a:gd name="T10" fmla="*/ 15 w 20"/>
                <a:gd name="T11" fmla="*/ 23 h 53"/>
                <a:gd name="T12" fmla="*/ 15 w 20"/>
                <a:gd name="T13" fmla="*/ 53 h 53"/>
                <a:gd name="T14" fmla="*/ 4 w 20"/>
                <a:gd name="T15" fmla="*/ 53 h 53"/>
                <a:gd name="T16" fmla="*/ 4 w 20"/>
                <a:gd name="T17" fmla="*/ 23 h 53"/>
                <a:gd name="T18" fmla="*/ 0 w 20"/>
                <a:gd name="T19" fmla="*/ 23 h 53"/>
                <a:gd name="T20" fmla="*/ 0 w 20"/>
                <a:gd name="T21" fmla="*/ 16 h 53"/>
                <a:gd name="T22" fmla="*/ 5 w 20"/>
                <a:gd name="T23" fmla="*/ 16 h 53"/>
                <a:gd name="T24" fmla="*/ 16 w 20"/>
                <a:gd name="T25" fmla="*/ 0 h 53"/>
                <a:gd name="T26" fmla="*/ 20 w 20"/>
                <a:gd name="T27" fmla="*/ 0 h 53"/>
                <a:gd name="T28" fmla="*/ 20 w 20"/>
                <a:gd name="T29" fmla="*/ 7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53">
                  <a:moveTo>
                    <a:pt x="20" y="7"/>
                  </a:moveTo>
                  <a:cubicBezTo>
                    <a:pt x="16" y="7"/>
                    <a:pt x="15" y="8"/>
                    <a:pt x="15" y="12"/>
                  </a:cubicBezTo>
                  <a:cubicBezTo>
                    <a:pt x="15" y="16"/>
                    <a:pt x="15" y="16"/>
                    <a:pt x="15" y="16"/>
                  </a:cubicBezTo>
                  <a:cubicBezTo>
                    <a:pt x="19" y="16"/>
                    <a:pt x="19" y="16"/>
                    <a:pt x="19" y="16"/>
                  </a:cubicBezTo>
                  <a:cubicBezTo>
                    <a:pt x="19" y="23"/>
                    <a:pt x="19" y="23"/>
                    <a:pt x="19" y="23"/>
                  </a:cubicBezTo>
                  <a:cubicBezTo>
                    <a:pt x="15" y="23"/>
                    <a:pt x="15" y="23"/>
                    <a:pt x="15" y="23"/>
                  </a:cubicBezTo>
                  <a:cubicBezTo>
                    <a:pt x="15" y="53"/>
                    <a:pt x="15" y="53"/>
                    <a:pt x="15" y="53"/>
                  </a:cubicBezTo>
                  <a:cubicBezTo>
                    <a:pt x="4" y="53"/>
                    <a:pt x="4" y="53"/>
                    <a:pt x="4" y="53"/>
                  </a:cubicBezTo>
                  <a:cubicBezTo>
                    <a:pt x="4" y="23"/>
                    <a:pt x="4" y="23"/>
                    <a:pt x="4" y="23"/>
                  </a:cubicBezTo>
                  <a:cubicBezTo>
                    <a:pt x="0" y="23"/>
                    <a:pt x="0" y="23"/>
                    <a:pt x="0" y="23"/>
                  </a:cubicBezTo>
                  <a:cubicBezTo>
                    <a:pt x="0" y="16"/>
                    <a:pt x="0" y="16"/>
                    <a:pt x="0" y="16"/>
                  </a:cubicBezTo>
                  <a:cubicBezTo>
                    <a:pt x="5" y="16"/>
                    <a:pt x="5" y="16"/>
                    <a:pt x="5" y="16"/>
                  </a:cubicBezTo>
                  <a:cubicBezTo>
                    <a:pt x="4" y="6"/>
                    <a:pt x="4" y="0"/>
                    <a:pt x="16" y="0"/>
                  </a:cubicBezTo>
                  <a:cubicBezTo>
                    <a:pt x="17" y="0"/>
                    <a:pt x="18" y="0"/>
                    <a:pt x="20" y="0"/>
                  </a:cubicBezTo>
                  <a:lnTo>
                    <a:pt x="20" y="7"/>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defTabSz="685541" fontAlgn="auto">
                <a:spcBef>
                  <a:spcPts val="0"/>
                </a:spcBef>
                <a:spcAft>
                  <a:spcPts val="0"/>
                </a:spcAft>
              </a:pPr>
              <a:endParaRPr sz="1400" dirty="0">
                <a:solidFill>
                  <a:srgbClr val="5F5F5F"/>
                </a:solidFill>
                <a:latin typeface="Calibri"/>
                <a:ea typeface="+mn-ea"/>
              </a:endParaRPr>
            </a:p>
          </p:txBody>
        </p:sp>
        <p:sp>
          <p:nvSpPr>
            <p:cNvPr id="23" name="Freeform 20"/>
            <p:cNvSpPr>
              <a:spLocks/>
            </p:cNvSpPr>
            <p:nvPr/>
          </p:nvSpPr>
          <p:spPr bwMode="gray">
            <a:xfrm>
              <a:off x="7542213" y="1277938"/>
              <a:ext cx="157163" cy="393700"/>
            </a:xfrm>
            <a:custGeom>
              <a:avLst/>
              <a:gdLst>
                <a:gd name="T0" fmla="*/ 0 w 19"/>
                <a:gd name="T1" fmla="*/ 10 h 47"/>
                <a:gd name="T2" fmla="*/ 4 w 19"/>
                <a:gd name="T3" fmla="*/ 10 h 47"/>
                <a:gd name="T4" fmla="*/ 4 w 19"/>
                <a:gd name="T5" fmla="*/ 4 h 47"/>
                <a:gd name="T6" fmla="*/ 14 w 19"/>
                <a:gd name="T7" fmla="*/ 0 h 47"/>
                <a:gd name="T8" fmla="*/ 14 w 19"/>
                <a:gd name="T9" fmla="*/ 10 h 47"/>
                <a:gd name="T10" fmla="*/ 19 w 19"/>
                <a:gd name="T11" fmla="*/ 10 h 47"/>
                <a:gd name="T12" fmla="*/ 19 w 19"/>
                <a:gd name="T13" fmla="*/ 17 h 47"/>
                <a:gd name="T14" fmla="*/ 14 w 19"/>
                <a:gd name="T15" fmla="*/ 17 h 47"/>
                <a:gd name="T16" fmla="*/ 14 w 19"/>
                <a:gd name="T17" fmla="*/ 36 h 47"/>
                <a:gd name="T18" fmla="*/ 17 w 19"/>
                <a:gd name="T19" fmla="*/ 41 h 47"/>
                <a:gd name="T20" fmla="*/ 19 w 19"/>
                <a:gd name="T21" fmla="*/ 41 h 47"/>
                <a:gd name="T22" fmla="*/ 19 w 19"/>
                <a:gd name="T23" fmla="*/ 47 h 47"/>
                <a:gd name="T24" fmla="*/ 14 w 19"/>
                <a:gd name="T25" fmla="*/ 47 h 47"/>
                <a:gd name="T26" fmla="*/ 4 w 19"/>
                <a:gd name="T27" fmla="*/ 39 h 47"/>
                <a:gd name="T28" fmla="*/ 4 w 19"/>
                <a:gd name="T29" fmla="*/ 17 h 47"/>
                <a:gd name="T30" fmla="*/ 0 w 19"/>
                <a:gd name="T31" fmla="*/ 17 h 47"/>
                <a:gd name="T32" fmla="*/ 0 w 19"/>
                <a:gd name="T33" fmla="*/ 1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 h="47">
                  <a:moveTo>
                    <a:pt x="0" y="10"/>
                  </a:moveTo>
                  <a:cubicBezTo>
                    <a:pt x="4" y="10"/>
                    <a:pt x="4" y="10"/>
                    <a:pt x="4" y="10"/>
                  </a:cubicBezTo>
                  <a:cubicBezTo>
                    <a:pt x="4" y="4"/>
                    <a:pt x="4" y="4"/>
                    <a:pt x="4" y="4"/>
                  </a:cubicBezTo>
                  <a:cubicBezTo>
                    <a:pt x="14" y="0"/>
                    <a:pt x="14" y="0"/>
                    <a:pt x="14" y="0"/>
                  </a:cubicBezTo>
                  <a:cubicBezTo>
                    <a:pt x="14" y="10"/>
                    <a:pt x="14" y="10"/>
                    <a:pt x="14" y="10"/>
                  </a:cubicBezTo>
                  <a:cubicBezTo>
                    <a:pt x="19" y="10"/>
                    <a:pt x="19" y="10"/>
                    <a:pt x="19" y="10"/>
                  </a:cubicBezTo>
                  <a:cubicBezTo>
                    <a:pt x="19" y="17"/>
                    <a:pt x="19" y="17"/>
                    <a:pt x="19" y="17"/>
                  </a:cubicBezTo>
                  <a:cubicBezTo>
                    <a:pt x="14" y="17"/>
                    <a:pt x="14" y="17"/>
                    <a:pt x="14" y="17"/>
                  </a:cubicBezTo>
                  <a:cubicBezTo>
                    <a:pt x="14" y="36"/>
                    <a:pt x="14" y="36"/>
                    <a:pt x="14" y="36"/>
                  </a:cubicBezTo>
                  <a:cubicBezTo>
                    <a:pt x="14" y="39"/>
                    <a:pt x="14" y="41"/>
                    <a:pt x="17" y="41"/>
                  </a:cubicBezTo>
                  <a:cubicBezTo>
                    <a:pt x="18" y="41"/>
                    <a:pt x="18" y="41"/>
                    <a:pt x="19" y="41"/>
                  </a:cubicBezTo>
                  <a:cubicBezTo>
                    <a:pt x="19" y="47"/>
                    <a:pt x="19" y="47"/>
                    <a:pt x="19" y="47"/>
                  </a:cubicBezTo>
                  <a:cubicBezTo>
                    <a:pt x="18" y="47"/>
                    <a:pt x="16" y="47"/>
                    <a:pt x="14" y="47"/>
                  </a:cubicBezTo>
                  <a:cubicBezTo>
                    <a:pt x="5" y="47"/>
                    <a:pt x="4" y="41"/>
                    <a:pt x="4" y="39"/>
                  </a:cubicBezTo>
                  <a:cubicBezTo>
                    <a:pt x="4" y="17"/>
                    <a:pt x="4" y="17"/>
                    <a:pt x="4" y="17"/>
                  </a:cubicBezTo>
                  <a:cubicBezTo>
                    <a:pt x="0" y="17"/>
                    <a:pt x="0" y="17"/>
                    <a:pt x="0" y="17"/>
                  </a:cubicBezTo>
                  <a:lnTo>
                    <a:pt x="0" y="1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defTabSz="685541" fontAlgn="auto">
                <a:spcBef>
                  <a:spcPts val="0"/>
                </a:spcBef>
                <a:spcAft>
                  <a:spcPts val="0"/>
                </a:spcAft>
              </a:pPr>
              <a:endParaRPr sz="1400" dirty="0">
                <a:solidFill>
                  <a:srgbClr val="5F5F5F"/>
                </a:solidFill>
                <a:latin typeface="Calibri"/>
                <a:ea typeface="+mn-ea"/>
              </a:endParaRPr>
            </a:p>
          </p:txBody>
        </p:sp>
        <p:sp>
          <p:nvSpPr>
            <p:cNvPr id="24" name="Freeform 21"/>
            <p:cNvSpPr>
              <a:spLocks/>
            </p:cNvSpPr>
            <p:nvPr/>
          </p:nvSpPr>
          <p:spPr bwMode="gray">
            <a:xfrm>
              <a:off x="7731126" y="1362075"/>
              <a:ext cx="452438" cy="309563"/>
            </a:xfrm>
            <a:custGeom>
              <a:avLst/>
              <a:gdLst>
                <a:gd name="T0" fmla="*/ 0 w 285"/>
                <a:gd name="T1" fmla="*/ 0 h 195"/>
                <a:gd name="T2" fmla="*/ 52 w 285"/>
                <a:gd name="T3" fmla="*/ 0 h 195"/>
                <a:gd name="T4" fmla="*/ 78 w 285"/>
                <a:gd name="T5" fmla="*/ 148 h 195"/>
                <a:gd name="T6" fmla="*/ 78 w 285"/>
                <a:gd name="T7" fmla="*/ 148 h 195"/>
                <a:gd name="T8" fmla="*/ 114 w 285"/>
                <a:gd name="T9" fmla="*/ 0 h 195"/>
                <a:gd name="T10" fmla="*/ 171 w 285"/>
                <a:gd name="T11" fmla="*/ 0 h 195"/>
                <a:gd name="T12" fmla="*/ 202 w 285"/>
                <a:gd name="T13" fmla="*/ 148 h 195"/>
                <a:gd name="T14" fmla="*/ 202 w 285"/>
                <a:gd name="T15" fmla="*/ 148 h 195"/>
                <a:gd name="T16" fmla="*/ 233 w 285"/>
                <a:gd name="T17" fmla="*/ 0 h 195"/>
                <a:gd name="T18" fmla="*/ 285 w 285"/>
                <a:gd name="T19" fmla="*/ 0 h 195"/>
                <a:gd name="T20" fmla="*/ 233 w 285"/>
                <a:gd name="T21" fmla="*/ 195 h 195"/>
                <a:gd name="T22" fmla="*/ 176 w 285"/>
                <a:gd name="T23" fmla="*/ 195 h 195"/>
                <a:gd name="T24" fmla="*/ 140 w 285"/>
                <a:gd name="T25" fmla="*/ 63 h 195"/>
                <a:gd name="T26" fmla="*/ 140 w 285"/>
                <a:gd name="T27" fmla="*/ 63 h 195"/>
                <a:gd name="T28" fmla="*/ 104 w 285"/>
                <a:gd name="T29" fmla="*/ 195 h 195"/>
                <a:gd name="T30" fmla="*/ 47 w 285"/>
                <a:gd name="T31" fmla="*/ 195 h 195"/>
                <a:gd name="T32" fmla="*/ 0 w 285"/>
                <a:gd name="T33" fmla="*/ 0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5" h="195">
                  <a:moveTo>
                    <a:pt x="0" y="0"/>
                  </a:moveTo>
                  <a:lnTo>
                    <a:pt x="52" y="0"/>
                  </a:lnTo>
                  <a:lnTo>
                    <a:pt x="78" y="148"/>
                  </a:lnTo>
                  <a:lnTo>
                    <a:pt x="78" y="148"/>
                  </a:lnTo>
                  <a:lnTo>
                    <a:pt x="114" y="0"/>
                  </a:lnTo>
                  <a:lnTo>
                    <a:pt x="171" y="0"/>
                  </a:lnTo>
                  <a:lnTo>
                    <a:pt x="202" y="148"/>
                  </a:lnTo>
                  <a:lnTo>
                    <a:pt x="202" y="148"/>
                  </a:lnTo>
                  <a:lnTo>
                    <a:pt x="233" y="0"/>
                  </a:lnTo>
                  <a:lnTo>
                    <a:pt x="285" y="0"/>
                  </a:lnTo>
                  <a:lnTo>
                    <a:pt x="233" y="195"/>
                  </a:lnTo>
                  <a:lnTo>
                    <a:pt x="176" y="195"/>
                  </a:lnTo>
                  <a:lnTo>
                    <a:pt x="140" y="63"/>
                  </a:lnTo>
                  <a:lnTo>
                    <a:pt x="140" y="63"/>
                  </a:lnTo>
                  <a:lnTo>
                    <a:pt x="104" y="195"/>
                  </a:lnTo>
                  <a:lnTo>
                    <a:pt x="47" y="195"/>
                  </a:lnTo>
                  <a:lnTo>
                    <a:pt x="0"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defTabSz="685541" fontAlgn="auto">
                <a:spcBef>
                  <a:spcPts val="0"/>
                </a:spcBef>
                <a:spcAft>
                  <a:spcPts val="0"/>
                </a:spcAft>
              </a:pPr>
              <a:endParaRPr sz="1400" dirty="0">
                <a:solidFill>
                  <a:srgbClr val="5F5F5F"/>
                </a:solidFill>
                <a:latin typeface="Calibri"/>
                <a:ea typeface="+mn-ea"/>
              </a:endParaRPr>
            </a:p>
          </p:txBody>
        </p:sp>
        <p:sp>
          <p:nvSpPr>
            <p:cNvPr id="25" name="Freeform 22"/>
            <p:cNvSpPr>
              <a:spLocks noEditPoints="1"/>
            </p:cNvSpPr>
            <p:nvPr/>
          </p:nvSpPr>
          <p:spPr bwMode="gray">
            <a:xfrm>
              <a:off x="8201026" y="1362075"/>
              <a:ext cx="238125" cy="317500"/>
            </a:xfrm>
            <a:custGeom>
              <a:avLst/>
              <a:gdLst>
                <a:gd name="T0" fmla="*/ 29 w 29"/>
                <a:gd name="T1" fmla="*/ 30 h 38"/>
                <a:gd name="T2" fmla="*/ 29 w 29"/>
                <a:gd name="T3" fmla="*/ 37 h 38"/>
                <a:gd name="T4" fmla="*/ 20 w 29"/>
                <a:gd name="T5" fmla="*/ 37 h 38"/>
                <a:gd name="T6" fmla="*/ 19 w 29"/>
                <a:gd name="T7" fmla="*/ 32 h 38"/>
                <a:gd name="T8" fmla="*/ 19 w 29"/>
                <a:gd name="T9" fmla="*/ 32 h 38"/>
                <a:gd name="T10" fmla="*/ 10 w 29"/>
                <a:gd name="T11" fmla="*/ 38 h 38"/>
                <a:gd name="T12" fmla="*/ 0 w 29"/>
                <a:gd name="T13" fmla="*/ 26 h 38"/>
                <a:gd name="T14" fmla="*/ 19 w 29"/>
                <a:gd name="T15" fmla="*/ 13 h 38"/>
                <a:gd name="T16" fmla="*/ 19 w 29"/>
                <a:gd name="T17" fmla="*/ 11 h 38"/>
                <a:gd name="T18" fmla="*/ 15 w 29"/>
                <a:gd name="T19" fmla="*/ 5 h 38"/>
                <a:gd name="T20" fmla="*/ 11 w 29"/>
                <a:gd name="T21" fmla="*/ 11 h 38"/>
                <a:gd name="T22" fmla="*/ 1 w 29"/>
                <a:gd name="T23" fmla="*/ 11 h 38"/>
                <a:gd name="T24" fmla="*/ 5 w 29"/>
                <a:gd name="T25" fmla="*/ 2 h 38"/>
                <a:gd name="T26" fmla="*/ 14 w 29"/>
                <a:gd name="T27" fmla="*/ 0 h 38"/>
                <a:gd name="T28" fmla="*/ 29 w 29"/>
                <a:gd name="T29" fmla="*/ 12 h 38"/>
                <a:gd name="T30" fmla="*/ 29 w 29"/>
                <a:gd name="T31" fmla="*/ 30 h 38"/>
                <a:gd name="T32" fmla="*/ 10 w 29"/>
                <a:gd name="T33" fmla="*/ 26 h 38"/>
                <a:gd name="T34" fmla="*/ 14 w 29"/>
                <a:gd name="T35" fmla="*/ 31 h 38"/>
                <a:gd name="T36" fmla="*/ 19 w 29"/>
                <a:gd name="T37" fmla="*/ 19 h 38"/>
                <a:gd name="T38" fmla="*/ 10 w 29"/>
                <a:gd name="T39" fmla="*/ 2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38">
                  <a:moveTo>
                    <a:pt x="29" y="30"/>
                  </a:moveTo>
                  <a:cubicBezTo>
                    <a:pt x="29" y="32"/>
                    <a:pt x="29" y="35"/>
                    <a:pt x="29" y="37"/>
                  </a:cubicBezTo>
                  <a:cubicBezTo>
                    <a:pt x="20" y="37"/>
                    <a:pt x="20" y="37"/>
                    <a:pt x="20" y="37"/>
                  </a:cubicBezTo>
                  <a:cubicBezTo>
                    <a:pt x="19" y="32"/>
                    <a:pt x="19" y="32"/>
                    <a:pt x="19" y="32"/>
                  </a:cubicBezTo>
                  <a:cubicBezTo>
                    <a:pt x="19" y="32"/>
                    <a:pt x="19" y="32"/>
                    <a:pt x="19" y="32"/>
                  </a:cubicBezTo>
                  <a:cubicBezTo>
                    <a:pt x="17" y="36"/>
                    <a:pt x="14" y="38"/>
                    <a:pt x="10" y="38"/>
                  </a:cubicBezTo>
                  <a:cubicBezTo>
                    <a:pt x="3" y="38"/>
                    <a:pt x="0" y="32"/>
                    <a:pt x="0" y="26"/>
                  </a:cubicBezTo>
                  <a:cubicBezTo>
                    <a:pt x="0" y="14"/>
                    <a:pt x="9" y="13"/>
                    <a:pt x="19" y="13"/>
                  </a:cubicBezTo>
                  <a:cubicBezTo>
                    <a:pt x="19" y="11"/>
                    <a:pt x="19" y="11"/>
                    <a:pt x="19" y="11"/>
                  </a:cubicBezTo>
                  <a:cubicBezTo>
                    <a:pt x="19" y="8"/>
                    <a:pt x="18" y="5"/>
                    <a:pt x="15" y="5"/>
                  </a:cubicBezTo>
                  <a:cubicBezTo>
                    <a:pt x="11" y="5"/>
                    <a:pt x="11" y="8"/>
                    <a:pt x="11" y="11"/>
                  </a:cubicBezTo>
                  <a:cubicBezTo>
                    <a:pt x="1" y="11"/>
                    <a:pt x="1" y="11"/>
                    <a:pt x="1" y="11"/>
                  </a:cubicBezTo>
                  <a:cubicBezTo>
                    <a:pt x="1" y="6"/>
                    <a:pt x="2" y="4"/>
                    <a:pt x="5" y="2"/>
                  </a:cubicBezTo>
                  <a:cubicBezTo>
                    <a:pt x="7" y="0"/>
                    <a:pt x="10" y="0"/>
                    <a:pt x="14" y="0"/>
                  </a:cubicBezTo>
                  <a:cubicBezTo>
                    <a:pt x="27" y="0"/>
                    <a:pt x="29" y="5"/>
                    <a:pt x="29" y="12"/>
                  </a:cubicBezTo>
                  <a:lnTo>
                    <a:pt x="29" y="30"/>
                  </a:lnTo>
                  <a:close/>
                  <a:moveTo>
                    <a:pt x="10" y="26"/>
                  </a:moveTo>
                  <a:cubicBezTo>
                    <a:pt x="10" y="28"/>
                    <a:pt x="10" y="31"/>
                    <a:pt x="14" y="31"/>
                  </a:cubicBezTo>
                  <a:cubicBezTo>
                    <a:pt x="20" y="31"/>
                    <a:pt x="19" y="23"/>
                    <a:pt x="19" y="19"/>
                  </a:cubicBezTo>
                  <a:cubicBezTo>
                    <a:pt x="14" y="19"/>
                    <a:pt x="10" y="19"/>
                    <a:pt x="10" y="26"/>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defTabSz="685541" fontAlgn="auto">
                <a:spcBef>
                  <a:spcPts val="0"/>
                </a:spcBef>
                <a:spcAft>
                  <a:spcPts val="0"/>
                </a:spcAft>
              </a:pPr>
              <a:endParaRPr sz="1400" dirty="0">
                <a:solidFill>
                  <a:srgbClr val="5F5F5F"/>
                </a:solidFill>
                <a:latin typeface="Calibri"/>
                <a:ea typeface="+mn-ea"/>
              </a:endParaRPr>
            </a:p>
          </p:txBody>
        </p:sp>
        <p:sp>
          <p:nvSpPr>
            <p:cNvPr id="26" name="Freeform 23"/>
            <p:cNvSpPr>
              <a:spLocks/>
            </p:cNvSpPr>
            <p:nvPr/>
          </p:nvSpPr>
          <p:spPr bwMode="gray">
            <a:xfrm>
              <a:off x="8496301" y="1362075"/>
              <a:ext cx="157163" cy="309563"/>
            </a:xfrm>
            <a:custGeom>
              <a:avLst/>
              <a:gdLst>
                <a:gd name="T0" fmla="*/ 10 w 19"/>
                <a:gd name="T1" fmla="*/ 0 h 37"/>
                <a:gd name="T2" fmla="*/ 10 w 19"/>
                <a:gd name="T3" fmla="*/ 5 h 37"/>
                <a:gd name="T4" fmla="*/ 10 w 19"/>
                <a:gd name="T5" fmla="*/ 5 h 37"/>
                <a:gd name="T6" fmla="*/ 19 w 19"/>
                <a:gd name="T7" fmla="*/ 0 h 37"/>
                <a:gd name="T8" fmla="*/ 19 w 19"/>
                <a:gd name="T9" fmla="*/ 9 h 37"/>
                <a:gd name="T10" fmla="*/ 10 w 19"/>
                <a:gd name="T11" fmla="*/ 17 h 37"/>
                <a:gd name="T12" fmla="*/ 10 w 19"/>
                <a:gd name="T13" fmla="*/ 37 h 37"/>
                <a:gd name="T14" fmla="*/ 0 w 19"/>
                <a:gd name="T15" fmla="*/ 37 h 37"/>
                <a:gd name="T16" fmla="*/ 0 w 19"/>
                <a:gd name="T17" fmla="*/ 0 h 37"/>
                <a:gd name="T18" fmla="*/ 10 w 19"/>
                <a:gd name="T19"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 h="37">
                  <a:moveTo>
                    <a:pt x="10" y="0"/>
                  </a:moveTo>
                  <a:cubicBezTo>
                    <a:pt x="10" y="5"/>
                    <a:pt x="10" y="5"/>
                    <a:pt x="10" y="5"/>
                  </a:cubicBezTo>
                  <a:cubicBezTo>
                    <a:pt x="10" y="5"/>
                    <a:pt x="10" y="5"/>
                    <a:pt x="10" y="5"/>
                  </a:cubicBezTo>
                  <a:cubicBezTo>
                    <a:pt x="12" y="1"/>
                    <a:pt x="15" y="0"/>
                    <a:pt x="19" y="0"/>
                  </a:cubicBezTo>
                  <a:cubicBezTo>
                    <a:pt x="19" y="9"/>
                    <a:pt x="19" y="9"/>
                    <a:pt x="19" y="9"/>
                  </a:cubicBezTo>
                  <a:cubicBezTo>
                    <a:pt x="10" y="8"/>
                    <a:pt x="10" y="13"/>
                    <a:pt x="10" y="17"/>
                  </a:cubicBezTo>
                  <a:cubicBezTo>
                    <a:pt x="10" y="37"/>
                    <a:pt x="10" y="37"/>
                    <a:pt x="10" y="37"/>
                  </a:cubicBezTo>
                  <a:cubicBezTo>
                    <a:pt x="0" y="37"/>
                    <a:pt x="0" y="37"/>
                    <a:pt x="0" y="37"/>
                  </a:cubicBezTo>
                  <a:cubicBezTo>
                    <a:pt x="0" y="0"/>
                    <a:pt x="0" y="0"/>
                    <a:pt x="0" y="0"/>
                  </a:cubicBezTo>
                  <a:lnTo>
                    <a:pt x="10"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defTabSz="685541" fontAlgn="auto">
                <a:spcBef>
                  <a:spcPts val="0"/>
                </a:spcBef>
                <a:spcAft>
                  <a:spcPts val="0"/>
                </a:spcAft>
              </a:pPr>
              <a:endParaRPr sz="1400" dirty="0">
                <a:solidFill>
                  <a:srgbClr val="5F5F5F"/>
                </a:solidFill>
                <a:latin typeface="Calibri"/>
                <a:ea typeface="+mn-ea"/>
              </a:endParaRPr>
            </a:p>
          </p:txBody>
        </p:sp>
        <p:sp>
          <p:nvSpPr>
            <p:cNvPr id="27" name="Freeform 24"/>
            <p:cNvSpPr>
              <a:spLocks noEditPoints="1"/>
            </p:cNvSpPr>
            <p:nvPr/>
          </p:nvSpPr>
          <p:spPr bwMode="gray">
            <a:xfrm>
              <a:off x="8685213" y="1362075"/>
              <a:ext cx="247650" cy="317500"/>
            </a:xfrm>
            <a:custGeom>
              <a:avLst/>
              <a:gdLst>
                <a:gd name="T0" fmla="*/ 10 w 30"/>
                <a:gd name="T1" fmla="*/ 20 h 38"/>
                <a:gd name="T2" fmla="*/ 15 w 30"/>
                <a:gd name="T3" fmla="*/ 31 h 38"/>
                <a:gd name="T4" fmla="*/ 19 w 30"/>
                <a:gd name="T5" fmla="*/ 25 h 38"/>
                <a:gd name="T6" fmla="*/ 30 w 30"/>
                <a:gd name="T7" fmla="*/ 25 h 38"/>
                <a:gd name="T8" fmla="*/ 26 w 30"/>
                <a:gd name="T9" fmla="*/ 34 h 38"/>
                <a:gd name="T10" fmla="*/ 15 w 30"/>
                <a:gd name="T11" fmla="*/ 38 h 38"/>
                <a:gd name="T12" fmla="*/ 0 w 30"/>
                <a:gd name="T13" fmla="*/ 18 h 38"/>
                <a:gd name="T14" fmla="*/ 15 w 30"/>
                <a:gd name="T15" fmla="*/ 0 h 38"/>
                <a:gd name="T16" fmla="*/ 30 w 30"/>
                <a:gd name="T17" fmla="*/ 20 h 38"/>
                <a:gd name="T18" fmla="*/ 10 w 30"/>
                <a:gd name="T19" fmla="*/ 20 h 38"/>
                <a:gd name="T20" fmla="*/ 20 w 30"/>
                <a:gd name="T21" fmla="*/ 15 h 38"/>
                <a:gd name="T22" fmla="*/ 15 w 30"/>
                <a:gd name="T23" fmla="*/ 6 h 38"/>
                <a:gd name="T24" fmla="*/ 10 w 30"/>
                <a:gd name="T25" fmla="*/ 15 h 38"/>
                <a:gd name="T26" fmla="*/ 20 w 30"/>
                <a:gd name="T27" fmla="*/ 15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 h="38">
                  <a:moveTo>
                    <a:pt x="10" y="20"/>
                  </a:moveTo>
                  <a:cubicBezTo>
                    <a:pt x="10" y="25"/>
                    <a:pt x="11" y="31"/>
                    <a:pt x="15" y="31"/>
                  </a:cubicBezTo>
                  <a:cubicBezTo>
                    <a:pt x="19" y="31"/>
                    <a:pt x="19" y="28"/>
                    <a:pt x="19" y="25"/>
                  </a:cubicBezTo>
                  <a:cubicBezTo>
                    <a:pt x="30" y="25"/>
                    <a:pt x="30" y="25"/>
                    <a:pt x="30" y="25"/>
                  </a:cubicBezTo>
                  <a:cubicBezTo>
                    <a:pt x="30" y="29"/>
                    <a:pt x="28" y="32"/>
                    <a:pt x="26" y="34"/>
                  </a:cubicBezTo>
                  <a:cubicBezTo>
                    <a:pt x="24" y="36"/>
                    <a:pt x="20" y="38"/>
                    <a:pt x="15" y="38"/>
                  </a:cubicBezTo>
                  <a:cubicBezTo>
                    <a:pt x="2" y="38"/>
                    <a:pt x="0" y="30"/>
                    <a:pt x="0" y="18"/>
                  </a:cubicBezTo>
                  <a:cubicBezTo>
                    <a:pt x="0" y="8"/>
                    <a:pt x="2" y="0"/>
                    <a:pt x="15" y="0"/>
                  </a:cubicBezTo>
                  <a:cubicBezTo>
                    <a:pt x="29" y="0"/>
                    <a:pt x="30" y="8"/>
                    <a:pt x="30" y="20"/>
                  </a:cubicBezTo>
                  <a:lnTo>
                    <a:pt x="10" y="20"/>
                  </a:lnTo>
                  <a:close/>
                  <a:moveTo>
                    <a:pt x="20" y="15"/>
                  </a:moveTo>
                  <a:cubicBezTo>
                    <a:pt x="20" y="11"/>
                    <a:pt x="20" y="6"/>
                    <a:pt x="15" y="6"/>
                  </a:cubicBezTo>
                  <a:cubicBezTo>
                    <a:pt x="10" y="6"/>
                    <a:pt x="10" y="11"/>
                    <a:pt x="10" y="15"/>
                  </a:cubicBezTo>
                  <a:lnTo>
                    <a:pt x="20" y="15"/>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defTabSz="685541" fontAlgn="auto">
                <a:spcBef>
                  <a:spcPts val="0"/>
                </a:spcBef>
                <a:spcAft>
                  <a:spcPts val="0"/>
                </a:spcAft>
              </a:pPr>
              <a:endParaRPr sz="1400" dirty="0">
                <a:solidFill>
                  <a:srgbClr val="5F5F5F"/>
                </a:solidFill>
                <a:latin typeface="Calibri"/>
                <a:ea typeface="+mn-ea"/>
              </a:endParaRPr>
            </a:p>
          </p:txBody>
        </p:sp>
        <p:sp>
          <p:nvSpPr>
            <p:cNvPr id="28" name="Freeform 25"/>
            <p:cNvSpPr>
              <a:spLocks noEditPoints="1"/>
            </p:cNvSpPr>
            <p:nvPr/>
          </p:nvSpPr>
          <p:spPr bwMode="gray">
            <a:xfrm>
              <a:off x="7920038" y="1957388"/>
              <a:ext cx="206375" cy="258763"/>
            </a:xfrm>
            <a:custGeom>
              <a:avLst/>
              <a:gdLst>
                <a:gd name="T0" fmla="*/ 9 w 25"/>
                <a:gd name="T1" fmla="*/ 17 h 31"/>
                <a:gd name="T2" fmla="*/ 13 w 25"/>
                <a:gd name="T3" fmla="*/ 26 h 31"/>
                <a:gd name="T4" fmla="*/ 16 w 25"/>
                <a:gd name="T5" fmla="*/ 20 h 31"/>
                <a:gd name="T6" fmla="*/ 25 w 25"/>
                <a:gd name="T7" fmla="*/ 20 h 31"/>
                <a:gd name="T8" fmla="*/ 22 w 25"/>
                <a:gd name="T9" fmla="*/ 28 h 31"/>
                <a:gd name="T10" fmla="*/ 13 w 25"/>
                <a:gd name="T11" fmla="*/ 31 h 31"/>
                <a:gd name="T12" fmla="*/ 0 w 25"/>
                <a:gd name="T13" fmla="*/ 15 h 31"/>
                <a:gd name="T14" fmla="*/ 13 w 25"/>
                <a:gd name="T15" fmla="*/ 0 h 31"/>
                <a:gd name="T16" fmla="*/ 25 w 25"/>
                <a:gd name="T17" fmla="*/ 17 h 31"/>
                <a:gd name="T18" fmla="*/ 9 w 25"/>
                <a:gd name="T19" fmla="*/ 17 h 31"/>
                <a:gd name="T20" fmla="*/ 17 w 25"/>
                <a:gd name="T21" fmla="*/ 12 h 31"/>
                <a:gd name="T22" fmla="*/ 13 w 25"/>
                <a:gd name="T23" fmla="*/ 5 h 31"/>
                <a:gd name="T24" fmla="*/ 9 w 25"/>
                <a:gd name="T25" fmla="*/ 12 h 31"/>
                <a:gd name="T26" fmla="*/ 17 w 25"/>
                <a:gd name="T27" fmla="*/ 12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 h="31">
                  <a:moveTo>
                    <a:pt x="9" y="17"/>
                  </a:moveTo>
                  <a:cubicBezTo>
                    <a:pt x="9" y="20"/>
                    <a:pt x="9" y="26"/>
                    <a:pt x="13" y="26"/>
                  </a:cubicBezTo>
                  <a:cubicBezTo>
                    <a:pt x="16" y="26"/>
                    <a:pt x="16" y="23"/>
                    <a:pt x="16" y="20"/>
                  </a:cubicBezTo>
                  <a:cubicBezTo>
                    <a:pt x="25" y="20"/>
                    <a:pt x="25" y="20"/>
                    <a:pt x="25" y="20"/>
                  </a:cubicBezTo>
                  <a:cubicBezTo>
                    <a:pt x="25" y="24"/>
                    <a:pt x="24" y="26"/>
                    <a:pt x="22" y="28"/>
                  </a:cubicBezTo>
                  <a:cubicBezTo>
                    <a:pt x="20" y="30"/>
                    <a:pt x="17" y="31"/>
                    <a:pt x="13" y="31"/>
                  </a:cubicBezTo>
                  <a:cubicBezTo>
                    <a:pt x="2" y="31"/>
                    <a:pt x="0" y="24"/>
                    <a:pt x="0" y="15"/>
                  </a:cubicBezTo>
                  <a:cubicBezTo>
                    <a:pt x="0" y="7"/>
                    <a:pt x="2" y="0"/>
                    <a:pt x="13" y="0"/>
                  </a:cubicBezTo>
                  <a:cubicBezTo>
                    <a:pt x="24" y="0"/>
                    <a:pt x="25" y="7"/>
                    <a:pt x="25" y="17"/>
                  </a:cubicBezTo>
                  <a:lnTo>
                    <a:pt x="9" y="17"/>
                  </a:lnTo>
                  <a:close/>
                  <a:moveTo>
                    <a:pt x="17" y="12"/>
                  </a:moveTo>
                  <a:cubicBezTo>
                    <a:pt x="17" y="9"/>
                    <a:pt x="17" y="5"/>
                    <a:pt x="13" y="5"/>
                  </a:cubicBezTo>
                  <a:cubicBezTo>
                    <a:pt x="9" y="5"/>
                    <a:pt x="9" y="10"/>
                    <a:pt x="9" y="12"/>
                  </a:cubicBezTo>
                  <a:lnTo>
                    <a:pt x="17" y="1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685541" fontAlgn="auto">
                <a:spcBef>
                  <a:spcPts val="0"/>
                </a:spcBef>
                <a:spcAft>
                  <a:spcPts val="0"/>
                </a:spcAft>
              </a:pPr>
              <a:endParaRPr sz="1400" dirty="0">
                <a:solidFill>
                  <a:srgbClr val="5F5F5F"/>
                </a:solidFill>
                <a:latin typeface="Calibri"/>
                <a:ea typeface="+mn-ea"/>
              </a:endParaRPr>
            </a:p>
          </p:txBody>
        </p:sp>
        <p:sp>
          <p:nvSpPr>
            <p:cNvPr id="29" name="Freeform 26"/>
            <p:cNvSpPr>
              <a:spLocks noEditPoints="1"/>
            </p:cNvSpPr>
            <p:nvPr/>
          </p:nvSpPr>
          <p:spPr bwMode="gray">
            <a:xfrm>
              <a:off x="8553451" y="1957388"/>
              <a:ext cx="206375" cy="258763"/>
            </a:xfrm>
            <a:custGeom>
              <a:avLst/>
              <a:gdLst>
                <a:gd name="T0" fmla="*/ 9 w 25"/>
                <a:gd name="T1" fmla="*/ 17 h 31"/>
                <a:gd name="T2" fmla="*/ 12 w 25"/>
                <a:gd name="T3" fmla="*/ 26 h 31"/>
                <a:gd name="T4" fmla="*/ 16 w 25"/>
                <a:gd name="T5" fmla="*/ 20 h 31"/>
                <a:gd name="T6" fmla="*/ 24 w 25"/>
                <a:gd name="T7" fmla="*/ 20 h 31"/>
                <a:gd name="T8" fmla="*/ 21 w 25"/>
                <a:gd name="T9" fmla="*/ 28 h 31"/>
                <a:gd name="T10" fmla="*/ 12 w 25"/>
                <a:gd name="T11" fmla="*/ 31 h 31"/>
                <a:gd name="T12" fmla="*/ 0 w 25"/>
                <a:gd name="T13" fmla="*/ 15 h 31"/>
                <a:gd name="T14" fmla="*/ 12 w 25"/>
                <a:gd name="T15" fmla="*/ 0 h 31"/>
                <a:gd name="T16" fmla="*/ 25 w 25"/>
                <a:gd name="T17" fmla="*/ 17 h 31"/>
                <a:gd name="T18" fmla="*/ 9 w 25"/>
                <a:gd name="T19" fmla="*/ 17 h 31"/>
                <a:gd name="T20" fmla="*/ 16 w 25"/>
                <a:gd name="T21" fmla="*/ 12 h 31"/>
                <a:gd name="T22" fmla="*/ 12 w 25"/>
                <a:gd name="T23" fmla="*/ 5 h 31"/>
                <a:gd name="T24" fmla="*/ 9 w 25"/>
                <a:gd name="T25" fmla="*/ 12 h 31"/>
                <a:gd name="T26" fmla="*/ 16 w 25"/>
                <a:gd name="T27" fmla="*/ 12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 h="31">
                  <a:moveTo>
                    <a:pt x="9" y="17"/>
                  </a:moveTo>
                  <a:cubicBezTo>
                    <a:pt x="9" y="20"/>
                    <a:pt x="9" y="26"/>
                    <a:pt x="12" y="26"/>
                  </a:cubicBezTo>
                  <a:cubicBezTo>
                    <a:pt x="15" y="26"/>
                    <a:pt x="16" y="23"/>
                    <a:pt x="16" y="20"/>
                  </a:cubicBezTo>
                  <a:cubicBezTo>
                    <a:pt x="24" y="20"/>
                    <a:pt x="24" y="20"/>
                    <a:pt x="24" y="20"/>
                  </a:cubicBezTo>
                  <a:cubicBezTo>
                    <a:pt x="24" y="24"/>
                    <a:pt x="23" y="26"/>
                    <a:pt x="21" y="28"/>
                  </a:cubicBezTo>
                  <a:cubicBezTo>
                    <a:pt x="19" y="30"/>
                    <a:pt x="16" y="31"/>
                    <a:pt x="12" y="31"/>
                  </a:cubicBezTo>
                  <a:cubicBezTo>
                    <a:pt x="2" y="31"/>
                    <a:pt x="0" y="24"/>
                    <a:pt x="0" y="15"/>
                  </a:cubicBezTo>
                  <a:cubicBezTo>
                    <a:pt x="0" y="7"/>
                    <a:pt x="1" y="0"/>
                    <a:pt x="12" y="0"/>
                  </a:cubicBezTo>
                  <a:cubicBezTo>
                    <a:pt x="24" y="0"/>
                    <a:pt x="25" y="7"/>
                    <a:pt x="25" y="17"/>
                  </a:cubicBezTo>
                  <a:lnTo>
                    <a:pt x="9" y="17"/>
                  </a:lnTo>
                  <a:close/>
                  <a:moveTo>
                    <a:pt x="16" y="12"/>
                  </a:moveTo>
                  <a:cubicBezTo>
                    <a:pt x="16" y="9"/>
                    <a:pt x="16" y="5"/>
                    <a:pt x="12" y="5"/>
                  </a:cubicBezTo>
                  <a:cubicBezTo>
                    <a:pt x="9" y="5"/>
                    <a:pt x="9" y="10"/>
                    <a:pt x="9" y="12"/>
                  </a:cubicBezTo>
                  <a:lnTo>
                    <a:pt x="16" y="1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685541" fontAlgn="auto">
                <a:spcBef>
                  <a:spcPts val="0"/>
                </a:spcBef>
                <a:spcAft>
                  <a:spcPts val="0"/>
                </a:spcAft>
              </a:pPr>
              <a:endParaRPr sz="1400" dirty="0">
                <a:solidFill>
                  <a:srgbClr val="5F5F5F"/>
                </a:solidFill>
                <a:latin typeface="Calibri"/>
                <a:ea typeface="+mn-ea"/>
              </a:endParaRPr>
            </a:p>
          </p:txBody>
        </p:sp>
        <p:sp>
          <p:nvSpPr>
            <p:cNvPr id="30" name="Freeform 27"/>
            <p:cNvSpPr>
              <a:spLocks/>
            </p:cNvSpPr>
            <p:nvPr/>
          </p:nvSpPr>
          <p:spPr bwMode="gray">
            <a:xfrm>
              <a:off x="3263901" y="1855788"/>
              <a:ext cx="198438" cy="352425"/>
            </a:xfrm>
            <a:custGeom>
              <a:avLst/>
              <a:gdLst>
                <a:gd name="T0" fmla="*/ 0 w 125"/>
                <a:gd name="T1" fmla="*/ 222 h 222"/>
                <a:gd name="T2" fmla="*/ 0 w 125"/>
                <a:gd name="T3" fmla="*/ 0 h 222"/>
                <a:gd name="T4" fmla="*/ 125 w 125"/>
                <a:gd name="T5" fmla="*/ 0 h 222"/>
                <a:gd name="T6" fmla="*/ 125 w 125"/>
                <a:gd name="T7" fmla="*/ 32 h 222"/>
                <a:gd name="T8" fmla="*/ 47 w 125"/>
                <a:gd name="T9" fmla="*/ 32 h 222"/>
                <a:gd name="T10" fmla="*/ 47 w 125"/>
                <a:gd name="T11" fmla="*/ 90 h 222"/>
                <a:gd name="T12" fmla="*/ 114 w 125"/>
                <a:gd name="T13" fmla="*/ 90 h 222"/>
                <a:gd name="T14" fmla="*/ 114 w 125"/>
                <a:gd name="T15" fmla="*/ 122 h 222"/>
                <a:gd name="T16" fmla="*/ 47 w 125"/>
                <a:gd name="T17" fmla="*/ 122 h 222"/>
                <a:gd name="T18" fmla="*/ 47 w 125"/>
                <a:gd name="T19" fmla="*/ 190 h 222"/>
                <a:gd name="T20" fmla="*/ 125 w 125"/>
                <a:gd name="T21" fmla="*/ 190 h 222"/>
                <a:gd name="T22" fmla="*/ 125 w 125"/>
                <a:gd name="T23" fmla="*/ 222 h 222"/>
                <a:gd name="T24" fmla="*/ 0 w 125"/>
                <a:gd name="T25" fmla="*/ 222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5" h="222">
                  <a:moveTo>
                    <a:pt x="0" y="222"/>
                  </a:moveTo>
                  <a:lnTo>
                    <a:pt x="0" y="0"/>
                  </a:lnTo>
                  <a:lnTo>
                    <a:pt x="125" y="0"/>
                  </a:lnTo>
                  <a:lnTo>
                    <a:pt x="125" y="32"/>
                  </a:lnTo>
                  <a:lnTo>
                    <a:pt x="47" y="32"/>
                  </a:lnTo>
                  <a:lnTo>
                    <a:pt x="47" y="90"/>
                  </a:lnTo>
                  <a:lnTo>
                    <a:pt x="114" y="90"/>
                  </a:lnTo>
                  <a:lnTo>
                    <a:pt x="114" y="122"/>
                  </a:lnTo>
                  <a:lnTo>
                    <a:pt x="47" y="122"/>
                  </a:lnTo>
                  <a:lnTo>
                    <a:pt x="47" y="190"/>
                  </a:lnTo>
                  <a:lnTo>
                    <a:pt x="125" y="190"/>
                  </a:lnTo>
                  <a:lnTo>
                    <a:pt x="125" y="222"/>
                  </a:lnTo>
                  <a:lnTo>
                    <a:pt x="0" y="22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685541" fontAlgn="auto">
                <a:spcBef>
                  <a:spcPts val="0"/>
                </a:spcBef>
                <a:spcAft>
                  <a:spcPts val="0"/>
                </a:spcAft>
              </a:pPr>
              <a:endParaRPr sz="1400" dirty="0">
                <a:solidFill>
                  <a:srgbClr val="5F5F5F"/>
                </a:solidFill>
                <a:latin typeface="Calibri"/>
                <a:ea typeface="+mn-ea"/>
              </a:endParaRPr>
            </a:p>
          </p:txBody>
        </p:sp>
        <p:sp>
          <p:nvSpPr>
            <p:cNvPr id="31" name="Freeform 28"/>
            <p:cNvSpPr>
              <a:spLocks/>
            </p:cNvSpPr>
            <p:nvPr/>
          </p:nvSpPr>
          <p:spPr bwMode="gray">
            <a:xfrm>
              <a:off x="3503613" y="1957388"/>
              <a:ext cx="188913" cy="250825"/>
            </a:xfrm>
            <a:custGeom>
              <a:avLst/>
              <a:gdLst>
                <a:gd name="T0" fmla="*/ 9 w 23"/>
                <a:gd name="T1" fmla="*/ 4 h 30"/>
                <a:gd name="T2" fmla="*/ 9 w 23"/>
                <a:gd name="T3" fmla="*/ 4 h 30"/>
                <a:gd name="T4" fmla="*/ 12 w 23"/>
                <a:gd name="T5" fmla="*/ 1 h 30"/>
                <a:gd name="T6" fmla="*/ 16 w 23"/>
                <a:gd name="T7" fmla="*/ 0 h 30"/>
                <a:gd name="T8" fmla="*/ 23 w 23"/>
                <a:gd name="T9" fmla="*/ 6 h 30"/>
                <a:gd name="T10" fmla="*/ 23 w 23"/>
                <a:gd name="T11" fmla="*/ 30 h 30"/>
                <a:gd name="T12" fmla="*/ 15 w 23"/>
                <a:gd name="T13" fmla="*/ 30 h 30"/>
                <a:gd name="T14" fmla="*/ 15 w 23"/>
                <a:gd name="T15" fmla="*/ 10 h 30"/>
                <a:gd name="T16" fmla="*/ 12 w 23"/>
                <a:gd name="T17" fmla="*/ 5 h 30"/>
                <a:gd name="T18" fmla="*/ 9 w 23"/>
                <a:gd name="T19" fmla="*/ 10 h 30"/>
                <a:gd name="T20" fmla="*/ 9 w 23"/>
                <a:gd name="T21" fmla="*/ 30 h 30"/>
                <a:gd name="T22" fmla="*/ 0 w 23"/>
                <a:gd name="T23" fmla="*/ 30 h 30"/>
                <a:gd name="T24" fmla="*/ 0 w 23"/>
                <a:gd name="T25" fmla="*/ 1 h 30"/>
                <a:gd name="T26" fmla="*/ 9 w 23"/>
                <a:gd name="T27" fmla="*/ 1 h 30"/>
                <a:gd name="T28" fmla="*/ 9 w 23"/>
                <a:gd name="T29" fmla="*/ 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 h="30">
                  <a:moveTo>
                    <a:pt x="9" y="4"/>
                  </a:moveTo>
                  <a:cubicBezTo>
                    <a:pt x="9" y="4"/>
                    <a:pt x="9" y="4"/>
                    <a:pt x="9" y="4"/>
                  </a:cubicBezTo>
                  <a:cubicBezTo>
                    <a:pt x="10" y="2"/>
                    <a:pt x="11" y="1"/>
                    <a:pt x="12" y="1"/>
                  </a:cubicBezTo>
                  <a:cubicBezTo>
                    <a:pt x="13" y="0"/>
                    <a:pt x="14" y="0"/>
                    <a:pt x="16" y="0"/>
                  </a:cubicBezTo>
                  <a:cubicBezTo>
                    <a:pt x="20" y="0"/>
                    <a:pt x="23" y="2"/>
                    <a:pt x="23" y="6"/>
                  </a:cubicBezTo>
                  <a:cubicBezTo>
                    <a:pt x="23" y="30"/>
                    <a:pt x="23" y="30"/>
                    <a:pt x="23" y="30"/>
                  </a:cubicBezTo>
                  <a:cubicBezTo>
                    <a:pt x="15" y="30"/>
                    <a:pt x="15" y="30"/>
                    <a:pt x="15" y="30"/>
                  </a:cubicBezTo>
                  <a:cubicBezTo>
                    <a:pt x="15" y="10"/>
                    <a:pt x="15" y="10"/>
                    <a:pt x="15" y="10"/>
                  </a:cubicBezTo>
                  <a:cubicBezTo>
                    <a:pt x="15" y="7"/>
                    <a:pt x="15" y="5"/>
                    <a:pt x="12" y="5"/>
                  </a:cubicBezTo>
                  <a:cubicBezTo>
                    <a:pt x="9" y="5"/>
                    <a:pt x="9" y="7"/>
                    <a:pt x="9" y="10"/>
                  </a:cubicBezTo>
                  <a:cubicBezTo>
                    <a:pt x="9" y="30"/>
                    <a:pt x="9" y="30"/>
                    <a:pt x="9" y="30"/>
                  </a:cubicBezTo>
                  <a:cubicBezTo>
                    <a:pt x="0" y="30"/>
                    <a:pt x="0" y="30"/>
                    <a:pt x="0" y="30"/>
                  </a:cubicBezTo>
                  <a:cubicBezTo>
                    <a:pt x="0" y="1"/>
                    <a:pt x="0" y="1"/>
                    <a:pt x="0" y="1"/>
                  </a:cubicBezTo>
                  <a:cubicBezTo>
                    <a:pt x="9" y="1"/>
                    <a:pt x="9" y="1"/>
                    <a:pt x="9" y="1"/>
                  </a:cubicBezTo>
                  <a:lnTo>
                    <a:pt x="9" y="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685541" fontAlgn="auto">
                <a:spcBef>
                  <a:spcPts val="0"/>
                </a:spcBef>
                <a:spcAft>
                  <a:spcPts val="0"/>
                </a:spcAft>
              </a:pPr>
              <a:endParaRPr sz="1400" dirty="0">
                <a:solidFill>
                  <a:srgbClr val="5F5F5F"/>
                </a:solidFill>
                <a:latin typeface="Calibri"/>
                <a:ea typeface="+mn-ea"/>
              </a:endParaRPr>
            </a:p>
          </p:txBody>
        </p:sp>
        <p:sp>
          <p:nvSpPr>
            <p:cNvPr id="3072" name="Freeform 29"/>
            <p:cNvSpPr>
              <a:spLocks noEditPoints="1"/>
            </p:cNvSpPr>
            <p:nvPr/>
          </p:nvSpPr>
          <p:spPr bwMode="gray">
            <a:xfrm>
              <a:off x="3741738" y="1957388"/>
              <a:ext cx="196850" cy="350838"/>
            </a:xfrm>
            <a:custGeom>
              <a:avLst/>
              <a:gdLst>
                <a:gd name="T0" fmla="*/ 24 w 24"/>
                <a:gd name="T1" fmla="*/ 1 h 42"/>
                <a:gd name="T2" fmla="*/ 24 w 24"/>
                <a:gd name="T3" fmla="*/ 32 h 42"/>
                <a:gd name="T4" fmla="*/ 13 w 24"/>
                <a:gd name="T5" fmla="*/ 42 h 42"/>
                <a:gd name="T6" fmla="*/ 1 w 24"/>
                <a:gd name="T7" fmla="*/ 33 h 42"/>
                <a:gd name="T8" fmla="*/ 9 w 24"/>
                <a:gd name="T9" fmla="*/ 33 h 42"/>
                <a:gd name="T10" fmla="*/ 10 w 24"/>
                <a:gd name="T11" fmla="*/ 36 h 42"/>
                <a:gd name="T12" fmla="*/ 12 w 24"/>
                <a:gd name="T13" fmla="*/ 37 h 42"/>
                <a:gd name="T14" fmla="*/ 16 w 24"/>
                <a:gd name="T15" fmla="*/ 32 h 42"/>
                <a:gd name="T16" fmla="*/ 16 w 24"/>
                <a:gd name="T17" fmla="*/ 27 h 42"/>
                <a:gd name="T18" fmla="*/ 15 w 24"/>
                <a:gd name="T19" fmla="*/ 27 h 42"/>
                <a:gd name="T20" fmla="*/ 9 w 24"/>
                <a:gd name="T21" fmla="*/ 30 h 42"/>
                <a:gd name="T22" fmla="*/ 0 w 24"/>
                <a:gd name="T23" fmla="*/ 15 h 42"/>
                <a:gd name="T24" fmla="*/ 9 w 24"/>
                <a:gd name="T25" fmla="*/ 0 h 42"/>
                <a:gd name="T26" fmla="*/ 16 w 24"/>
                <a:gd name="T27" fmla="*/ 4 h 42"/>
                <a:gd name="T28" fmla="*/ 16 w 24"/>
                <a:gd name="T29" fmla="*/ 4 h 42"/>
                <a:gd name="T30" fmla="*/ 16 w 24"/>
                <a:gd name="T31" fmla="*/ 1 h 42"/>
                <a:gd name="T32" fmla="*/ 24 w 24"/>
                <a:gd name="T33" fmla="*/ 1 h 42"/>
                <a:gd name="T34" fmla="*/ 12 w 24"/>
                <a:gd name="T35" fmla="*/ 25 h 42"/>
                <a:gd name="T36" fmla="*/ 16 w 24"/>
                <a:gd name="T37" fmla="*/ 15 h 42"/>
                <a:gd name="T38" fmla="*/ 12 w 24"/>
                <a:gd name="T39" fmla="*/ 5 h 42"/>
                <a:gd name="T40" fmla="*/ 9 w 24"/>
                <a:gd name="T41" fmla="*/ 16 h 42"/>
                <a:gd name="T42" fmla="*/ 12 w 24"/>
                <a:gd name="T43" fmla="*/ 25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 h="42">
                  <a:moveTo>
                    <a:pt x="24" y="1"/>
                  </a:moveTo>
                  <a:cubicBezTo>
                    <a:pt x="24" y="32"/>
                    <a:pt x="24" y="32"/>
                    <a:pt x="24" y="32"/>
                  </a:cubicBezTo>
                  <a:cubicBezTo>
                    <a:pt x="24" y="34"/>
                    <a:pt x="24" y="42"/>
                    <a:pt x="13" y="42"/>
                  </a:cubicBezTo>
                  <a:cubicBezTo>
                    <a:pt x="6" y="42"/>
                    <a:pt x="1" y="40"/>
                    <a:pt x="1" y="33"/>
                  </a:cubicBezTo>
                  <a:cubicBezTo>
                    <a:pt x="9" y="33"/>
                    <a:pt x="9" y="33"/>
                    <a:pt x="9" y="33"/>
                  </a:cubicBezTo>
                  <a:cubicBezTo>
                    <a:pt x="9" y="34"/>
                    <a:pt x="9" y="35"/>
                    <a:pt x="10" y="36"/>
                  </a:cubicBezTo>
                  <a:cubicBezTo>
                    <a:pt x="10" y="37"/>
                    <a:pt x="11" y="37"/>
                    <a:pt x="12" y="37"/>
                  </a:cubicBezTo>
                  <a:cubicBezTo>
                    <a:pt x="15" y="37"/>
                    <a:pt x="16" y="35"/>
                    <a:pt x="16" y="32"/>
                  </a:cubicBezTo>
                  <a:cubicBezTo>
                    <a:pt x="16" y="27"/>
                    <a:pt x="16" y="27"/>
                    <a:pt x="16" y="27"/>
                  </a:cubicBezTo>
                  <a:cubicBezTo>
                    <a:pt x="15" y="27"/>
                    <a:pt x="15" y="27"/>
                    <a:pt x="15" y="27"/>
                  </a:cubicBezTo>
                  <a:cubicBezTo>
                    <a:pt x="14" y="29"/>
                    <a:pt x="12" y="30"/>
                    <a:pt x="9" y="30"/>
                  </a:cubicBezTo>
                  <a:cubicBezTo>
                    <a:pt x="0" y="30"/>
                    <a:pt x="0" y="22"/>
                    <a:pt x="0" y="15"/>
                  </a:cubicBezTo>
                  <a:cubicBezTo>
                    <a:pt x="0" y="8"/>
                    <a:pt x="0" y="0"/>
                    <a:pt x="9" y="0"/>
                  </a:cubicBezTo>
                  <a:cubicBezTo>
                    <a:pt x="12" y="0"/>
                    <a:pt x="15" y="1"/>
                    <a:pt x="16" y="4"/>
                  </a:cubicBezTo>
                  <a:cubicBezTo>
                    <a:pt x="16" y="4"/>
                    <a:pt x="16" y="4"/>
                    <a:pt x="16" y="4"/>
                  </a:cubicBezTo>
                  <a:cubicBezTo>
                    <a:pt x="16" y="1"/>
                    <a:pt x="16" y="1"/>
                    <a:pt x="16" y="1"/>
                  </a:cubicBezTo>
                  <a:lnTo>
                    <a:pt x="24" y="1"/>
                  </a:lnTo>
                  <a:close/>
                  <a:moveTo>
                    <a:pt x="12" y="25"/>
                  </a:moveTo>
                  <a:cubicBezTo>
                    <a:pt x="15" y="25"/>
                    <a:pt x="16" y="22"/>
                    <a:pt x="16" y="15"/>
                  </a:cubicBezTo>
                  <a:cubicBezTo>
                    <a:pt x="16" y="9"/>
                    <a:pt x="15" y="5"/>
                    <a:pt x="12" y="5"/>
                  </a:cubicBezTo>
                  <a:cubicBezTo>
                    <a:pt x="9" y="5"/>
                    <a:pt x="9" y="7"/>
                    <a:pt x="9" y="16"/>
                  </a:cubicBezTo>
                  <a:cubicBezTo>
                    <a:pt x="9" y="19"/>
                    <a:pt x="8" y="25"/>
                    <a:pt x="12" y="25"/>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685541" fontAlgn="auto">
                <a:spcBef>
                  <a:spcPts val="0"/>
                </a:spcBef>
                <a:spcAft>
                  <a:spcPts val="0"/>
                </a:spcAft>
              </a:pPr>
              <a:endParaRPr sz="1400" dirty="0">
                <a:solidFill>
                  <a:srgbClr val="5F5F5F"/>
                </a:solidFill>
                <a:latin typeface="Calibri"/>
                <a:ea typeface="+mn-ea"/>
              </a:endParaRPr>
            </a:p>
          </p:txBody>
        </p:sp>
        <p:sp>
          <p:nvSpPr>
            <p:cNvPr id="3073" name="Rectangle 30"/>
            <p:cNvSpPr>
              <a:spLocks noChangeArrowheads="1"/>
            </p:cNvSpPr>
            <p:nvPr/>
          </p:nvSpPr>
          <p:spPr bwMode="gray">
            <a:xfrm>
              <a:off x="3997326" y="1965325"/>
              <a:ext cx="73025" cy="242888"/>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pPr defTabSz="685541" fontAlgn="auto">
                <a:spcBef>
                  <a:spcPts val="0"/>
                </a:spcBef>
                <a:spcAft>
                  <a:spcPts val="0"/>
                </a:spcAft>
              </a:pPr>
              <a:endParaRPr sz="1400" dirty="0">
                <a:solidFill>
                  <a:srgbClr val="5F5F5F"/>
                </a:solidFill>
                <a:latin typeface="Calibri"/>
                <a:ea typeface="+mn-ea"/>
              </a:endParaRPr>
            </a:p>
          </p:txBody>
        </p:sp>
        <p:sp>
          <p:nvSpPr>
            <p:cNvPr id="3074" name="Freeform 31"/>
            <p:cNvSpPr>
              <a:spLocks/>
            </p:cNvSpPr>
            <p:nvPr/>
          </p:nvSpPr>
          <p:spPr bwMode="gray">
            <a:xfrm>
              <a:off x="4127501" y="1957388"/>
              <a:ext cx="190500" cy="250825"/>
            </a:xfrm>
            <a:custGeom>
              <a:avLst/>
              <a:gdLst>
                <a:gd name="T0" fmla="*/ 9 w 23"/>
                <a:gd name="T1" fmla="*/ 4 h 30"/>
                <a:gd name="T2" fmla="*/ 9 w 23"/>
                <a:gd name="T3" fmla="*/ 4 h 30"/>
                <a:gd name="T4" fmla="*/ 12 w 23"/>
                <a:gd name="T5" fmla="*/ 1 h 30"/>
                <a:gd name="T6" fmla="*/ 16 w 23"/>
                <a:gd name="T7" fmla="*/ 0 h 30"/>
                <a:gd name="T8" fmla="*/ 23 w 23"/>
                <a:gd name="T9" fmla="*/ 6 h 30"/>
                <a:gd name="T10" fmla="*/ 23 w 23"/>
                <a:gd name="T11" fmla="*/ 30 h 30"/>
                <a:gd name="T12" fmla="*/ 15 w 23"/>
                <a:gd name="T13" fmla="*/ 30 h 30"/>
                <a:gd name="T14" fmla="*/ 15 w 23"/>
                <a:gd name="T15" fmla="*/ 10 h 30"/>
                <a:gd name="T16" fmla="*/ 12 w 23"/>
                <a:gd name="T17" fmla="*/ 5 h 30"/>
                <a:gd name="T18" fmla="*/ 9 w 23"/>
                <a:gd name="T19" fmla="*/ 10 h 30"/>
                <a:gd name="T20" fmla="*/ 9 w 23"/>
                <a:gd name="T21" fmla="*/ 30 h 30"/>
                <a:gd name="T22" fmla="*/ 0 w 23"/>
                <a:gd name="T23" fmla="*/ 30 h 30"/>
                <a:gd name="T24" fmla="*/ 0 w 23"/>
                <a:gd name="T25" fmla="*/ 1 h 30"/>
                <a:gd name="T26" fmla="*/ 9 w 23"/>
                <a:gd name="T27" fmla="*/ 1 h 30"/>
                <a:gd name="T28" fmla="*/ 9 w 23"/>
                <a:gd name="T29" fmla="*/ 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 h="30">
                  <a:moveTo>
                    <a:pt x="9" y="4"/>
                  </a:moveTo>
                  <a:cubicBezTo>
                    <a:pt x="9" y="4"/>
                    <a:pt x="9" y="4"/>
                    <a:pt x="9" y="4"/>
                  </a:cubicBezTo>
                  <a:cubicBezTo>
                    <a:pt x="9" y="2"/>
                    <a:pt x="10" y="1"/>
                    <a:pt x="12" y="1"/>
                  </a:cubicBezTo>
                  <a:cubicBezTo>
                    <a:pt x="13" y="0"/>
                    <a:pt x="14" y="0"/>
                    <a:pt x="16" y="0"/>
                  </a:cubicBezTo>
                  <a:cubicBezTo>
                    <a:pt x="20" y="0"/>
                    <a:pt x="23" y="2"/>
                    <a:pt x="23" y="6"/>
                  </a:cubicBezTo>
                  <a:cubicBezTo>
                    <a:pt x="23" y="30"/>
                    <a:pt x="23" y="30"/>
                    <a:pt x="23" y="30"/>
                  </a:cubicBezTo>
                  <a:cubicBezTo>
                    <a:pt x="15" y="30"/>
                    <a:pt x="15" y="30"/>
                    <a:pt x="15" y="30"/>
                  </a:cubicBezTo>
                  <a:cubicBezTo>
                    <a:pt x="15" y="10"/>
                    <a:pt x="15" y="10"/>
                    <a:pt x="15" y="10"/>
                  </a:cubicBezTo>
                  <a:cubicBezTo>
                    <a:pt x="15" y="7"/>
                    <a:pt x="14" y="5"/>
                    <a:pt x="12" y="5"/>
                  </a:cubicBezTo>
                  <a:cubicBezTo>
                    <a:pt x="9" y="5"/>
                    <a:pt x="9" y="7"/>
                    <a:pt x="9" y="10"/>
                  </a:cubicBezTo>
                  <a:cubicBezTo>
                    <a:pt x="9" y="30"/>
                    <a:pt x="9" y="30"/>
                    <a:pt x="9" y="30"/>
                  </a:cubicBezTo>
                  <a:cubicBezTo>
                    <a:pt x="0" y="30"/>
                    <a:pt x="0" y="30"/>
                    <a:pt x="0" y="30"/>
                  </a:cubicBezTo>
                  <a:cubicBezTo>
                    <a:pt x="0" y="1"/>
                    <a:pt x="0" y="1"/>
                    <a:pt x="0" y="1"/>
                  </a:cubicBezTo>
                  <a:cubicBezTo>
                    <a:pt x="9" y="1"/>
                    <a:pt x="9" y="1"/>
                    <a:pt x="9" y="1"/>
                  </a:cubicBezTo>
                  <a:lnTo>
                    <a:pt x="9" y="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685541" fontAlgn="auto">
                <a:spcBef>
                  <a:spcPts val="0"/>
                </a:spcBef>
                <a:spcAft>
                  <a:spcPts val="0"/>
                </a:spcAft>
              </a:pPr>
              <a:endParaRPr sz="1400" dirty="0">
                <a:solidFill>
                  <a:srgbClr val="5F5F5F"/>
                </a:solidFill>
                <a:latin typeface="Calibri"/>
                <a:ea typeface="+mn-ea"/>
              </a:endParaRPr>
            </a:p>
          </p:txBody>
        </p:sp>
        <p:sp>
          <p:nvSpPr>
            <p:cNvPr id="3075" name="Freeform 32"/>
            <p:cNvSpPr>
              <a:spLocks noEditPoints="1"/>
            </p:cNvSpPr>
            <p:nvPr/>
          </p:nvSpPr>
          <p:spPr bwMode="gray">
            <a:xfrm>
              <a:off x="4359276" y="1957388"/>
              <a:ext cx="204788" cy="258763"/>
            </a:xfrm>
            <a:custGeom>
              <a:avLst/>
              <a:gdLst>
                <a:gd name="T0" fmla="*/ 9 w 25"/>
                <a:gd name="T1" fmla="*/ 17 h 31"/>
                <a:gd name="T2" fmla="*/ 13 w 25"/>
                <a:gd name="T3" fmla="*/ 26 h 31"/>
                <a:gd name="T4" fmla="*/ 16 w 25"/>
                <a:gd name="T5" fmla="*/ 20 h 31"/>
                <a:gd name="T6" fmla="*/ 25 w 25"/>
                <a:gd name="T7" fmla="*/ 20 h 31"/>
                <a:gd name="T8" fmla="*/ 21 w 25"/>
                <a:gd name="T9" fmla="*/ 28 h 31"/>
                <a:gd name="T10" fmla="*/ 13 w 25"/>
                <a:gd name="T11" fmla="*/ 31 h 31"/>
                <a:gd name="T12" fmla="*/ 0 w 25"/>
                <a:gd name="T13" fmla="*/ 15 h 31"/>
                <a:gd name="T14" fmla="*/ 13 w 25"/>
                <a:gd name="T15" fmla="*/ 0 h 31"/>
                <a:gd name="T16" fmla="*/ 25 w 25"/>
                <a:gd name="T17" fmla="*/ 17 h 31"/>
                <a:gd name="T18" fmla="*/ 9 w 25"/>
                <a:gd name="T19" fmla="*/ 17 h 31"/>
                <a:gd name="T20" fmla="*/ 16 w 25"/>
                <a:gd name="T21" fmla="*/ 12 h 31"/>
                <a:gd name="T22" fmla="*/ 13 w 25"/>
                <a:gd name="T23" fmla="*/ 5 h 31"/>
                <a:gd name="T24" fmla="*/ 9 w 25"/>
                <a:gd name="T25" fmla="*/ 12 h 31"/>
                <a:gd name="T26" fmla="*/ 16 w 25"/>
                <a:gd name="T27" fmla="*/ 12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 h="31">
                  <a:moveTo>
                    <a:pt x="9" y="17"/>
                  </a:moveTo>
                  <a:cubicBezTo>
                    <a:pt x="9" y="20"/>
                    <a:pt x="9" y="26"/>
                    <a:pt x="13" y="26"/>
                  </a:cubicBezTo>
                  <a:cubicBezTo>
                    <a:pt x="16" y="26"/>
                    <a:pt x="16" y="23"/>
                    <a:pt x="16" y="20"/>
                  </a:cubicBezTo>
                  <a:cubicBezTo>
                    <a:pt x="25" y="20"/>
                    <a:pt x="25" y="20"/>
                    <a:pt x="25" y="20"/>
                  </a:cubicBezTo>
                  <a:cubicBezTo>
                    <a:pt x="25" y="24"/>
                    <a:pt x="23" y="26"/>
                    <a:pt x="21" y="28"/>
                  </a:cubicBezTo>
                  <a:cubicBezTo>
                    <a:pt x="19" y="30"/>
                    <a:pt x="17" y="31"/>
                    <a:pt x="13" y="31"/>
                  </a:cubicBezTo>
                  <a:cubicBezTo>
                    <a:pt x="2" y="31"/>
                    <a:pt x="0" y="24"/>
                    <a:pt x="0" y="15"/>
                  </a:cubicBezTo>
                  <a:cubicBezTo>
                    <a:pt x="0" y="7"/>
                    <a:pt x="2" y="0"/>
                    <a:pt x="13" y="0"/>
                  </a:cubicBezTo>
                  <a:cubicBezTo>
                    <a:pt x="24" y="0"/>
                    <a:pt x="25" y="7"/>
                    <a:pt x="25" y="17"/>
                  </a:cubicBezTo>
                  <a:lnTo>
                    <a:pt x="9" y="17"/>
                  </a:lnTo>
                  <a:close/>
                  <a:moveTo>
                    <a:pt x="16" y="12"/>
                  </a:moveTo>
                  <a:cubicBezTo>
                    <a:pt x="16" y="9"/>
                    <a:pt x="17" y="5"/>
                    <a:pt x="13" y="5"/>
                  </a:cubicBezTo>
                  <a:cubicBezTo>
                    <a:pt x="9" y="5"/>
                    <a:pt x="9" y="10"/>
                    <a:pt x="9" y="12"/>
                  </a:cubicBezTo>
                  <a:lnTo>
                    <a:pt x="16" y="1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685541" fontAlgn="auto">
                <a:spcBef>
                  <a:spcPts val="0"/>
                </a:spcBef>
                <a:spcAft>
                  <a:spcPts val="0"/>
                </a:spcAft>
              </a:pPr>
              <a:endParaRPr sz="1400" dirty="0">
                <a:solidFill>
                  <a:srgbClr val="5F5F5F"/>
                </a:solidFill>
                <a:latin typeface="Calibri"/>
                <a:ea typeface="+mn-ea"/>
              </a:endParaRPr>
            </a:p>
          </p:txBody>
        </p:sp>
        <p:sp>
          <p:nvSpPr>
            <p:cNvPr id="3076" name="Freeform 33"/>
            <p:cNvSpPr>
              <a:spLocks noEditPoints="1"/>
            </p:cNvSpPr>
            <p:nvPr/>
          </p:nvSpPr>
          <p:spPr bwMode="gray">
            <a:xfrm>
              <a:off x="4597401" y="1957388"/>
              <a:ext cx="204788" cy="258763"/>
            </a:xfrm>
            <a:custGeom>
              <a:avLst/>
              <a:gdLst>
                <a:gd name="T0" fmla="*/ 9 w 25"/>
                <a:gd name="T1" fmla="*/ 17 h 31"/>
                <a:gd name="T2" fmla="*/ 13 w 25"/>
                <a:gd name="T3" fmla="*/ 26 h 31"/>
                <a:gd name="T4" fmla="*/ 16 w 25"/>
                <a:gd name="T5" fmla="*/ 20 h 31"/>
                <a:gd name="T6" fmla="*/ 25 w 25"/>
                <a:gd name="T7" fmla="*/ 20 h 31"/>
                <a:gd name="T8" fmla="*/ 21 w 25"/>
                <a:gd name="T9" fmla="*/ 28 h 31"/>
                <a:gd name="T10" fmla="*/ 13 w 25"/>
                <a:gd name="T11" fmla="*/ 31 h 31"/>
                <a:gd name="T12" fmla="*/ 0 w 25"/>
                <a:gd name="T13" fmla="*/ 15 h 31"/>
                <a:gd name="T14" fmla="*/ 13 w 25"/>
                <a:gd name="T15" fmla="*/ 0 h 31"/>
                <a:gd name="T16" fmla="*/ 25 w 25"/>
                <a:gd name="T17" fmla="*/ 17 h 31"/>
                <a:gd name="T18" fmla="*/ 9 w 25"/>
                <a:gd name="T19" fmla="*/ 17 h 31"/>
                <a:gd name="T20" fmla="*/ 16 w 25"/>
                <a:gd name="T21" fmla="*/ 12 h 31"/>
                <a:gd name="T22" fmla="*/ 13 w 25"/>
                <a:gd name="T23" fmla="*/ 5 h 31"/>
                <a:gd name="T24" fmla="*/ 9 w 25"/>
                <a:gd name="T25" fmla="*/ 12 h 31"/>
                <a:gd name="T26" fmla="*/ 16 w 25"/>
                <a:gd name="T27" fmla="*/ 12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 h="31">
                  <a:moveTo>
                    <a:pt x="9" y="17"/>
                  </a:moveTo>
                  <a:cubicBezTo>
                    <a:pt x="9" y="20"/>
                    <a:pt x="9" y="26"/>
                    <a:pt x="13" y="26"/>
                  </a:cubicBezTo>
                  <a:cubicBezTo>
                    <a:pt x="15" y="26"/>
                    <a:pt x="16" y="23"/>
                    <a:pt x="16" y="20"/>
                  </a:cubicBezTo>
                  <a:cubicBezTo>
                    <a:pt x="25" y="20"/>
                    <a:pt x="25" y="20"/>
                    <a:pt x="25" y="20"/>
                  </a:cubicBezTo>
                  <a:cubicBezTo>
                    <a:pt x="24" y="24"/>
                    <a:pt x="23" y="26"/>
                    <a:pt x="21" y="28"/>
                  </a:cubicBezTo>
                  <a:cubicBezTo>
                    <a:pt x="19" y="30"/>
                    <a:pt x="16" y="31"/>
                    <a:pt x="13" y="31"/>
                  </a:cubicBezTo>
                  <a:cubicBezTo>
                    <a:pt x="2" y="31"/>
                    <a:pt x="0" y="24"/>
                    <a:pt x="0" y="15"/>
                  </a:cubicBezTo>
                  <a:cubicBezTo>
                    <a:pt x="0" y="7"/>
                    <a:pt x="2" y="0"/>
                    <a:pt x="13" y="0"/>
                  </a:cubicBezTo>
                  <a:cubicBezTo>
                    <a:pt x="24" y="0"/>
                    <a:pt x="25" y="7"/>
                    <a:pt x="25" y="17"/>
                  </a:cubicBezTo>
                  <a:lnTo>
                    <a:pt x="9" y="17"/>
                  </a:lnTo>
                  <a:close/>
                  <a:moveTo>
                    <a:pt x="16" y="12"/>
                  </a:moveTo>
                  <a:cubicBezTo>
                    <a:pt x="16" y="9"/>
                    <a:pt x="17" y="5"/>
                    <a:pt x="13" y="5"/>
                  </a:cubicBezTo>
                  <a:cubicBezTo>
                    <a:pt x="9" y="5"/>
                    <a:pt x="9" y="10"/>
                    <a:pt x="9" y="12"/>
                  </a:cubicBezTo>
                  <a:lnTo>
                    <a:pt x="16" y="1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685541" fontAlgn="auto">
                <a:spcBef>
                  <a:spcPts val="0"/>
                </a:spcBef>
                <a:spcAft>
                  <a:spcPts val="0"/>
                </a:spcAft>
              </a:pPr>
              <a:endParaRPr sz="1400" dirty="0">
                <a:solidFill>
                  <a:srgbClr val="5F5F5F"/>
                </a:solidFill>
                <a:latin typeface="Calibri"/>
                <a:ea typeface="+mn-ea"/>
              </a:endParaRPr>
            </a:p>
          </p:txBody>
        </p:sp>
        <p:sp>
          <p:nvSpPr>
            <p:cNvPr id="3078" name="Freeform 34"/>
            <p:cNvSpPr>
              <a:spLocks/>
            </p:cNvSpPr>
            <p:nvPr/>
          </p:nvSpPr>
          <p:spPr bwMode="gray">
            <a:xfrm>
              <a:off x="4843463" y="1957388"/>
              <a:ext cx="131763" cy="250825"/>
            </a:xfrm>
            <a:custGeom>
              <a:avLst/>
              <a:gdLst>
                <a:gd name="T0" fmla="*/ 8 w 16"/>
                <a:gd name="T1" fmla="*/ 1 h 30"/>
                <a:gd name="T2" fmla="*/ 8 w 16"/>
                <a:gd name="T3" fmla="*/ 4 h 30"/>
                <a:gd name="T4" fmla="*/ 8 w 16"/>
                <a:gd name="T5" fmla="*/ 4 h 30"/>
                <a:gd name="T6" fmla="*/ 16 w 16"/>
                <a:gd name="T7" fmla="*/ 0 h 30"/>
                <a:gd name="T8" fmla="*/ 16 w 16"/>
                <a:gd name="T9" fmla="*/ 7 h 30"/>
                <a:gd name="T10" fmla="*/ 8 w 16"/>
                <a:gd name="T11" fmla="*/ 14 h 30"/>
                <a:gd name="T12" fmla="*/ 8 w 16"/>
                <a:gd name="T13" fmla="*/ 30 h 30"/>
                <a:gd name="T14" fmla="*/ 0 w 16"/>
                <a:gd name="T15" fmla="*/ 30 h 30"/>
                <a:gd name="T16" fmla="*/ 0 w 16"/>
                <a:gd name="T17" fmla="*/ 1 h 30"/>
                <a:gd name="T18" fmla="*/ 8 w 16"/>
                <a:gd name="T19" fmla="*/ 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30">
                  <a:moveTo>
                    <a:pt x="8" y="1"/>
                  </a:moveTo>
                  <a:cubicBezTo>
                    <a:pt x="8" y="4"/>
                    <a:pt x="8" y="4"/>
                    <a:pt x="8" y="4"/>
                  </a:cubicBezTo>
                  <a:cubicBezTo>
                    <a:pt x="8" y="4"/>
                    <a:pt x="8" y="4"/>
                    <a:pt x="8" y="4"/>
                  </a:cubicBezTo>
                  <a:cubicBezTo>
                    <a:pt x="10" y="1"/>
                    <a:pt x="12" y="0"/>
                    <a:pt x="16" y="0"/>
                  </a:cubicBezTo>
                  <a:cubicBezTo>
                    <a:pt x="16" y="7"/>
                    <a:pt x="16" y="7"/>
                    <a:pt x="16" y="7"/>
                  </a:cubicBezTo>
                  <a:cubicBezTo>
                    <a:pt x="8" y="7"/>
                    <a:pt x="8" y="11"/>
                    <a:pt x="8" y="14"/>
                  </a:cubicBezTo>
                  <a:cubicBezTo>
                    <a:pt x="8" y="30"/>
                    <a:pt x="8" y="30"/>
                    <a:pt x="8" y="30"/>
                  </a:cubicBezTo>
                  <a:cubicBezTo>
                    <a:pt x="0" y="30"/>
                    <a:pt x="0" y="30"/>
                    <a:pt x="0" y="30"/>
                  </a:cubicBezTo>
                  <a:cubicBezTo>
                    <a:pt x="0" y="1"/>
                    <a:pt x="0" y="1"/>
                    <a:pt x="0" y="1"/>
                  </a:cubicBezTo>
                  <a:lnTo>
                    <a:pt x="8" y="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685541" fontAlgn="auto">
                <a:spcBef>
                  <a:spcPts val="0"/>
                </a:spcBef>
                <a:spcAft>
                  <a:spcPts val="0"/>
                </a:spcAft>
              </a:pPr>
              <a:endParaRPr sz="1400" dirty="0">
                <a:solidFill>
                  <a:srgbClr val="5F5F5F"/>
                </a:solidFill>
                <a:latin typeface="Calibri"/>
                <a:ea typeface="+mn-ea"/>
              </a:endParaRPr>
            </a:p>
          </p:txBody>
        </p:sp>
        <p:sp>
          <p:nvSpPr>
            <p:cNvPr id="3079" name="Freeform 35"/>
            <p:cNvSpPr>
              <a:spLocks noEditPoints="1"/>
            </p:cNvSpPr>
            <p:nvPr/>
          </p:nvSpPr>
          <p:spPr bwMode="gray">
            <a:xfrm>
              <a:off x="4992688" y="1957388"/>
              <a:ext cx="204788" cy="258763"/>
            </a:xfrm>
            <a:custGeom>
              <a:avLst/>
              <a:gdLst>
                <a:gd name="T0" fmla="*/ 9 w 25"/>
                <a:gd name="T1" fmla="*/ 17 h 31"/>
                <a:gd name="T2" fmla="*/ 13 w 25"/>
                <a:gd name="T3" fmla="*/ 26 h 31"/>
                <a:gd name="T4" fmla="*/ 16 w 25"/>
                <a:gd name="T5" fmla="*/ 20 h 31"/>
                <a:gd name="T6" fmla="*/ 25 w 25"/>
                <a:gd name="T7" fmla="*/ 20 h 31"/>
                <a:gd name="T8" fmla="*/ 21 w 25"/>
                <a:gd name="T9" fmla="*/ 28 h 31"/>
                <a:gd name="T10" fmla="*/ 13 w 25"/>
                <a:gd name="T11" fmla="*/ 31 h 31"/>
                <a:gd name="T12" fmla="*/ 0 w 25"/>
                <a:gd name="T13" fmla="*/ 15 h 31"/>
                <a:gd name="T14" fmla="*/ 13 w 25"/>
                <a:gd name="T15" fmla="*/ 0 h 31"/>
                <a:gd name="T16" fmla="*/ 25 w 25"/>
                <a:gd name="T17" fmla="*/ 17 h 31"/>
                <a:gd name="T18" fmla="*/ 9 w 25"/>
                <a:gd name="T19" fmla="*/ 17 h 31"/>
                <a:gd name="T20" fmla="*/ 16 w 25"/>
                <a:gd name="T21" fmla="*/ 12 h 31"/>
                <a:gd name="T22" fmla="*/ 13 w 25"/>
                <a:gd name="T23" fmla="*/ 5 h 31"/>
                <a:gd name="T24" fmla="*/ 9 w 25"/>
                <a:gd name="T25" fmla="*/ 12 h 31"/>
                <a:gd name="T26" fmla="*/ 16 w 25"/>
                <a:gd name="T27" fmla="*/ 12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 h="31">
                  <a:moveTo>
                    <a:pt x="9" y="17"/>
                  </a:moveTo>
                  <a:cubicBezTo>
                    <a:pt x="9" y="20"/>
                    <a:pt x="9" y="26"/>
                    <a:pt x="13" y="26"/>
                  </a:cubicBezTo>
                  <a:cubicBezTo>
                    <a:pt x="15" y="26"/>
                    <a:pt x="16" y="23"/>
                    <a:pt x="16" y="20"/>
                  </a:cubicBezTo>
                  <a:cubicBezTo>
                    <a:pt x="25" y="20"/>
                    <a:pt x="25" y="20"/>
                    <a:pt x="25" y="20"/>
                  </a:cubicBezTo>
                  <a:cubicBezTo>
                    <a:pt x="24" y="24"/>
                    <a:pt x="23" y="26"/>
                    <a:pt x="21" y="28"/>
                  </a:cubicBezTo>
                  <a:cubicBezTo>
                    <a:pt x="19" y="30"/>
                    <a:pt x="16" y="31"/>
                    <a:pt x="13" y="31"/>
                  </a:cubicBezTo>
                  <a:cubicBezTo>
                    <a:pt x="2" y="31"/>
                    <a:pt x="0" y="24"/>
                    <a:pt x="0" y="15"/>
                  </a:cubicBezTo>
                  <a:cubicBezTo>
                    <a:pt x="0" y="7"/>
                    <a:pt x="1" y="0"/>
                    <a:pt x="13" y="0"/>
                  </a:cubicBezTo>
                  <a:cubicBezTo>
                    <a:pt x="24" y="0"/>
                    <a:pt x="25" y="7"/>
                    <a:pt x="25" y="17"/>
                  </a:cubicBezTo>
                  <a:lnTo>
                    <a:pt x="9" y="17"/>
                  </a:lnTo>
                  <a:close/>
                  <a:moveTo>
                    <a:pt x="16" y="12"/>
                  </a:moveTo>
                  <a:cubicBezTo>
                    <a:pt x="16" y="9"/>
                    <a:pt x="16" y="5"/>
                    <a:pt x="13" y="5"/>
                  </a:cubicBezTo>
                  <a:cubicBezTo>
                    <a:pt x="9" y="5"/>
                    <a:pt x="9" y="10"/>
                    <a:pt x="9" y="12"/>
                  </a:cubicBezTo>
                  <a:lnTo>
                    <a:pt x="16" y="1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685541" fontAlgn="auto">
                <a:spcBef>
                  <a:spcPts val="0"/>
                </a:spcBef>
                <a:spcAft>
                  <a:spcPts val="0"/>
                </a:spcAft>
              </a:pPr>
              <a:endParaRPr sz="1400" dirty="0">
                <a:solidFill>
                  <a:srgbClr val="5F5F5F"/>
                </a:solidFill>
                <a:latin typeface="Calibri"/>
                <a:ea typeface="+mn-ea"/>
              </a:endParaRPr>
            </a:p>
          </p:txBody>
        </p:sp>
        <p:sp>
          <p:nvSpPr>
            <p:cNvPr id="3080" name="Freeform 36"/>
            <p:cNvSpPr>
              <a:spLocks noEditPoints="1"/>
            </p:cNvSpPr>
            <p:nvPr/>
          </p:nvSpPr>
          <p:spPr bwMode="gray">
            <a:xfrm>
              <a:off x="5230813" y="1855788"/>
              <a:ext cx="196850" cy="360363"/>
            </a:xfrm>
            <a:custGeom>
              <a:avLst/>
              <a:gdLst>
                <a:gd name="T0" fmla="*/ 16 w 24"/>
                <a:gd name="T1" fmla="*/ 42 h 43"/>
                <a:gd name="T2" fmla="*/ 16 w 24"/>
                <a:gd name="T3" fmla="*/ 39 h 43"/>
                <a:gd name="T4" fmla="*/ 16 w 24"/>
                <a:gd name="T5" fmla="*/ 39 h 43"/>
                <a:gd name="T6" fmla="*/ 9 w 24"/>
                <a:gd name="T7" fmla="*/ 43 h 43"/>
                <a:gd name="T8" fmla="*/ 0 w 24"/>
                <a:gd name="T9" fmla="*/ 27 h 43"/>
                <a:gd name="T10" fmla="*/ 9 w 24"/>
                <a:gd name="T11" fmla="*/ 12 h 43"/>
                <a:gd name="T12" fmla="*/ 15 w 24"/>
                <a:gd name="T13" fmla="*/ 15 h 43"/>
                <a:gd name="T14" fmla="*/ 15 w 24"/>
                <a:gd name="T15" fmla="*/ 15 h 43"/>
                <a:gd name="T16" fmla="*/ 15 w 24"/>
                <a:gd name="T17" fmla="*/ 0 h 43"/>
                <a:gd name="T18" fmla="*/ 24 w 24"/>
                <a:gd name="T19" fmla="*/ 0 h 43"/>
                <a:gd name="T20" fmla="*/ 24 w 24"/>
                <a:gd name="T21" fmla="*/ 42 h 43"/>
                <a:gd name="T22" fmla="*/ 16 w 24"/>
                <a:gd name="T23" fmla="*/ 42 h 43"/>
                <a:gd name="T24" fmla="*/ 15 w 24"/>
                <a:gd name="T25" fmla="*/ 27 h 43"/>
                <a:gd name="T26" fmla="*/ 12 w 24"/>
                <a:gd name="T27" fmla="*/ 17 h 43"/>
                <a:gd name="T28" fmla="*/ 9 w 24"/>
                <a:gd name="T29" fmla="*/ 27 h 43"/>
                <a:gd name="T30" fmla="*/ 12 w 24"/>
                <a:gd name="T31" fmla="*/ 38 h 43"/>
                <a:gd name="T32" fmla="*/ 15 w 24"/>
                <a:gd name="T33" fmla="*/ 2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 h="43">
                  <a:moveTo>
                    <a:pt x="16" y="42"/>
                  </a:moveTo>
                  <a:cubicBezTo>
                    <a:pt x="16" y="39"/>
                    <a:pt x="16" y="39"/>
                    <a:pt x="16" y="39"/>
                  </a:cubicBezTo>
                  <a:cubicBezTo>
                    <a:pt x="16" y="39"/>
                    <a:pt x="16" y="39"/>
                    <a:pt x="16" y="39"/>
                  </a:cubicBezTo>
                  <a:cubicBezTo>
                    <a:pt x="14" y="42"/>
                    <a:pt x="12" y="43"/>
                    <a:pt x="9" y="43"/>
                  </a:cubicBezTo>
                  <a:cubicBezTo>
                    <a:pt x="0" y="43"/>
                    <a:pt x="0" y="33"/>
                    <a:pt x="0" y="27"/>
                  </a:cubicBezTo>
                  <a:cubicBezTo>
                    <a:pt x="0" y="21"/>
                    <a:pt x="0" y="12"/>
                    <a:pt x="9" y="12"/>
                  </a:cubicBezTo>
                  <a:cubicBezTo>
                    <a:pt x="12" y="12"/>
                    <a:pt x="14" y="13"/>
                    <a:pt x="15" y="15"/>
                  </a:cubicBezTo>
                  <a:cubicBezTo>
                    <a:pt x="15" y="15"/>
                    <a:pt x="15" y="15"/>
                    <a:pt x="15" y="15"/>
                  </a:cubicBezTo>
                  <a:cubicBezTo>
                    <a:pt x="15" y="0"/>
                    <a:pt x="15" y="0"/>
                    <a:pt x="15" y="0"/>
                  </a:cubicBezTo>
                  <a:cubicBezTo>
                    <a:pt x="24" y="0"/>
                    <a:pt x="24" y="0"/>
                    <a:pt x="24" y="0"/>
                  </a:cubicBezTo>
                  <a:cubicBezTo>
                    <a:pt x="24" y="42"/>
                    <a:pt x="24" y="42"/>
                    <a:pt x="24" y="42"/>
                  </a:cubicBezTo>
                  <a:lnTo>
                    <a:pt x="16" y="42"/>
                  </a:lnTo>
                  <a:close/>
                  <a:moveTo>
                    <a:pt x="15" y="27"/>
                  </a:moveTo>
                  <a:cubicBezTo>
                    <a:pt x="15" y="21"/>
                    <a:pt x="16" y="17"/>
                    <a:pt x="12" y="17"/>
                  </a:cubicBezTo>
                  <a:cubicBezTo>
                    <a:pt x="8" y="17"/>
                    <a:pt x="9" y="21"/>
                    <a:pt x="9" y="27"/>
                  </a:cubicBezTo>
                  <a:cubicBezTo>
                    <a:pt x="9" y="35"/>
                    <a:pt x="9" y="38"/>
                    <a:pt x="12" y="38"/>
                  </a:cubicBezTo>
                  <a:cubicBezTo>
                    <a:pt x="15" y="38"/>
                    <a:pt x="15" y="35"/>
                    <a:pt x="15" y="27"/>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685541" fontAlgn="auto">
                <a:spcBef>
                  <a:spcPts val="0"/>
                </a:spcBef>
                <a:spcAft>
                  <a:spcPts val="0"/>
                </a:spcAft>
              </a:pPr>
              <a:endParaRPr sz="1400" dirty="0">
                <a:solidFill>
                  <a:srgbClr val="5F5F5F"/>
                </a:solidFill>
                <a:latin typeface="Calibri"/>
                <a:ea typeface="+mn-ea"/>
              </a:endParaRPr>
            </a:p>
          </p:txBody>
        </p:sp>
        <p:sp>
          <p:nvSpPr>
            <p:cNvPr id="3081" name="Freeform 37"/>
            <p:cNvSpPr>
              <a:spLocks/>
            </p:cNvSpPr>
            <p:nvPr/>
          </p:nvSpPr>
          <p:spPr bwMode="gray">
            <a:xfrm>
              <a:off x="5584826" y="1889125"/>
              <a:ext cx="131763" cy="327025"/>
            </a:xfrm>
            <a:custGeom>
              <a:avLst/>
              <a:gdLst>
                <a:gd name="T0" fmla="*/ 0 w 16"/>
                <a:gd name="T1" fmla="*/ 9 h 39"/>
                <a:gd name="T2" fmla="*/ 4 w 16"/>
                <a:gd name="T3" fmla="*/ 9 h 39"/>
                <a:gd name="T4" fmla="*/ 4 w 16"/>
                <a:gd name="T5" fmla="*/ 4 h 39"/>
                <a:gd name="T6" fmla="*/ 12 w 16"/>
                <a:gd name="T7" fmla="*/ 0 h 39"/>
                <a:gd name="T8" fmla="*/ 12 w 16"/>
                <a:gd name="T9" fmla="*/ 9 h 39"/>
                <a:gd name="T10" fmla="*/ 16 w 16"/>
                <a:gd name="T11" fmla="*/ 9 h 39"/>
                <a:gd name="T12" fmla="*/ 16 w 16"/>
                <a:gd name="T13" fmla="*/ 14 h 39"/>
                <a:gd name="T14" fmla="*/ 12 w 16"/>
                <a:gd name="T15" fmla="*/ 14 h 39"/>
                <a:gd name="T16" fmla="*/ 12 w 16"/>
                <a:gd name="T17" fmla="*/ 30 h 39"/>
                <a:gd name="T18" fmla="*/ 15 w 16"/>
                <a:gd name="T19" fmla="*/ 33 h 39"/>
                <a:gd name="T20" fmla="*/ 16 w 16"/>
                <a:gd name="T21" fmla="*/ 33 h 39"/>
                <a:gd name="T22" fmla="*/ 16 w 16"/>
                <a:gd name="T23" fmla="*/ 38 h 39"/>
                <a:gd name="T24" fmla="*/ 12 w 16"/>
                <a:gd name="T25" fmla="*/ 39 h 39"/>
                <a:gd name="T26" fmla="*/ 4 w 16"/>
                <a:gd name="T27" fmla="*/ 32 h 39"/>
                <a:gd name="T28" fmla="*/ 4 w 16"/>
                <a:gd name="T29" fmla="*/ 14 h 39"/>
                <a:gd name="T30" fmla="*/ 0 w 16"/>
                <a:gd name="T31" fmla="*/ 14 h 39"/>
                <a:gd name="T32" fmla="*/ 0 w 16"/>
                <a:gd name="T33" fmla="*/ 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 h="39">
                  <a:moveTo>
                    <a:pt x="0" y="9"/>
                  </a:moveTo>
                  <a:cubicBezTo>
                    <a:pt x="4" y="9"/>
                    <a:pt x="4" y="9"/>
                    <a:pt x="4" y="9"/>
                  </a:cubicBezTo>
                  <a:cubicBezTo>
                    <a:pt x="4" y="4"/>
                    <a:pt x="4" y="4"/>
                    <a:pt x="4" y="4"/>
                  </a:cubicBezTo>
                  <a:cubicBezTo>
                    <a:pt x="12" y="0"/>
                    <a:pt x="12" y="0"/>
                    <a:pt x="12" y="0"/>
                  </a:cubicBezTo>
                  <a:cubicBezTo>
                    <a:pt x="12" y="9"/>
                    <a:pt x="12" y="9"/>
                    <a:pt x="12" y="9"/>
                  </a:cubicBezTo>
                  <a:cubicBezTo>
                    <a:pt x="16" y="9"/>
                    <a:pt x="16" y="9"/>
                    <a:pt x="16" y="9"/>
                  </a:cubicBezTo>
                  <a:cubicBezTo>
                    <a:pt x="16" y="14"/>
                    <a:pt x="16" y="14"/>
                    <a:pt x="16" y="14"/>
                  </a:cubicBezTo>
                  <a:cubicBezTo>
                    <a:pt x="12" y="14"/>
                    <a:pt x="12" y="14"/>
                    <a:pt x="12" y="14"/>
                  </a:cubicBezTo>
                  <a:cubicBezTo>
                    <a:pt x="12" y="30"/>
                    <a:pt x="12" y="30"/>
                    <a:pt x="12" y="30"/>
                  </a:cubicBezTo>
                  <a:cubicBezTo>
                    <a:pt x="12" y="32"/>
                    <a:pt x="12" y="33"/>
                    <a:pt x="15" y="33"/>
                  </a:cubicBezTo>
                  <a:cubicBezTo>
                    <a:pt x="15" y="33"/>
                    <a:pt x="16" y="33"/>
                    <a:pt x="16" y="33"/>
                  </a:cubicBezTo>
                  <a:cubicBezTo>
                    <a:pt x="16" y="38"/>
                    <a:pt x="16" y="38"/>
                    <a:pt x="16" y="38"/>
                  </a:cubicBezTo>
                  <a:cubicBezTo>
                    <a:pt x="15" y="39"/>
                    <a:pt x="14" y="39"/>
                    <a:pt x="12" y="39"/>
                  </a:cubicBezTo>
                  <a:cubicBezTo>
                    <a:pt x="4" y="39"/>
                    <a:pt x="4" y="34"/>
                    <a:pt x="4" y="32"/>
                  </a:cubicBezTo>
                  <a:cubicBezTo>
                    <a:pt x="4" y="14"/>
                    <a:pt x="4" y="14"/>
                    <a:pt x="4" y="14"/>
                  </a:cubicBezTo>
                  <a:cubicBezTo>
                    <a:pt x="0" y="14"/>
                    <a:pt x="0" y="14"/>
                    <a:pt x="0" y="14"/>
                  </a:cubicBezTo>
                  <a:lnTo>
                    <a:pt x="0" y="9"/>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685541" fontAlgn="auto">
                <a:spcBef>
                  <a:spcPts val="0"/>
                </a:spcBef>
                <a:spcAft>
                  <a:spcPts val="0"/>
                </a:spcAft>
              </a:pPr>
              <a:endParaRPr sz="1400" dirty="0">
                <a:solidFill>
                  <a:srgbClr val="5F5F5F"/>
                </a:solidFill>
                <a:latin typeface="Calibri"/>
                <a:ea typeface="+mn-ea"/>
              </a:endParaRPr>
            </a:p>
          </p:txBody>
        </p:sp>
        <p:sp>
          <p:nvSpPr>
            <p:cNvPr id="3082" name="Freeform 38"/>
            <p:cNvSpPr>
              <a:spLocks noEditPoints="1"/>
            </p:cNvSpPr>
            <p:nvPr/>
          </p:nvSpPr>
          <p:spPr bwMode="gray">
            <a:xfrm>
              <a:off x="5740401" y="1957388"/>
              <a:ext cx="206375" cy="258763"/>
            </a:xfrm>
            <a:custGeom>
              <a:avLst/>
              <a:gdLst>
                <a:gd name="T0" fmla="*/ 0 w 25"/>
                <a:gd name="T1" fmla="*/ 15 h 31"/>
                <a:gd name="T2" fmla="*/ 13 w 25"/>
                <a:gd name="T3" fmla="*/ 0 h 31"/>
                <a:gd name="T4" fmla="*/ 25 w 25"/>
                <a:gd name="T5" fmla="*/ 15 h 31"/>
                <a:gd name="T6" fmla="*/ 13 w 25"/>
                <a:gd name="T7" fmla="*/ 31 h 31"/>
                <a:gd name="T8" fmla="*/ 0 w 25"/>
                <a:gd name="T9" fmla="*/ 15 h 31"/>
                <a:gd name="T10" fmla="*/ 16 w 25"/>
                <a:gd name="T11" fmla="*/ 15 h 31"/>
                <a:gd name="T12" fmla="*/ 13 w 25"/>
                <a:gd name="T13" fmla="*/ 5 h 31"/>
                <a:gd name="T14" fmla="*/ 9 w 25"/>
                <a:gd name="T15" fmla="*/ 15 h 31"/>
                <a:gd name="T16" fmla="*/ 13 w 25"/>
                <a:gd name="T17" fmla="*/ 26 h 31"/>
                <a:gd name="T18" fmla="*/ 16 w 25"/>
                <a:gd name="T19" fmla="*/ 1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 h="31">
                  <a:moveTo>
                    <a:pt x="0" y="15"/>
                  </a:moveTo>
                  <a:cubicBezTo>
                    <a:pt x="0" y="7"/>
                    <a:pt x="1" y="0"/>
                    <a:pt x="13" y="0"/>
                  </a:cubicBezTo>
                  <a:cubicBezTo>
                    <a:pt x="24" y="0"/>
                    <a:pt x="25" y="7"/>
                    <a:pt x="25" y="15"/>
                  </a:cubicBezTo>
                  <a:cubicBezTo>
                    <a:pt x="25" y="24"/>
                    <a:pt x="23" y="31"/>
                    <a:pt x="13" y="31"/>
                  </a:cubicBezTo>
                  <a:cubicBezTo>
                    <a:pt x="2" y="31"/>
                    <a:pt x="0" y="24"/>
                    <a:pt x="0" y="15"/>
                  </a:cubicBezTo>
                  <a:close/>
                  <a:moveTo>
                    <a:pt x="16" y="15"/>
                  </a:moveTo>
                  <a:cubicBezTo>
                    <a:pt x="16" y="8"/>
                    <a:pt x="16" y="5"/>
                    <a:pt x="13" y="5"/>
                  </a:cubicBezTo>
                  <a:cubicBezTo>
                    <a:pt x="9" y="5"/>
                    <a:pt x="9" y="8"/>
                    <a:pt x="9" y="15"/>
                  </a:cubicBezTo>
                  <a:cubicBezTo>
                    <a:pt x="9" y="24"/>
                    <a:pt x="9" y="26"/>
                    <a:pt x="13" y="26"/>
                  </a:cubicBezTo>
                  <a:cubicBezTo>
                    <a:pt x="16" y="26"/>
                    <a:pt x="16" y="24"/>
                    <a:pt x="16" y="15"/>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685541" fontAlgn="auto">
                <a:spcBef>
                  <a:spcPts val="0"/>
                </a:spcBef>
                <a:spcAft>
                  <a:spcPts val="0"/>
                </a:spcAft>
              </a:pPr>
              <a:endParaRPr sz="1400" dirty="0">
                <a:solidFill>
                  <a:srgbClr val="5F5F5F"/>
                </a:solidFill>
                <a:latin typeface="Calibri"/>
                <a:ea typeface="+mn-ea"/>
              </a:endParaRPr>
            </a:p>
          </p:txBody>
        </p:sp>
        <p:sp>
          <p:nvSpPr>
            <p:cNvPr id="3083" name="Freeform 39"/>
            <p:cNvSpPr>
              <a:spLocks/>
            </p:cNvSpPr>
            <p:nvPr/>
          </p:nvSpPr>
          <p:spPr bwMode="gray">
            <a:xfrm>
              <a:off x="6069013" y="1855788"/>
              <a:ext cx="436563" cy="352425"/>
            </a:xfrm>
            <a:custGeom>
              <a:avLst/>
              <a:gdLst>
                <a:gd name="T0" fmla="*/ 0 w 275"/>
                <a:gd name="T1" fmla="*/ 0 h 222"/>
                <a:gd name="T2" fmla="*/ 52 w 275"/>
                <a:gd name="T3" fmla="*/ 0 h 222"/>
                <a:gd name="T4" fmla="*/ 78 w 275"/>
                <a:gd name="T5" fmla="*/ 159 h 222"/>
                <a:gd name="T6" fmla="*/ 78 w 275"/>
                <a:gd name="T7" fmla="*/ 159 h 222"/>
                <a:gd name="T8" fmla="*/ 114 w 275"/>
                <a:gd name="T9" fmla="*/ 0 h 222"/>
                <a:gd name="T10" fmla="*/ 171 w 275"/>
                <a:gd name="T11" fmla="*/ 0 h 222"/>
                <a:gd name="T12" fmla="*/ 203 w 275"/>
                <a:gd name="T13" fmla="*/ 159 h 222"/>
                <a:gd name="T14" fmla="*/ 203 w 275"/>
                <a:gd name="T15" fmla="*/ 159 h 222"/>
                <a:gd name="T16" fmla="*/ 234 w 275"/>
                <a:gd name="T17" fmla="*/ 0 h 222"/>
                <a:gd name="T18" fmla="*/ 275 w 275"/>
                <a:gd name="T19" fmla="*/ 0 h 222"/>
                <a:gd name="T20" fmla="*/ 228 w 275"/>
                <a:gd name="T21" fmla="*/ 222 h 222"/>
                <a:gd name="T22" fmla="*/ 177 w 275"/>
                <a:gd name="T23" fmla="*/ 222 h 222"/>
                <a:gd name="T24" fmla="*/ 140 w 275"/>
                <a:gd name="T25" fmla="*/ 58 h 222"/>
                <a:gd name="T26" fmla="*/ 140 w 275"/>
                <a:gd name="T27" fmla="*/ 58 h 222"/>
                <a:gd name="T28" fmla="*/ 104 w 275"/>
                <a:gd name="T29" fmla="*/ 222 h 222"/>
                <a:gd name="T30" fmla="*/ 52 w 275"/>
                <a:gd name="T31" fmla="*/ 222 h 222"/>
                <a:gd name="T32" fmla="*/ 0 w 275"/>
                <a:gd name="T33" fmla="*/ 0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5" h="222">
                  <a:moveTo>
                    <a:pt x="0" y="0"/>
                  </a:moveTo>
                  <a:lnTo>
                    <a:pt x="52" y="0"/>
                  </a:lnTo>
                  <a:lnTo>
                    <a:pt x="78" y="159"/>
                  </a:lnTo>
                  <a:lnTo>
                    <a:pt x="78" y="159"/>
                  </a:lnTo>
                  <a:lnTo>
                    <a:pt x="114" y="0"/>
                  </a:lnTo>
                  <a:lnTo>
                    <a:pt x="171" y="0"/>
                  </a:lnTo>
                  <a:lnTo>
                    <a:pt x="203" y="159"/>
                  </a:lnTo>
                  <a:lnTo>
                    <a:pt x="203" y="159"/>
                  </a:lnTo>
                  <a:lnTo>
                    <a:pt x="234" y="0"/>
                  </a:lnTo>
                  <a:lnTo>
                    <a:pt x="275" y="0"/>
                  </a:lnTo>
                  <a:lnTo>
                    <a:pt x="228" y="222"/>
                  </a:lnTo>
                  <a:lnTo>
                    <a:pt x="177" y="222"/>
                  </a:lnTo>
                  <a:lnTo>
                    <a:pt x="140" y="58"/>
                  </a:lnTo>
                  <a:lnTo>
                    <a:pt x="140" y="58"/>
                  </a:lnTo>
                  <a:lnTo>
                    <a:pt x="104" y="222"/>
                  </a:lnTo>
                  <a:lnTo>
                    <a:pt x="52" y="222"/>
                  </a:lnTo>
                  <a:lnTo>
                    <a:pt x="0" y="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685541" fontAlgn="auto">
                <a:spcBef>
                  <a:spcPts val="0"/>
                </a:spcBef>
                <a:spcAft>
                  <a:spcPts val="0"/>
                </a:spcAft>
              </a:pPr>
              <a:endParaRPr sz="1400" dirty="0">
                <a:solidFill>
                  <a:srgbClr val="5F5F5F"/>
                </a:solidFill>
                <a:latin typeface="Calibri"/>
                <a:ea typeface="+mn-ea"/>
              </a:endParaRPr>
            </a:p>
          </p:txBody>
        </p:sp>
        <p:sp>
          <p:nvSpPr>
            <p:cNvPr id="3084" name="Freeform 40"/>
            <p:cNvSpPr>
              <a:spLocks noEditPoints="1"/>
            </p:cNvSpPr>
            <p:nvPr/>
          </p:nvSpPr>
          <p:spPr bwMode="gray">
            <a:xfrm>
              <a:off x="6513513" y="1957388"/>
              <a:ext cx="198438" cy="258763"/>
            </a:xfrm>
            <a:custGeom>
              <a:avLst/>
              <a:gdLst>
                <a:gd name="T0" fmla="*/ 0 w 24"/>
                <a:gd name="T1" fmla="*/ 15 h 31"/>
                <a:gd name="T2" fmla="*/ 12 w 24"/>
                <a:gd name="T3" fmla="*/ 0 h 31"/>
                <a:gd name="T4" fmla="*/ 24 w 24"/>
                <a:gd name="T5" fmla="*/ 15 h 31"/>
                <a:gd name="T6" fmla="*/ 12 w 24"/>
                <a:gd name="T7" fmla="*/ 31 h 31"/>
                <a:gd name="T8" fmla="*/ 0 w 24"/>
                <a:gd name="T9" fmla="*/ 15 h 31"/>
                <a:gd name="T10" fmla="*/ 16 w 24"/>
                <a:gd name="T11" fmla="*/ 15 h 31"/>
                <a:gd name="T12" fmla="*/ 12 w 24"/>
                <a:gd name="T13" fmla="*/ 5 h 31"/>
                <a:gd name="T14" fmla="*/ 8 w 24"/>
                <a:gd name="T15" fmla="*/ 15 h 31"/>
                <a:gd name="T16" fmla="*/ 12 w 24"/>
                <a:gd name="T17" fmla="*/ 26 h 31"/>
                <a:gd name="T18" fmla="*/ 16 w 24"/>
                <a:gd name="T19" fmla="*/ 1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31">
                  <a:moveTo>
                    <a:pt x="0" y="15"/>
                  </a:moveTo>
                  <a:cubicBezTo>
                    <a:pt x="0" y="7"/>
                    <a:pt x="1" y="0"/>
                    <a:pt x="12" y="0"/>
                  </a:cubicBezTo>
                  <a:cubicBezTo>
                    <a:pt x="23" y="0"/>
                    <a:pt x="24" y="7"/>
                    <a:pt x="24" y="15"/>
                  </a:cubicBezTo>
                  <a:cubicBezTo>
                    <a:pt x="24" y="24"/>
                    <a:pt x="23" y="31"/>
                    <a:pt x="12" y="31"/>
                  </a:cubicBezTo>
                  <a:cubicBezTo>
                    <a:pt x="1" y="31"/>
                    <a:pt x="0" y="24"/>
                    <a:pt x="0" y="15"/>
                  </a:cubicBezTo>
                  <a:close/>
                  <a:moveTo>
                    <a:pt x="16" y="15"/>
                  </a:moveTo>
                  <a:cubicBezTo>
                    <a:pt x="16" y="8"/>
                    <a:pt x="15" y="5"/>
                    <a:pt x="12" y="5"/>
                  </a:cubicBezTo>
                  <a:cubicBezTo>
                    <a:pt x="8" y="5"/>
                    <a:pt x="8" y="8"/>
                    <a:pt x="8" y="15"/>
                  </a:cubicBezTo>
                  <a:cubicBezTo>
                    <a:pt x="8" y="24"/>
                    <a:pt x="9" y="26"/>
                    <a:pt x="12" y="26"/>
                  </a:cubicBezTo>
                  <a:cubicBezTo>
                    <a:pt x="15" y="26"/>
                    <a:pt x="16" y="24"/>
                    <a:pt x="16" y="15"/>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685541" fontAlgn="auto">
                <a:spcBef>
                  <a:spcPts val="0"/>
                </a:spcBef>
                <a:spcAft>
                  <a:spcPts val="0"/>
                </a:spcAft>
              </a:pPr>
              <a:endParaRPr sz="1400" dirty="0">
                <a:solidFill>
                  <a:srgbClr val="5F5F5F"/>
                </a:solidFill>
                <a:latin typeface="Calibri"/>
                <a:ea typeface="+mn-ea"/>
              </a:endParaRPr>
            </a:p>
          </p:txBody>
        </p:sp>
        <p:sp>
          <p:nvSpPr>
            <p:cNvPr id="3085" name="Freeform 41"/>
            <p:cNvSpPr>
              <a:spLocks/>
            </p:cNvSpPr>
            <p:nvPr/>
          </p:nvSpPr>
          <p:spPr bwMode="gray">
            <a:xfrm>
              <a:off x="6761163" y="1957388"/>
              <a:ext cx="131763" cy="250825"/>
            </a:xfrm>
            <a:custGeom>
              <a:avLst/>
              <a:gdLst>
                <a:gd name="T0" fmla="*/ 8 w 16"/>
                <a:gd name="T1" fmla="*/ 1 h 30"/>
                <a:gd name="T2" fmla="*/ 8 w 16"/>
                <a:gd name="T3" fmla="*/ 4 h 30"/>
                <a:gd name="T4" fmla="*/ 8 w 16"/>
                <a:gd name="T5" fmla="*/ 4 h 30"/>
                <a:gd name="T6" fmla="*/ 16 w 16"/>
                <a:gd name="T7" fmla="*/ 0 h 30"/>
                <a:gd name="T8" fmla="*/ 16 w 16"/>
                <a:gd name="T9" fmla="*/ 7 h 30"/>
                <a:gd name="T10" fmla="*/ 8 w 16"/>
                <a:gd name="T11" fmla="*/ 14 h 30"/>
                <a:gd name="T12" fmla="*/ 8 w 16"/>
                <a:gd name="T13" fmla="*/ 30 h 30"/>
                <a:gd name="T14" fmla="*/ 0 w 16"/>
                <a:gd name="T15" fmla="*/ 30 h 30"/>
                <a:gd name="T16" fmla="*/ 0 w 16"/>
                <a:gd name="T17" fmla="*/ 1 h 30"/>
                <a:gd name="T18" fmla="*/ 8 w 16"/>
                <a:gd name="T19" fmla="*/ 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30">
                  <a:moveTo>
                    <a:pt x="8" y="1"/>
                  </a:moveTo>
                  <a:cubicBezTo>
                    <a:pt x="8" y="4"/>
                    <a:pt x="8" y="4"/>
                    <a:pt x="8" y="4"/>
                  </a:cubicBezTo>
                  <a:cubicBezTo>
                    <a:pt x="8" y="4"/>
                    <a:pt x="8" y="4"/>
                    <a:pt x="8" y="4"/>
                  </a:cubicBezTo>
                  <a:cubicBezTo>
                    <a:pt x="10" y="1"/>
                    <a:pt x="12" y="0"/>
                    <a:pt x="16" y="0"/>
                  </a:cubicBezTo>
                  <a:cubicBezTo>
                    <a:pt x="16" y="7"/>
                    <a:pt x="16" y="7"/>
                    <a:pt x="16" y="7"/>
                  </a:cubicBezTo>
                  <a:cubicBezTo>
                    <a:pt x="8" y="7"/>
                    <a:pt x="8" y="11"/>
                    <a:pt x="8" y="14"/>
                  </a:cubicBezTo>
                  <a:cubicBezTo>
                    <a:pt x="8" y="30"/>
                    <a:pt x="8" y="30"/>
                    <a:pt x="8" y="30"/>
                  </a:cubicBezTo>
                  <a:cubicBezTo>
                    <a:pt x="0" y="30"/>
                    <a:pt x="0" y="30"/>
                    <a:pt x="0" y="30"/>
                  </a:cubicBezTo>
                  <a:cubicBezTo>
                    <a:pt x="0" y="1"/>
                    <a:pt x="0" y="1"/>
                    <a:pt x="0" y="1"/>
                  </a:cubicBezTo>
                  <a:lnTo>
                    <a:pt x="8" y="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685541" fontAlgn="auto">
                <a:spcBef>
                  <a:spcPts val="0"/>
                </a:spcBef>
                <a:spcAft>
                  <a:spcPts val="0"/>
                </a:spcAft>
              </a:pPr>
              <a:endParaRPr sz="1400" dirty="0">
                <a:solidFill>
                  <a:srgbClr val="5F5F5F"/>
                </a:solidFill>
                <a:latin typeface="Calibri"/>
                <a:ea typeface="+mn-ea"/>
              </a:endParaRPr>
            </a:p>
          </p:txBody>
        </p:sp>
        <p:sp>
          <p:nvSpPr>
            <p:cNvPr id="3086" name="Freeform 42"/>
            <p:cNvSpPr>
              <a:spLocks/>
            </p:cNvSpPr>
            <p:nvPr/>
          </p:nvSpPr>
          <p:spPr bwMode="gray">
            <a:xfrm>
              <a:off x="6924676" y="1855788"/>
              <a:ext cx="206375" cy="352425"/>
            </a:xfrm>
            <a:custGeom>
              <a:avLst/>
              <a:gdLst>
                <a:gd name="T0" fmla="*/ 0 w 130"/>
                <a:gd name="T1" fmla="*/ 222 h 222"/>
                <a:gd name="T2" fmla="*/ 0 w 130"/>
                <a:gd name="T3" fmla="*/ 0 h 222"/>
                <a:gd name="T4" fmla="*/ 42 w 130"/>
                <a:gd name="T5" fmla="*/ 0 h 222"/>
                <a:gd name="T6" fmla="*/ 42 w 130"/>
                <a:gd name="T7" fmla="*/ 132 h 222"/>
                <a:gd name="T8" fmla="*/ 42 w 130"/>
                <a:gd name="T9" fmla="*/ 132 h 222"/>
                <a:gd name="T10" fmla="*/ 83 w 130"/>
                <a:gd name="T11" fmla="*/ 69 h 222"/>
                <a:gd name="T12" fmla="*/ 125 w 130"/>
                <a:gd name="T13" fmla="*/ 69 h 222"/>
                <a:gd name="T14" fmla="*/ 83 w 130"/>
                <a:gd name="T15" fmla="*/ 137 h 222"/>
                <a:gd name="T16" fmla="*/ 130 w 130"/>
                <a:gd name="T17" fmla="*/ 222 h 222"/>
                <a:gd name="T18" fmla="*/ 83 w 130"/>
                <a:gd name="T19" fmla="*/ 222 h 222"/>
                <a:gd name="T20" fmla="*/ 42 w 130"/>
                <a:gd name="T21" fmla="*/ 137 h 222"/>
                <a:gd name="T22" fmla="*/ 42 w 130"/>
                <a:gd name="T23" fmla="*/ 137 h 222"/>
                <a:gd name="T24" fmla="*/ 42 w 130"/>
                <a:gd name="T25" fmla="*/ 222 h 222"/>
                <a:gd name="T26" fmla="*/ 0 w 130"/>
                <a:gd name="T27" fmla="*/ 222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0" h="222">
                  <a:moveTo>
                    <a:pt x="0" y="222"/>
                  </a:moveTo>
                  <a:lnTo>
                    <a:pt x="0" y="0"/>
                  </a:lnTo>
                  <a:lnTo>
                    <a:pt x="42" y="0"/>
                  </a:lnTo>
                  <a:lnTo>
                    <a:pt x="42" y="132"/>
                  </a:lnTo>
                  <a:lnTo>
                    <a:pt x="42" y="132"/>
                  </a:lnTo>
                  <a:lnTo>
                    <a:pt x="83" y="69"/>
                  </a:lnTo>
                  <a:lnTo>
                    <a:pt x="125" y="69"/>
                  </a:lnTo>
                  <a:lnTo>
                    <a:pt x="83" y="137"/>
                  </a:lnTo>
                  <a:lnTo>
                    <a:pt x="130" y="222"/>
                  </a:lnTo>
                  <a:lnTo>
                    <a:pt x="83" y="222"/>
                  </a:lnTo>
                  <a:lnTo>
                    <a:pt x="42" y="137"/>
                  </a:lnTo>
                  <a:lnTo>
                    <a:pt x="42" y="137"/>
                  </a:lnTo>
                  <a:lnTo>
                    <a:pt x="42" y="222"/>
                  </a:lnTo>
                  <a:lnTo>
                    <a:pt x="0" y="22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685541" fontAlgn="auto">
                <a:spcBef>
                  <a:spcPts val="0"/>
                </a:spcBef>
                <a:spcAft>
                  <a:spcPts val="0"/>
                </a:spcAft>
              </a:pPr>
              <a:endParaRPr sz="1400" dirty="0">
                <a:solidFill>
                  <a:srgbClr val="5F5F5F"/>
                </a:solidFill>
                <a:latin typeface="Calibri"/>
                <a:ea typeface="+mn-ea"/>
              </a:endParaRPr>
            </a:p>
          </p:txBody>
        </p:sp>
        <p:sp>
          <p:nvSpPr>
            <p:cNvPr id="3087" name="Freeform 43"/>
            <p:cNvSpPr>
              <a:spLocks/>
            </p:cNvSpPr>
            <p:nvPr/>
          </p:nvSpPr>
          <p:spPr bwMode="gray">
            <a:xfrm>
              <a:off x="7229476" y="1855788"/>
              <a:ext cx="238125" cy="352425"/>
            </a:xfrm>
            <a:custGeom>
              <a:avLst/>
              <a:gdLst>
                <a:gd name="T0" fmla="*/ 150 w 150"/>
                <a:gd name="T1" fmla="*/ 0 h 222"/>
                <a:gd name="T2" fmla="*/ 150 w 150"/>
                <a:gd name="T3" fmla="*/ 37 h 222"/>
                <a:gd name="T4" fmla="*/ 99 w 150"/>
                <a:gd name="T5" fmla="*/ 37 h 222"/>
                <a:gd name="T6" fmla="*/ 99 w 150"/>
                <a:gd name="T7" fmla="*/ 222 h 222"/>
                <a:gd name="T8" fmla="*/ 52 w 150"/>
                <a:gd name="T9" fmla="*/ 222 h 222"/>
                <a:gd name="T10" fmla="*/ 52 w 150"/>
                <a:gd name="T11" fmla="*/ 37 h 222"/>
                <a:gd name="T12" fmla="*/ 0 w 150"/>
                <a:gd name="T13" fmla="*/ 37 h 222"/>
                <a:gd name="T14" fmla="*/ 0 w 150"/>
                <a:gd name="T15" fmla="*/ 0 h 222"/>
                <a:gd name="T16" fmla="*/ 150 w 150"/>
                <a:gd name="T17" fmla="*/ 0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0" h="222">
                  <a:moveTo>
                    <a:pt x="150" y="0"/>
                  </a:moveTo>
                  <a:lnTo>
                    <a:pt x="150" y="37"/>
                  </a:lnTo>
                  <a:lnTo>
                    <a:pt x="99" y="37"/>
                  </a:lnTo>
                  <a:lnTo>
                    <a:pt x="99" y="222"/>
                  </a:lnTo>
                  <a:lnTo>
                    <a:pt x="52" y="222"/>
                  </a:lnTo>
                  <a:lnTo>
                    <a:pt x="52" y="37"/>
                  </a:lnTo>
                  <a:lnTo>
                    <a:pt x="0" y="37"/>
                  </a:lnTo>
                  <a:lnTo>
                    <a:pt x="0" y="0"/>
                  </a:lnTo>
                  <a:lnTo>
                    <a:pt x="150" y="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685541" fontAlgn="auto">
                <a:spcBef>
                  <a:spcPts val="0"/>
                </a:spcBef>
                <a:spcAft>
                  <a:spcPts val="0"/>
                </a:spcAft>
              </a:pPr>
              <a:endParaRPr sz="1400" dirty="0">
                <a:solidFill>
                  <a:srgbClr val="5F5F5F"/>
                </a:solidFill>
                <a:latin typeface="Calibri"/>
                <a:ea typeface="+mn-ea"/>
              </a:endParaRPr>
            </a:p>
          </p:txBody>
        </p:sp>
        <p:sp>
          <p:nvSpPr>
            <p:cNvPr id="3088" name="Freeform 44"/>
            <p:cNvSpPr>
              <a:spLocks noEditPoints="1"/>
            </p:cNvSpPr>
            <p:nvPr/>
          </p:nvSpPr>
          <p:spPr bwMode="gray">
            <a:xfrm>
              <a:off x="7443788" y="1957388"/>
              <a:ext cx="196850" cy="258763"/>
            </a:xfrm>
            <a:custGeom>
              <a:avLst/>
              <a:gdLst>
                <a:gd name="T0" fmla="*/ 0 w 24"/>
                <a:gd name="T1" fmla="*/ 15 h 31"/>
                <a:gd name="T2" fmla="*/ 12 w 24"/>
                <a:gd name="T3" fmla="*/ 0 h 31"/>
                <a:gd name="T4" fmla="*/ 24 w 24"/>
                <a:gd name="T5" fmla="*/ 15 h 31"/>
                <a:gd name="T6" fmla="*/ 12 w 24"/>
                <a:gd name="T7" fmla="*/ 31 h 31"/>
                <a:gd name="T8" fmla="*/ 0 w 24"/>
                <a:gd name="T9" fmla="*/ 15 h 31"/>
                <a:gd name="T10" fmla="*/ 16 w 24"/>
                <a:gd name="T11" fmla="*/ 15 h 31"/>
                <a:gd name="T12" fmla="*/ 12 w 24"/>
                <a:gd name="T13" fmla="*/ 5 h 31"/>
                <a:gd name="T14" fmla="*/ 8 w 24"/>
                <a:gd name="T15" fmla="*/ 15 h 31"/>
                <a:gd name="T16" fmla="*/ 12 w 24"/>
                <a:gd name="T17" fmla="*/ 26 h 31"/>
                <a:gd name="T18" fmla="*/ 16 w 24"/>
                <a:gd name="T19" fmla="*/ 1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31">
                  <a:moveTo>
                    <a:pt x="0" y="15"/>
                  </a:moveTo>
                  <a:cubicBezTo>
                    <a:pt x="0" y="7"/>
                    <a:pt x="1" y="0"/>
                    <a:pt x="12" y="0"/>
                  </a:cubicBezTo>
                  <a:cubicBezTo>
                    <a:pt x="23" y="0"/>
                    <a:pt x="24" y="7"/>
                    <a:pt x="24" y="15"/>
                  </a:cubicBezTo>
                  <a:cubicBezTo>
                    <a:pt x="24" y="24"/>
                    <a:pt x="23" y="31"/>
                    <a:pt x="12" y="31"/>
                  </a:cubicBezTo>
                  <a:cubicBezTo>
                    <a:pt x="1" y="31"/>
                    <a:pt x="0" y="24"/>
                    <a:pt x="0" y="15"/>
                  </a:cubicBezTo>
                  <a:close/>
                  <a:moveTo>
                    <a:pt x="16" y="15"/>
                  </a:moveTo>
                  <a:cubicBezTo>
                    <a:pt x="16" y="8"/>
                    <a:pt x="16" y="5"/>
                    <a:pt x="12" y="5"/>
                  </a:cubicBezTo>
                  <a:cubicBezTo>
                    <a:pt x="9" y="5"/>
                    <a:pt x="8" y="8"/>
                    <a:pt x="8" y="15"/>
                  </a:cubicBezTo>
                  <a:cubicBezTo>
                    <a:pt x="8" y="24"/>
                    <a:pt x="9" y="26"/>
                    <a:pt x="12" y="26"/>
                  </a:cubicBezTo>
                  <a:cubicBezTo>
                    <a:pt x="15" y="26"/>
                    <a:pt x="16" y="24"/>
                    <a:pt x="16" y="15"/>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685541" fontAlgn="auto">
                <a:spcBef>
                  <a:spcPts val="0"/>
                </a:spcBef>
                <a:spcAft>
                  <a:spcPts val="0"/>
                </a:spcAft>
              </a:pPr>
              <a:endParaRPr sz="1400" dirty="0">
                <a:solidFill>
                  <a:srgbClr val="5F5F5F"/>
                </a:solidFill>
                <a:latin typeface="Calibri"/>
                <a:ea typeface="+mn-ea"/>
              </a:endParaRPr>
            </a:p>
          </p:txBody>
        </p:sp>
        <p:sp>
          <p:nvSpPr>
            <p:cNvPr id="3089" name="Freeform 45"/>
            <p:cNvSpPr>
              <a:spLocks noEditPoints="1"/>
            </p:cNvSpPr>
            <p:nvPr/>
          </p:nvSpPr>
          <p:spPr bwMode="gray">
            <a:xfrm>
              <a:off x="7681913" y="1957388"/>
              <a:ext cx="198438" cy="350838"/>
            </a:xfrm>
            <a:custGeom>
              <a:avLst/>
              <a:gdLst>
                <a:gd name="T0" fmla="*/ 24 w 24"/>
                <a:gd name="T1" fmla="*/ 1 h 42"/>
                <a:gd name="T2" fmla="*/ 24 w 24"/>
                <a:gd name="T3" fmla="*/ 32 h 42"/>
                <a:gd name="T4" fmla="*/ 13 w 24"/>
                <a:gd name="T5" fmla="*/ 42 h 42"/>
                <a:gd name="T6" fmla="*/ 1 w 24"/>
                <a:gd name="T7" fmla="*/ 33 h 42"/>
                <a:gd name="T8" fmla="*/ 9 w 24"/>
                <a:gd name="T9" fmla="*/ 33 h 42"/>
                <a:gd name="T10" fmla="*/ 10 w 24"/>
                <a:gd name="T11" fmla="*/ 36 h 42"/>
                <a:gd name="T12" fmla="*/ 13 w 24"/>
                <a:gd name="T13" fmla="*/ 37 h 42"/>
                <a:gd name="T14" fmla="*/ 16 w 24"/>
                <a:gd name="T15" fmla="*/ 32 h 42"/>
                <a:gd name="T16" fmla="*/ 16 w 24"/>
                <a:gd name="T17" fmla="*/ 27 h 42"/>
                <a:gd name="T18" fmla="*/ 16 w 24"/>
                <a:gd name="T19" fmla="*/ 27 h 42"/>
                <a:gd name="T20" fmla="*/ 9 w 24"/>
                <a:gd name="T21" fmla="*/ 30 h 42"/>
                <a:gd name="T22" fmla="*/ 1 w 24"/>
                <a:gd name="T23" fmla="*/ 15 h 42"/>
                <a:gd name="T24" fmla="*/ 9 w 24"/>
                <a:gd name="T25" fmla="*/ 0 h 42"/>
                <a:gd name="T26" fmla="*/ 16 w 24"/>
                <a:gd name="T27" fmla="*/ 4 h 42"/>
                <a:gd name="T28" fmla="*/ 16 w 24"/>
                <a:gd name="T29" fmla="*/ 4 h 42"/>
                <a:gd name="T30" fmla="*/ 16 w 24"/>
                <a:gd name="T31" fmla="*/ 1 h 42"/>
                <a:gd name="T32" fmla="*/ 24 w 24"/>
                <a:gd name="T33" fmla="*/ 1 h 42"/>
                <a:gd name="T34" fmla="*/ 12 w 24"/>
                <a:gd name="T35" fmla="*/ 25 h 42"/>
                <a:gd name="T36" fmla="*/ 16 w 24"/>
                <a:gd name="T37" fmla="*/ 15 h 42"/>
                <a:gd name="T38" fmla="*/ 12 w 24"/>
                <a:gd name="T39" fmla="*/ 5 h 42"/>
                <a:gd name="T40" fmla="*/ 9 w 24"/>
                <a:gd name="T41" fmla="*/ 16 h 42"/>
                <a:gd name="T42" fmla="*/ 12 w 24"/>
                <a:gd name="T43" fmla="*/ 25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 h="42">
                  <a:moveTo>
                    <a:pt x="24" y="1"/>
                  </a:moveTo>
                  <a:cubicBezTo>
                    <a:pt x="24" y="32"/>
                    <a:pt x="24" y="32"/>
                    <a:pt x="24" y="32"/>
                  </a:cubicBezTo>
                  <a:cubicBezTo>
                    <a:pt x="24" y="34"/>
                    <a:pt x="24" y="42"/>
                    <a:pt x="13" y="42"/>
                  </a:cubicBezTo>
                  <a:cubicBezTo>
                    <a:pt x="7" y="42"/>
                    <a:pt x="1" y="40"/>
                    <a:pt x="1" y="33"/>
                  </a:cubicBezTo>
                  <a:cubicBezTo>
                    <a:pt x="9" y="33"/>
                    <a:pt x="9" y="33"/>
                    <a:pt x="9" y="33"/>
                  </a:cubicBezTo>
                  <a:cubicBezTo>
                    <a:pt x="9" y="34"/>
                    <a:pt x="9" y="35"/>
                    <a:pt x="10" y="36"/>
                  </a:cubicBezTo>
                  <a:cubicBezTo>
                    <a:pt x="10" y="37"/>
                    <a:pt x="11" y="37"/>
                    <a:pt x="13" y="37"/>
                  </a:cubicBezTo>
                  <a:cubicBezTo>
                    <a:pt x="15" y="37"/>
                    <a:pt x="16" y="35"/>
                    <a:pt x="16" y="32"/>
                  </a:cubicBezTo>
                  <a:cubicBezTo>
                    <a:pt x="16" y="27"/>
                    <a:pt x="16" y="27"/>
                    <a:pt x="16" y="27"/>
                  </a:cubicBezTo>
                  <a:cubicBezTo>
                    <a:pt x="16" y="27"/>
                    <a:pt x="16" y="27"/>
                    <a:pt x="16" y="27"/>
                  </a:cubicBezTo>
                  <a:cubicBezTo>
                    <a:pt x="14" y="29"/>
                    <a:pt x="12" y="30"/>
                    <a:pt x="9" y="30"/>
                  </a:cubicBezTo>
                  <a:cubicBezTo>
                    <a:pt x="0" y="30"/>
                    <a:pt x="1" y="22"/>
                    <a:pt x="1" y="15"/>
                  </a:cubicBezTo>
                  <a:cubicBezTo>
                    <a:pt x="1" y="8"/>
                    <a:pt x="1" y="0"/>
                    <a:pt x="9" y="0"/>
                  </a:cubicBezTo>
                  <a:cubicBezTo>
                    <a:pt x="12" y="0"/>
                    <a:pt x="15" y="1"/>
                    <a:pt x="16" y="4"/>
                  </a:cubicBezTo>
                  <a:cubicBezTo>
                    <a:pt x="16" y="4"/>
                    <a:pt x="16" y="4"/>
                    <a:pt x="16" y="4"/>
                  </a:cubicBezTo>
                  <a:cubicBezTo>
                    <a:pt x="16" y="1"/>
                    <a:pt x="16" y="1"/>
                    <a:pt x="16" y="1"/>
                  </a:cubicBezTo>
                  <a:lnTo>
                    <a:pt x="24" y="1"/>
                  </a:lnTo>
                  <a:close/>
                  <a:moveTo>
                    <a:pt x="12" y="25"/>
                  </a:moveTo>
                  <a:cubicBezTo>
                    <a:pt x="15" y="25"/>
                    <a:pt x="16" y="22"/>
                    <a:pt x="16" y="15"/>
                  </a:cubicBezTo>
                  <a:cubicBezTo>
                    <a:pt x="16" y="9"/>
                    <a:pt x="15" y="5"/>
                    <a:pt x="12" y="5"/>
                  </a:cubicBezTo>
                  <a:cubicBezTo>
                    <a:pt x="9" y="5"/>
                    <a:pt x="9" y="7"/>
                    <a:pt x="9" y="16"/>
                  </a:cubicBezTo>
                  <a:cubicBezTo>
                    <a:pt x="9" y="19"/>
                    <a:pt x="8" y="25"/>
                    <a:pt x="12" y="25"/>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685541" fontAlgn="auto">
                <a:spcBef>
                  <a:spcPts val="0"/>
                </a:spcBef>
                <a:spcAft>
                  <a:spcPts val="0"/>
                </a:spcAft>
              </a:pPr>
              <a:endParaRPr sz="1400" dirty="0">
                <a:solidFill>
                  <a:srgbClr val="5F5F5F"/>
                </a:solidFill>
                <a:latin typeface="Calibri"/>
                <a:ea typeface="+mn-ea"/>
              </a:endParaRPr>
            </a:p>
          </p:txBody>
        </p:sp>
        <p:sp>
          <p:nvSpPr>
            <p:cNvPr id="3090" name="Freeform 46"/>
            <p:cNvSpPr>
              <a:spLocks/>
            </p:cNvSpPr>
            <p:nvPr/>
          </p:nvSpPr>
          <p:spPr bwMode="gray">
            <a:xfrm>
              <a:off x="8142288" y="1889125"/>
              <a:ext cx="139700" cy="327025"/>
            </a:xfrm>
            <a:custGeom>
              <a:avLst/>
              <a:gdLst>
                <a:gd name="T0" fmla="*/ 0 w 17"/>
                <a:gd name="T1" fmla="*/ 9 h 39"/>
                <a:gd name="T2" fmla="*/ 4 w 17"/>
                <a:gd name="T3" fmla="*/ 9 h 39"/>
                <a:gd name="T4" fmla="*/ 4 w 17"/>
                <a:gd name="T5" fmla="*/ 4 h 39"/>
                <a:gd name="T6" fmla="*/ 12 w 17"/>
                <a:gd name="T7" fmla="*/ 0 h 39"/>
                <a:gd name="T8" fmla="*/ 12 w 17"/>
                <a:gd name="T9" fmla="*/ 9 h 39"/>
                <a:gd name="T10" fmla="*/ 17 w 17"/>
                <a:gd name="T11" fmla="*/ 9 h 39"/>
                <a:gd name="T12" fmla="*/ 17 w 17"/>
                <a:gd name="T13" fmla="*/ 14 h 39"/>
                <a:gd name="T14" fmla="*/ 12 w 17"/>
                <a:gd name="T15" fmla="*/ 14 h 39"/>
                <a:gd name="T16" fmla="*/ 12 w 17"/>
                <a:gd name="T17" fmla="*/ 30 h 39"/>
                <a:gd name="T18" fmla="*/ 15 w 17"/>
                <a:gd name="T19" fmla="*/ 33 h 39"/>
                <a:gd name="T20" fmla="*/ 16 w 17"/>
                <a:gd name="T21" fmla="*/ 33 h 39"/>
                <a:gd name="T22" fmla="*/ 16 w 17"/>
                <a:gd name="T23" fmla="*/ 38 h 39"/>
                <a:gd name="T24" fmla="*/ 12 w 17"/>
                <a:gd name="T25" fmla="*/ 39 h 39"/>
                <a:gd name="T26" fmla="*/ 4 w 17"/>
                <a:gd name="T27" fmla="*/ 32 h 39"/>
                <a:gd name="T28" fmla="*/ 4 w 17"/>
                <a:gd name="T29" fmla="*/ 14 h 39"/>
                <a:gd name="T30" fmla="*/ 0 w 17"/>
                <a:gd name="T31" fmla="*/ 14 h 39"/>
                <a:gd name="T32" fmla="*/ 0 w 17"/>
                <a:gd name="T33" fmla="*/ 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 h="39">
                  <a:moveTo>
                    <a:pt x="0" y="9"/>
                  </a:moveTo>
                  <a:cubicBezTo>
                    <a:pt x="4" y="9"/>
                    <a:pt x="4" y="9"/>
                    <a:pt x="4" y="9"/>
                  </a:cubicBezTo>
                  <a:cubicBezTo>
                    <a:pt x="4" y="4"/>
                    <a:pt x="4" y="4"/>
                    <a:pt x="4" y="4"/>
                  </a:cubicBezTo>
                  <a:cubicBezTo>
                    <a:pt x="12" y="0"/>
                    <a:pt x="12" y="0"/>
                    <a:pt x="12" y="0"/>
                  </a:cubicBezTo>
                  <a:cubicBezTo>
                    <a:pt x="12" y="9"/>
                    <a:pt x="12" y="9"/>
                    <a:pt x="12" y="9"/>
                  </a:cubicBezTo>
                  <a:cubicBezTo>
                    <a:pt x="17" y="9"/>
                    <a:pt x="17" y="9"/>
                    <a:pt x="17" y="9"/>
                  </a:cubicBezTo>
                  <a:cubicBezTo>
                    <a:pt x="17" y="14"/>
                    <a:pt x="17" y="14"/>
                    <a:pt x="17" y="14"/>
                  </a:cubicBezTo>
                  <a:cubicBezTo>
                    <a:pt x="12" y="14"/>
                    <a:pt x="12" y="14"/>
                    <a:pt x="12" y="14"/>
                  </a:cubicBezTo>
                  <a:cubicBezTo>
                    <a:pt x="12" y="30"/>
                    <a:pt x="12" y="30"/>
                    <a:pt x="12" y="30"/>
                  </a:cubicBezTo>
                  <a:cubicBezTo>
                    <a:pt x="12" y="32"/>
                    <a:pt x="12" y="33"/>
                    <a:pt x="15" y="33"/>
                  </a:cubicBezTo>
                  <a:cubicBezTo>
                    <a:pt x="15" y="33"/>
                    <a:pt x="16" y="33"/>
                    <a:pt x="16" y="33"/>
                  </a:cubicBezTo>
                  <a:cubicBezTo>
                    <a:pt x="16" y="38"/>
                    <a:pt x="16" y="38"/>
                    <a:pt x="16" y="38"/>
                  </a:cubicBezTo>
                  <a:cubicBezTo>
                    <a:pt x="15" y="39"/>
                    <a:pt x="14" y="39"/>
                    <a:pt x="12" y="39"/>
                  </a:cubicBezTo>
                  <a:cubicBezTo>
                    <a:pt x="5" y="39"/>
                    <a:pt x="4" y="34"/>
                    <a:pt x="4" y="32"/>
                  </a:cubicBezTo>
                  <a:cubicBezTo>
                    <a:pt x="4" y="14"/>
                    <a:pt x="4" y="14"/>
                    <a:pt x="4" y="14"/>
                  </a:cubicBezTo>
                  <a:cubicBezTo>
                    <a:pt x="0" y="14"/>
                    <a:pt x="0" y="14"/>
                    <a:pt x="0" y="14"/>
                  </a:cubicBezTo>
                  <a:lnTo>
                    <a:pt x="0" y="9"/>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685541" fontAlgn="auto">
                <a:spcBef>
                  <a:spcPts val="0"/>
                </a:spcBef>
                <a:spcAft>
                  <a:spcPts val="0"/>
                </a:spcAft>
              </a:pPr>
              <a:endParaRPr sz="1400" dirty="0">
                <a:solidFill>
                  <a:srgbClr val="5F5F5F"/>
                </a:solidFill>
                <a:latin typeface="Calibri"/>
                <a:ea typeface="+mn-ea"/>
              </a:endParaRPr>
            </a:p>
          </p:txBody>
        </p:sp>
        <p:sp>
          <p:nvSpPr>
            <p:cNvPr id="3091" name="Freeform 47"/>
            <p:cNvSpPr>
              <a:spLocks/>
            </p:cNvSpPr>
            <p:nvPr/>
          </p:nvSpPr>
          <p:spPr bwMode="gray">
            <a:xfrm>
              <a:off x="8323263" y="1855788"/>
              <a:ext cx="190500" cy="352425"/>
            </a:xfrm>
            <a:custGeom>
              <a:avLst/>
              <a:gdLst>
                <a:gd name="T0" fmla="*/ 14 w 23"/>
                <a:gd name="T1" fmla="*/ 42 h 42"/>
                <a:gd name="T2" fmla="*/ 14 w 23"/>
                <a:gd name="T3" fmla="*/ 22 h 42"/>
                <a:gd name="T4" fmla="*/ 11 w 23"/>
                <a:gd name="T5" fmla="*/ 17 h 42"/>
                <a:gd name="T6" fmla="*/ 8 w 23"/>
                <a:gd name="T7" fmla="*/ 22 h 42"/>
                <a:gd name="T8" fmla="*/ 8 w 23"/>
                <a:gd name="T9" fmla="*/ 42 h 42"/>
                <a:gd name="T10" fmla="*/ 0 w 23"/>
                <a:gd name="T11" fmla="*/ 42 h 42"/>
                <a:gd name="T12" fmla="*/ 0 w 23"/>
                <a:gd name="T13" fmla="*/ 0 h 42"/>
                <a:gd name="T14" fmla="*/ 8 w 23"/>
                <a:gd name="T15" fmla="*/ 0 h 42"/>
                <a:gd name="T16" fmla="*/ 8 w 23"/>
                <a:gd name="T17" fmla="*/ 16 h 42"/>
                <a:gd name="T18" fmla="*/ 8 w 23"/>
                <a:gd name="T19" fmla="*/ 16 h 42"/>
                <a:gd name="T20" fmla="*/ 11 w 23"/>
                <a:gd name="T21" fmla="*/ 13 h 42"/>
                <a:gd name="T22" fmla="*/ 15 w 23"/>
                <a:gd name="T23" fmla="*/ 12 h 42"/>
                <a:gd name="T24" fmla="*/ 23 w 23"/>
                <a:gd name="T25" fmla="*/ 18 h 42"/>
                <a:gd name="T26" fmla="*/ 23 w 23"/>
                <a:gd name="T27" fmla="*/ 42 h 42"/>
                <a:gd name="T28" fmla="*/ 14 w 23"/>
                <a:gd name="T2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 h="42">
                  <a:moveTo>
                    <a:pt x="14" y="42"/>
                  </a:moveTo>
                  <a:cubicBezTo>
                    <a:pt x="14" y="22"/>
                    <a:pt x="14" y="22"/>
                    <a:pt x="14" y="22"/>
                  </a:cubicBezTo>
                  <a:cubicBezTo>
                    <a:pt x="14" y="19"/>
                    <a:pt x="14" y="17"/>
                    <a:pt x="11" y="17"/>
                  </a:cubicBezTo>
                  <a:cubicBezTo>
                    <a:pt x="9" y="17"/>
                    <a:pt x="8" y="19"/>
                    <a:pt x="8" y="22"/>
                  </a:cubicBezTo>
                  <a:cubicBezTo>
                    <a:pt x="8" y="42"/>
                    <a:pt x="8" y="42"/>
                    <a:pt x="8" y="42"/>
                  </a:cubicBezTo>
                  <a:cubicBezTo>
                    <a:pt x="0" y="42"/>
                    <a:pt x="0" y="42"/>
                    <a:pt x="0" y="42"/>
                  </a:cubicBezTo>
                  <a:cubicBezTo>
                    <a:pt x="0" y="0"/>
                    <a:pt x="0" y="0"/>
                    <a:pt x="0" y="0"/>
                  </a:cubicBezTo>
                  <a:cubicBezTo>
                    <a:pt x="8" y="0"/>
                    <a:pt x="8" y="0"/>
                    <a:pt x="8" y="0"/>
                  </a:cubicBezTo>
                  <a:cubicBezTo>
                    <a:pt x="8" y="16"/>
                    <a:pt x="8" y="16"/>
                    <a:pt x="8" y="16"/>
                  </a:cubicBezTo>
                  <a:cubicBezTo>
                    <a:pt x="8" y="16"/>
                    <a:pt x="8" y="16"/>
                    <a:pt x="8" y="16"/>
                  </a:cubicBezTo>
                  <a:cubicBezTo>
                    <a:pt x="9" y="14"/>
                    <a:pt x="10" y="13"/>
                    <a:pt x="11" y="13"/>
                  </a:cubicBezTo>
                  <a:cubicBezTo>
                    <a:pt x="12" y="12"/>
                    <a:pt x="14" y="12"/>
                    <a:pt x="15" y="12"/>
                  </a:cubicBezTo>
                  <a:cubicBezTo>
                    <a:pt x="19" y="12"/>
                    <a:pt x="23" y="14"/>
                    <a:pt x="23" y="18"/>
                  </a:cubicBezTo>
                  <a:cubicBezTo>
                    <a:pt x="23" y="42"/>
                    <a:pt x="23" y="42"/>
                    <a:pt x="23" y="42"/>
                  </a:cubicBezTo>
                  <a:lnTo>
                    <a:pt x="14" y="4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685541" fontAlgn="auto">
                <a:spcBef>
                  <a:spcPts val="0"/>
                </a:spcBef>
                <a:spcAft>
                  <a:spcPts val="0"/>
                </a:spcAft>
              </a:pPr>
              <a:endParaRPr sz="1400" dirty="0">
                <a:solidFill>
                  <a:srgbClr val="5F5F5F"/>
                </a:solidFill>
                <a:latin typeface="Calibri"/>
                <a:ea typeface="+mn-ea"/>
              </a:endParaRPr>
            </a:p>
          </p:txBody>
        </p:sp>
        <p:sp>
          <p:nvSpPr>
            <p:cNvPr id="3092" name="Freeform 48"/>
            <p:cNvSpPr>
              <a:spLocks/>
            </p:cNvSpPr>
            <p:nvPr/>
          </p:nvSpPr>
          <p:spPr bwMode="gray">
            <a:xfrm>
              <a:off x="8801101" y="1957388"/>
              <a:ext cx="123825" cy="250825"/>
            </a:xfrm>
            <a:custGeom>
              <a:avLst/>
              <a:gdLst>
                <a:gd name="T0" fmla="*/ 8 w 15"/>
                <a:gd name="T1" fmla="*/ 1 h 30"/>
                <a:gd name="T2" fmla="*/ 8 w 15"/>
                <a:gd name="T3" fmla="*/ 4 h 30"/>
                <a:gd name="T4" fmla="*/ 8 w 15"/>
                <a:gd name="T5" fmla="*/ 4 h 30"/>
                <a:gd name="T6" fmla="*/ 15 w 15"/>
                <a:gd name="T7" fmla="*/ 0 h 30"/>
                <a:gd name="T8" fmla="*/ 15 w 15"/>
                <a:gd name="T9" fmla="*/ 7 h 30"/>
                <a:gd name="T10" fmla="*/ 8 w 15"/>
                <a:gd name="T11" fmla="*/ 14 h 30"/>
                <a:gd name="T12" fmla="*/ 8 w 15"/>
                <a:gd name="T13" fmla="*/ 30 h 30"/>
                <a:gd name="T14" fmla="*/ 0 w 15"/>
                <a:gd name="T15" fmla="*/ 30 h 30"/>
                <a:gd name="T16" fmla="*/ 0 w 15"/>
                <a:gd name="T17" fmla="*/ 1 h 30"/>
                <a:gd name="T18" fmla="*/ 8 w 15"/>
                <a:gd name="T19" fmla="*/ 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30">
                  <a:moveTo>
                    <a:pt x="8" y="1"/>
                  </a:moveTo>
                  <a:cubicBezTo>
                    <a:pt x="8" y="4"/>
                    <a:pt x="8" y="4"/>
                    <a:pt x="8" y="4"/>
                  </a:cubicBezTo>
                  <a:cubicBezTo>
                    <a:pt x="8" y="4"/>
                    <a:pt x="8" y="4"/>
                    <a:pt x="8" y="4"/>
                  </a:cubicBezTo>
                  <a:cubicBezTo>
                    <a:pt x="9" y="1"/>
                    <a:pt x="12" y="0"/>
                    <a:pt x="15" y="0"/>
                  </a:cubicBezTo>
                  <a:cubicBezTo>
                    <a:pt x="15" y="7"/>
                    <a:pt x="15" y="7"/>
                    <a:pt x="15" y="7"/>
                  </a:cubicBezTo>
                  <a:cubicBezTo>
                    <a:pt x="8" y="7"/>
                    <a:pt x="8" y="11"/>
                    <a:pt x="8" y="14"/>
                  </a:cubicBezTo>
                  <a:cubicBezTo>
                    <a:pt x="8" y="30"/>
                    <a:pt x="8" y="30"/>
                    <a:pt x="8" y="30"/>
                  </a:cubicBezTo>
                  <a:cubicBezTo>
                    <a:pt x="0" y="30"/>
                    <a:pt x="0" y="30"/>
                    <a:pt x="0" y="30"/>
                  </a:cubicBezTo>
                  <a:cubicBezTo>
                    <a:pt x="0" y="1"/>
                    <a:pt x="0" y="1"/>
                    <a:pt x="0" y="1"/>
                  </a:cubicBezTo>
                  <a:lnTo>
                    <a:pt x="8" y="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685541" fontAlgn="auto">
                <a:spcBef>
                  <a:spcPts val="0"/>
                </a:spcBef>
                <a:spcAft>
                  <a:spcPts val="0"/>
                </a:spcAft>
              </a:pPr>
              <a:endParaRPr sz="1400" dirty="0">
                <a:solidFill>
                  <a:srgbClr val="5F5F5F"/>
                </a:solidFill>
                <a:latin typeface="Calibri"/>
                <a:ea typeface="+mn-ea"/>
              </a:endParaRPr>
            </a:p>
          </p:txBody>
        </p:sp>
      </p:grpSp>
    </p:spTree>
    <p:extLst>
      <p:ext uri="{BB962C8B-B14F-4D97-AF65-F5344CB8AC3E}">
        <p14:creationId xmlns:p14="http://schemas.microsoft.com/office/powerpoint/2010/main" val="3709137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type="blank" preserve="1">
  <p:cSld name="Oracle logo">
    <p:spTree>
      <p:nvGrpSpPr>
        <p:cNvPr id="1" name=""/>
        <p:cNvGrpSpPr/>
        <p:nvPr/>
      </p:nvGrpSpPr>
      <p:grpSpPr>
        <a:xfrm>
          <a:off x="0" y="0"/>
          <a:ext cx="0" cy="0"/>
          <a:chOff x="0" y="0"/>
          <a:chExt cx="0" cy="0"/>
        </a:xfrm>
      </p:grpSpPr>
      <p:pic>
        <p:nvPicPr>
          <p:cNvPr id="2" name="Picture 1" descr="Oracle logo in white on red staging background. Light blue frame around perimete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hidden">
          <a:xfrm>
            <a:off x="103546" y="97048"/>
            <a:ext cx="8936911" cy="4910588"/>
          </a:xfrm>
          <a:prstGeom prst="rect">
            <a:avLst/>
          </a:prstGeom>
          <a:noFill/>
          <a:ln>
            <a:noFill/>
          </a:ln>
        </p:spPr>
      </p:pic>
      <p:pic>
        <p:nvPicPr>
          <p:cNvPr id="12" name="Picture 1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2867343" y="2132878"/>
            <a:ext cx="3409314" cy="427160"/>
          </a:xfrm>
          <a:prstGeom prst="rect">
            <a:avLst/>
          </a:prstGeom>
        </p:spPr>
      </p:pic>
      <p:sp>
        <p:nvSpPr>
          <p:cNvPr id="6" name="Rectangle 5"/>
          <p:cNvSpPr/>
          <p:nvPr/>
        </p:nvSpPr>
        <p:spPr bwMode="gray">
          <a:xfrm>
            <a:off x="-209" y="0"/>
            <a:ext cx="145509" cy="513911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68552" tIns="34279" rIns="68552" bIns="34279" rtlCol="0" anchor="ctr"/>
          <a:lstStyle/>
          <a:p>
            <a:pPr algn="ctr" defTabSz="685541" fontAlgn="auto">
              <a:spcBef>
                <a:spcPts val="0"/>
              </a:spcBef>
              <a:spcAft>
                <a:spcPts val="0"/>
              </a:spcAft>
            </a:pPr>
            <a:endParaRPr sz="1400" dirty="0">
              <a:solidFill>
                <a:srgbClr val="FFFFFF"/>
              </a:solidFill>
            </a:endParaRPr>
          </a:p>
        </p:txBody>
      </p:sp>
      <p:sp>
        <p:nvSpPr>
          <p:cNvPr id="7" name="Rectangle 6"/>
          <p:cNvSpPr/>
          <p:nvPr/>
        </p:nvSpPr>
        <p:spPr bwMode="gray">
          <a:xfrm>
            <a:off x="8998712" y="4390"/>
            <a:ext cx="145509" cy="513911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68552" tIns="34279" rIns="68552" bIns="34279" rtlCol="0" anchor="ctr"/>
          <a:lstStyle/>
          <a:p>
            <a:pPr algn="ctr" defTabSz="685541" fontAlgn="auto">
              <a:spcBef>
                <a:spcPts val="0"/>
              </a:spcBef>
              <a:spcAft>
                <a:spcPts val="0"/>
              </a:spcAft>
            </a:pPr>
            <a:endParaRPr sz="1400" dirty="0">
              <a:solidFill>
                <a:srgbClr val="FFFFFF"/>
              </a:solidFill>
            </a:endParaRPr>
          </a:p>
        </p:txBody>
      </p:sp>
      <p:sp>
        <p:nvSpPr>
          <p:cNvPr id="8" name="Rectangle 7"/>
          <p:cNvSpPr/>
          <p:nvPr/>
        </p:nvSpPr>
        <p:spPr bwMode="gray">
          <a:xfrm>
            <a:off x="-214" y="4800600"/>
            <a:ext cx="9144428" cy="3429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68552" tIns="34279" rIns="68552" bIns="34279" rtlCol="0" anchor="ctr"/>
          <a:lstStyle/>
          <a:p>
            <a:pPr algn="ctr" defTabSz="685541" fontAlgn="auto">
              <a:spcBef>
                <a:spcPts val="0"/>
              </a:spcBef>
              <a:spcAft>
                <a:spcPts val="0"/>
              </a:spcAft>
            </a:pPr>
            <a:endParaRPr sz="1400" dirty="0">
              <a:solidFill>
                <a:srgbClr val="FFFFFF"/>
              </a:solidFill>
            </a:endParaRPr>
          </a:p>
        </p:txBody>
      </p:sp>
      <p:sp>
        <p:nvSpPr>
          <p:cNvPr id="9" name="Rectangle 8"/>
          <p:cNvSpPr/>
          <p:nvPr/>
        </p:nvSpPr>
        <p:spPr bwMode="gray">
          <a:xfrm>
            <a:off x="-215" y="0"/>
            <a:ext cx="9144430" cy="14401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68552" tIns="34279" rIns="68552" bIns="34279" rtlCol="0" anchor="ctr"/>
          <a:lstStyle/>
          <a:p>
            <a:pPr algn="ctr" defTabSz="685541" fontAlgn="auto">
              <a:spcBef>
                <a:spcPts val="0"/>
              </a:spcBef>
              <a:spcAft>
                <a:spcPts val="0"/>
              </a:spcAft>
            </a:pPr>
            <a:endParaRPr sz="1400" dirty="0">
              <a:solidFill>
                <a:srgbClr val="FFFFFF"/>
              </a:solidFill>
            </a:endParaRPr>
          </a:p>
        </p:txBody>
      </p:sp>
    </p:spTree>
    <p:extLst>
      <p:ext uri="{BB962C8B-B14F-4D97-AF65-F5344CB8AC3E}">
        <p14:creationId xmlns:p14="http://schemas.microsoft.com/office/powerpoint/2010/main" val="1065755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a:xfrm>
            <a:off x="398469" y="1143001"/>
            <a:ext cx="8347065" cy="3314700"/>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91CAE193-777B-49B1-A672-83494F008A43}" type="datetime1">
              <a:rPr lang="en-US" smtClean="0">
                <a:solidFill>
                  <a:srgbClr val="5F5F5F"/>
                </a:solidFill>
              </a:rPr>
              <a:pPr/>
              <a:t>3/25/2019</a:t>
            </a:fld>
            <a:endParaRPr lang="en-US">
              <a:solidFill>
                <a:srgbClr val="5F5F5F"/>
              </a:solidFill>
            </a:endParaRPr>
          </a:p>
        </p:txBody>
      </p:sp>
      <p:sp>
        <p:nvSpPr>
          <p:cNvPr id="5" name="Footer Placeholder 4"/>
          <p:cNvSpPr>
            <a:spLocks noGrp="1"/>
          </p:cNvSpPr>
          <p:nvPr>
            <p:ph type="ftr" sz="quarter" idx="11"/>
          </p:nvPr>
        </p:nvSpPr>
        <p:spPr/>
        <p:txBody>
          <a:bodyPr/>
          <a:lstStyle/>
          <a:p>
            <a:endParaRPr lang="en-US">
              <a:solidFill>
                <a:srgbClr val="5F5F5F"/>
              </a:solidFill>
            </a:endParaRPr>
          </a:p>
        </p:txBody>
      </p:sp>
      <p:sp>
        <p:nvSpPr>
          <p:cNvPr id="6" name="Slide Number Placeholder 5"/>
          <p:cNvSpPr>
            <a:spLocks noGrp="1"/>
          </p:cNvSpPr>
          <p:nvPr>
            <p:ph type="sldNum" sz="quarter" idx="12"/>
          </p:nvPr>
        </p:nvSpPr>
        <p:spPr/>
        <p:txBody>
          <a:bodyPr/>
          <a:lstStyle/>
          <a:p>
            <a:fld id="{D4EAF17A-378C-49D5-A479-C71FF9D7F1E7}" type="slidenum">
              <a:rPr lang="en-US" smtClean="0">
                <a:solidFill>
                  <a:srgbClr val="5F5F5F"/>
                </a:solidFill>
              </a:rPr>
              <a:pPr/>
              <a:t>‹#›</a:t>
            </a:fld>
            <a:endParaRPr lang="en-US">
              <a:solidFill>
                <a:srgbClr val="5F5F5F"/>
              </a:solidFill>
            </a:endParaRPr>
          </a:p>
        </p:txBody>
      </p:sp>
    </p:spTree>
    <p:extLst>
      <p:ext uri="{BB962C8B-B14F-4D97-AF65-F5344CB8AC3E}">
        <p14:creationId xmlns:p14="http://schemas.microsoft.com/office/powerpoint/2010/main" val="3862187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Title-Only">
    <p:spTree>
      <p:nvGrpSpPr>
        <p:cNvPr id="1" name=""/>
        <p:cNvGrpSpPr/>
        <p:nvPr/>
      </p:nvGrpSpPr>
      <p:grpSpPr>
        <a:xfrm>
          <a:off x="0" y="0"/>
          <a:ext cx="0" cy="0"/>
          <a:chOff x="0" y="0"/>
          <a:chExt cx="0" cy="0"/>
        </a:xfrm>
      </p:grpSpPr>
      <p:pic>
        <p:nvPicPr>
          <p:cNvPr id="13" name="Picture 12"/>
          <p:cNvPicPr>
            <a:picLocks noChangeAspect="1"/>
          </p:cNvPicPr>
          <p:nvPr userDrawn="1"/>
        </p:nvPicPr>
        <p:blipFill rotWithShape="1">
          <a:blip r:embed="rId2" cstate="screen">
            <a:alphaModFix amt="63000"/>
            <a:extLst>
              <a:ext uri="{28A0092B-C50C-407E-A947-70E740481C1C}">
                <a14:useLocalDpi xmlns:a14="http://schemas.microsoft.com/office/drawing/2010/main"/>
              </a:ext>
            </a:extLst>
          </a:blip>
          <a:srcRect/>
          <a:stretch/>
        </p:blipFill>
        <p:spPr>
          <a:xfrm>
            <a:off x="85191" y="0"/>
            <a:ext cx="9059238" cy="5054346"/>
          </a:xfrm>
          <a:prstGeom prst="rect">
            <a:avLst/>
          </a:prstGeom>
        </p:spPr>
      </p:pic>
      <p:sp>
        <p:nvSpPr>
          <p:cNvPr id="5" name="Slide Number Placeholder 4"/>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
        <p:nvSpPr>
          <p:cNvPr id="2" name="Title 1"/>
          <p:cNvSpPr>
            <a:spLocks noGrp="1"/>
          </p:cNvSpPr>
          <p:nvPr>
            <p:ph type="title"/>
          </p:nvPr>
        </p:nvSpPr>
        <p:spPr/>
        <p:txBody>
          <a:bodyPr/>
          <a:lstStyle/>
          <a:p>
            <a:r>
              <a:rPr lang="en-US" smtClean="0"/>
              <a:t>Click to edit Master title style</a:t>
            </a:r>
            <a:endParaRPr lang="en-US"/>
          </a:p>
        </p:txBody>
      </p:sp>
      <p:grpSp>
        <p:nvGrpSpPr>
          <p:cNvPr id="3" name="Group 5"/>
          <p:cNvGrpSpPr/>
          <p:nvPr userDrawn="1"/>
        </p:nvGrpSpPr>
        <p:grpSpPr>
          <a:xfrm>
            <a:off x="0" y="0"/>
            <a:ext cx="9144430" cy="5143500"/>
            <a:chOff x="0" y="0"/>
            <a:chExt cx="12189398" cy="6858000"/>
          </a:xfrm>
          <a:solidFill>
            <a:srgbClr val="D8E1E6"/>
          </a:solidFill>
        </p:grpSpPr>
        <p:sp>
          <p:nvSpPr>
            <p:cNvPr id="7" name="Rectangle 6"/>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48" fontAlgn="auto">
                <a:spcBef>
                  <a:spcPts val="0"/>
                </a:spcBef>
                <a:spcAft>
                  <a:spcPts val="0"/>
                </a:spcAft>
              </a:pPr>
              <a:endParaRPr sz="1400" dirty="0">
                <a:solidFill>
                  <a:srgbClr val="FFFFFF"/>
                </a:solidFill>
              </a:endParaRPr>
            </a:p>
          </p:txBody>
        </p:sp>
        <p:sp>
          <p:nvSpPr>
            <p:cNvPr id="8" name="Rectangle 7"/>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48" fontAlgn="auto">
                <a:spcBef>
                  <a:spcPts val="0"/>
                </a:spcBef>
                <a:spcAft>
                  <a:spcPts val="0"/>
                </a:spcAft>
              </a:pPr>
              <a:endParaRPr sz="1400" dirty="0">
                <a:solidFill>
                  <a:srgbClr val="FFFFFF"/>
                </a:solidFill>
              </a:endParaRPr>
            </a:p>
          </p:txBody>
        </p:sp>
        <p:sp>
          <p:nvSpPr>
            <p:cNvPr id="9" name="Rectangle 8"/>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48" fontAlgn="auto">
                <a:spcBef>
                  <a:spcPts val="0"/>
                </a:spcBef>
                <a:spcAft>
                  <a:spcPts val="0"/>
                </a:spcAft>
              </a:pPr>
              <a:endParaRPr sz="1400" dirty="0">
                <a:solidFill>
                  <a:srgbClr val="FFFFFF"/>
                </a:solidFill>
              </a:endParaRPr>
            </a:p>
          </p:txBody>
        </p:sp>
        <p:sp>
          <p:nvSpPr>
            <p:cNvPr id="10" name="Rectangle 9"/>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48" fontAlgn="auto">
                <a:spcBef>
                  <a:spcPts val="0"/>
                </a:spcBef>
                <a:spcAft>
                  <a:spcPts val="0"/>
                </a:spcAft>
              </a:pPr>
              <a:endParaRPr sz="1400" dirty="0">
                <a:solidFill>
                  <a:srgbClr val="FFFFFF"/>
                </a:solidFill>
              </a:endParaRPr>
            </a:p>
          </p:txBody>
        </p:sp>
      </p:grpSp>
      <p:sp>
        <p:nvSpPr>
          <p:cNvPr id="11" name="TextBox 10"/>
          <p:cNvSpPr txBox="1"/>
          <p:nvPr userDrawn="1"/>
        </p:nvSpPr>
        <p:spPr>
          <a:xfrm>
            <a:off x="3951894" y="4917186"/>
            <a:ext cx="2400925" cy="137160"/>
          </a:xfrm>
          <a:prstGeom prst="rect">
            <a:avLst/>
          </a:prstGeom>
          <a:noFill/>
        </p:spPr>
        <p:txBody>
          <a:bodyPr vert="horz" wrap="none" lIns="0" tIns="0" rIns="0" bIns="0" rtlCol="0" anchor="ctr" anchorCtr="0">
            <a:noAutofit/>
          </a:bodyPr>
          <a:lstStyle/>
          <a:p>
            <a:pPr algn="r" defTabSz="685748" fontAlgn="auto">
              <a:spcBef>
                <a:spcPts val="0"/>
              </a:spcBef>
              <a:spcAft>
                <a:spcPts val="0"/>
              </a:spcAft>
            </a:pPr>
            <a:r>
              <a:rPr sz="600" dirty="0">
                <a:solidFill>
                  <a:srgbClr val="58595B"/>
                </a:solidFill>
                <a:latin typeface="Calibri"/>
                <a:ea typeface="+mn-ea"/>
              </a:rPr>
              <a:t>Copyright © </a:t>
            </a:r>
            <a:r>
              <a:rPr lang="en-US" sz="600" dirty="0" smtClean="0">
                <a:solidFill>
                  <a:srgbClr val="58595B"/>
                </a:solidFill>
                <a:latin typeface="Calibri"/>
                <a:ea typeface="+mn-ea"/>
              </a:rPr>
              <a:t>2017,</a:t>
            </a:r>
            <a:r>
              <a:rPr sz="600" dirty="0" smtClean="0">
                <a:solidFill>
                  <a:srgbClr val="58595B"/>
                </a:solidFill>
                <a:latin typeface="Calibri"/>
                <a:ea typeface="+mn-ea"/>
              </a:rPr>
              <a:t> </a:t>
            </a:r>
            <a:r>
              <a:rPr sz="600" dirty="0">
                <a:solidFill>
                  <a:srgbClr val="58595B"/>
                </a:solidFill>
                <a:latin typeface="Calibri"/>
                <a:ea typeface="+mn-ea"/>
              </a:rPr>
              <a:t>Oracle and/or its affiliates. All rights reserved.  </a:t>
            </a:r>
          </a:p>
        </p:txBody>
      </p:sp>
      <p:pic>
        <p:nvPicPr>
          <p:cNvPr id="12" name="Picture 11" descr="Oracle logo in white on red staging background"/>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97868" y="4697730"/>
            <a:ext cx="1219171" cy="445770"/>
          </a:xfrm>
          <a:prstGeom prst="rect">
            <a:avLst/>
          </a:prstGeom>
        </p:spPr>
      </p:pic>
    </p:spTree>
    <p:extLst>
      <p:ext uri="{BB962C8B-B14F-4D97-AF65-F5344CB8AC3E}">
        <p14:creationId xmlns:p14="http://schemas.microsoft.com/office/powerpoint/2010/main" val="9671343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716070" y="400050"/>
            <a:ext cx="1028968" cy="4057650"/>
          </a:xfrm>
        </p:spPr>
        <p:txBody>
          <a:bodyPr vert="eaVert"/>
          <a:lstStyle>
            <a:lvl1pPr>
              <a:defRPr/>
            </a:lvl1pPr>
          </a:lstStyle>
          <a:p>
            <a:r>
              <a:rPr lang="en-US" dirty="0"/>
              <a:t>Click to edit Master title style</a:t>
            </a:r>
            <a:endParaRPr dirty="0"/>
          </a:p>
        </p:txBody>
      </p:sp>
      <p:sp>
        <p:nvSpPr>
          <p:cNvPr id="3" name="Vertical Text Placeholder 2"/>
          <p:cNvSpPr>
            <a:spLocks noGrp="1"/>
          </p:cNvSpPr>
          <p:nvPr>
            <p:ph type="body" orient="vert" idx="1"/>
          </p:nvPr>
        </p:nvSpPr>
        <p:spPr>
          <a:xfrm>
            <a:off x="398964" y="400050"/>
            <a:ext cx="7145611" cy="4057650"/>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4" name="Date Placeholder 3"/>
          <p:cNvSpPr>
            <a:spLocks noGrp="1"/>
          </p:cNvSpPr>
          <p:nvPr>
            <p:ph type="dt" sz="half" idx="10"/>
          </p:nvPr>
        </p:nvSpPr>
        <p:spPr/>
        <p:txBody>
          <a:bodyPr/>
          <a:lstStyle/>
          <a:p>
            <a:fld id="{A8A7A5B4-E0DF-4CF9-96F6-6E45FD2DD682}" type="datetime1">
              <a:rPr lang="en-US" smtClean="0">
                <a:solidFill>
                  <a:srgbClr val="5F5F5F"/>
                </a:solidFill>
              </a:rPr>
              <a:pPr/>
              <a:t>3/25/2019</a:t>
            </a:fld>
            <a:endParaRPr dirty="0">
              <a:solidFill>
                <a:srgbClr val="5F5F5F"/>
              </a:solidFill>
            </a:endParaRPr>
          </a:p>
        </p:txBody>
      </p:sp>
      <p:sp>
        <p:nvSpPr>
          <p:cNvPr id="5" name="Footer Placeholder 4"/>
          <p:cNvSpPr>
            <a:spLocks noGrp="1"/>
          </p:cNvSpPr>
          <p:nvPr>
            <p:ph type="ftr" sz="quarter" idx="11"/>
          </p:nvPr>
        </p:nvSpPr>
        <p:spPr/>
        <p:txBody>
          <a:bodyPr/>
          <a:lstStyle/>
          <a:p>
            <a:endParaRPr dirty="0">
              <a:solidFill>
                <a:srgbClr val="5F5F5F"/>
              </a:solidFill>
            </a:endParaRPr>
          </a:p>
        </p:txBody>
      </p:sp>
      <p:sp>
        <p:nvSpPr>
          <p:cNvPr id="6" name="Slide Number Placeholder 5"/>
          <p:cNvSpPr>
            <a:spLocks noGrp="1"/>
          </p:cNvSpPr>
          <p:nvPr>
            <p:ph type="sldNum" sz="quarter" idx="12"/>
          </p:nvPr>
        </p:nvSpPr>
        <p:spPr/>
        <p:txBody>
          <a:bodyPr/>
          <a:lstStyle/>
          <a:p>
            <a:fld id="{C51EAA63-D034-42AE-91FA-B13B9518C7BE}" type="slidenum">
              <a:rPr>
                <a:solidFill>
                  <a:srgbClr val="5F5F5F"/>
                </a:solidFill>
              </a:rPr>
              <a:pPr/>
              <a:t>‹#›</a:t>
            </a:fld>
            <a:endParaRPr dirty="0">
              <a:solidFill>
                <a:srgbClr val="5F5F5F"/>
              </a:solidFill>
            </a:endParaRPr>
          </a:p>
        </p:txBody>
      </p:sp>
    </p:spTree>
    <p:extLst>
      <p:ext uri="{BB962C8B-B14F-4D97-AF65-F5344CB8AC3E}">
        <p14:creationId xmlns:p14="http://schemas.microsoft.com/office/powerpoint/2010/main" val="2173454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Blank With Title">
    <p:spTree>
      <p:nvGrpSpPr>
        <p:cNvPr id="1" name=""/>
        <p:cNvGrpSpPr/>
        <p:nvPr/>
      </p:nvGrpSpPr>
      <p:grpSpPr>
        <a:xfrm>
          <a:off x="0" y="0"/>
          <a:ext cx="0" cy="0"/>
          <a:chOff x="0" y="0"/>
          <a:chExt cx="0" cy="0"/>
        </a:xfrm>
      </p:grpSpPr>
      <p:sp>
        <p:nvSpPr>
          <p:cNvPr id="3" name="Rectangle 2"/>
          <p:cNvSpPr/>
          <p:nvPr userDrawn="1"/>
        </p:nvSpPr>
        <p:spPr>
          <a:xfrm>
            <a:off x="0" y="0"/>
            <a:ext cx="9144000" cy="5577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389" tIns="45694" rIns="91389" bIns="45694" rtlCol="0" anchor="ctr"/>
          <a:lstStyle/>
          <a:p>
            <a:pPr algn="ctr" defTabSz="685541" fontAlgn="auto">
              <a:spcBef>
                <a:spcPts val="0"/>
              </a:spcBef>
              <a:spcAft>
                <a:spcPts val="0"/>
              </a:spcAft>
            </a:pPr>
            <a:endParaRPr lang="en-US" sz="1400" dirty="0">
              <a:solidFill>
                <a:srgbClr val="FFFFFF"/>
              </a:solidFill>
            </a:endParaRPr>
          </a:p>
        </p:txBody>
      </p:sp>
      <p:sp>
        <p:nvSpPr>
          <p:cNvPr id="2" name="Title 1"/>
          <p:cNvSpPr>
            <a:spLocks noGrp="1"/>
          </p:cNvSpPr>
          <p:nvPr>
            <p:ph type="title"/>
          </p:nvPr>
        </p:nvSpPr>
        <p:spPr>
          <a:xfrm>
            <a:off x="804348" y="245550"/>
            <a:ext cx="8229586" cy="768803"/>
          </a:xfrm>
        </p:spPr>
        <p:txBody>
          <a:bodyPr anchor="t" anchorCtr="0"/>
          <a:lstStyle/>
          <a:p>
            <a:r>
              <a:rPr lang="en-US"/>
              <a:t>Click to edit Master title style</a:t>
            </a:r>
            <a:endParaRPr lang="en-US" dirty="0"/>
          </a:p>
        </p:txBody>
      </p:sp>
      <p:sp>
        <p:nvSpPr>
          <p:cNvPr id="5" name="Rectangle 4"/>
          <p:cNvSpPr/>
          <p:nvPr userDrawn="1"/>
        </p:nvSpPr>
        <p:spPr>
          <a:xfrm>
            <a:off x="0" y="0"/>
            <a:ext cx="576072" cy="557784"/>
          </a:xfrm>
          <a:prstGeom prst="rect">
            <a:avLst/>
          </a:prstGeom>
          <a:gradFill flip="none" rotWithShape="1">
            <a:gsLst>
              <a:gs pos="20000">
                <a:srgbClr val="AA0000"/>
              </a:gs>
              <a:gs pos="90000">
                <a:srgbClr val="FF1414"/>
              </a:gs>
            </a:gsLst>
            <a:lin ang="162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389" tIns="45694" rIns="91389" bIns="45694" rtlCol="0" anchor="ctr"/>
          <a:lstStyle/>
          <a:p>
            <a:pPr algn="ctr" defTabSz="685541" fontAlgn="auto">
              <a:spcBef>
                <a:spcPts val="0"/>
              </a:spcBef>
              <a:spcAft>
                <a:spcPts val="0"/>
              </a:spcAft>
            </a:pPr>
            <a:endParaRPr lang="en-US" sz="1400" dirty="0">
              <a:solidFill>
                <a:srgbClr val="FFFFFF"/>
              </a:solidFill>
            </a:endParaRPr>
          </a:p>
        </p:txBody>
      </p:sp>
    </p:spTree>
    <p:extLst>
      <p:ext uri="{BB962C8B-B14F-4D97-AF65-F5344CB8AC3E}">
        <p14:creationId xmlns:p14="http://schemas.microsoft.com/office/powerpoint/2010/main" val="751763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New Template_Program Agenda">
    <p:spTree>
      <p:nvGrpSpPr>
        <p:cNvPr id="1" name=""/>
        <p:cNvGrpSpPr/>
        <p:nvPr/>
      </p:nvGrpSpPr>
      <p:grpSpPr>
        <a:xfrm>
          <a:off x="0" y="0"/>
          <a:ext cx="0" cy="0"/>
          <a:chOff x="0" y="0"/>
          <a:chExt cx="0" cy="0"/>
        </a:xfrm>
      </p:grpSpPr>
      <p:sp>
        <p:nvSpPr>
          <p:cNvPr id="9" name="Rectangle 8"/>
          <p:cNvSpPr/>
          <p:nvPr userDrawn="1"/>
        </p:nvSpPr>
        <p:spPr>
          <a:xfrm>
            <a:off x="1" y="1159938"/>
            <a:ext cx="9143998" cy="2980266"/>
          </a:xfrm>
          <a:prstGeom prst="rect">
            <a:avLst/>
          </a:prstGeom>
          <a:gradFill flip="none" rotWithShape="1">
            <a:gsLst>
              <a:gs pos="0">
                <a:srgbClr val="B3B3B3"/>
              </a:gs>
              <a:gs pos="100000">
                <a:srgbClr val="F3F3F3"/>
              </a:gs>
            </a:gsLst>
            <a:lin ang="16200000" scaled="0"/>
            <a:tileRect/>
          </a:gradFill>
          <a:ln>
            <a:noFill/>
          </a:ln>
          <a:effectLst>
            <a:outerShdw blurRad="152400" dist="63500" dir="7800000" algn="tl"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91349" tIns="45675" rIns="91349" bIns="45675" rtlCol="0" anchor="ctr"/>
          <a:lstStyle/>
          <a:p>
            <a:pPr algn="ctr" defTabSz="685541" fontAlgn="auto">
              <a:spcBef>
                <a:spcPts val="0"/>
              </a:spcBef>
              <a:spcAft>
                <a:spcPts val="0"/>
              </a:spcAft>
            </a:pPr>
            <a:endParaRPr lang="en-US" sz="1400" dirty="0">
              <a:solidFill>
                <a:srgbClr val="FFFFFF"/>
              </a:solidFill>
            </a:endParaRPr>
          </a:p>
        </p:txBody>
      </p:sp>
      <p:sp>
        <p:nvSpPr>
          <p:cNvPr id="17" name="Title 1"/>
          <p:cNvSpPr>
            <a:spLocks noGrp="1"/>
          </p:cNvSpPr>
          <p:nvPr userDrawn="1">
            <p:ph type="title"/>
          </p:nvPr>
        </p:nvSpPr>
        <p:spPr>
          <a:xfrm>
            <a:off x="804986" y="245549"/>
            <a:ext cx="7771752" cy="761995"/>
          </a:xfrm>
        </p:spPr>
        <p:txBody>
          <a:bodyPr anchor="t" anchorCtr="0"/>
          <a:lstStyle>
            <a:lvl1pPr algn="l" defTabSz="913502" rtl="0" eaLnBrk="1" latinLnBrk="0" hangingPunct="1">
              <a:lnSpc>
                <a:spcPct val="90000"/>
              </a:lnSpc>
              <a:spcBef>
                <a:spcPct val="0"/>
              </a:spcBef>
              <a:buNone/>
              <a:defRPr lang="en-US" sz="2800" b="1" kern="1200" dirty="0">
                <a:ln w="0">
                  <a:noFill/>
                </a:ln>
                <a:solidFill>
                  <a:schemeClr val="tx1"/>
                </a:solidFill>
                <a:effectLst/>
                <a:latin typeface="Arial" pitchFamily="34" charset="0"/>
                <a:ea typeface="+mj-ea"/>
                <a:cs typeface="Arial" pitchFamily="34" charset="0"/>
              </a:defRPr>
            </a:lvl1pPr>
          </a:lstStyle>
          <a:p>
            <a:r>
              <a:rPr lang="en-US"/>
              <a:t>Click to edit Master title style</a:t>
            </a:r>
            <a:endParaRPr lang="en-US" dirty="0"/>
          </a:p>
        </p:txBody>
      </p:sp>
      <p:sp>
        <p:nvSpPr>
          <p:cNvPr id="5" name="Text Placeholder 4"/>
          <p:cNvSpPr>
            <a:spLocks noGrp="1"/>
          </p:cNvSpPr>
          <p:nvPr userDrawn="1">
            <p:ph type="body" sz="quarter" idx="13"/>
          </p:nvPr>
        </p:nvSpPr>
        <p:spPr>
          <a:xfrm>
            <a:off x="804986" y="1363135"/>
            <a:ext cx="7771752" cy="2616201"/>
          </a:xfrm>
        </p:spPr>
        <p:txBody>
          <a:bodyPr lIns="0" tIns="0"/>
          <a:lstStyle>
            <a:lvl1pPr marL="223618" indent="-223618">
              <a:lnSpc>
                <a:spcPct val="120000"/>
              </a:lnSpc>
              <a:buSzPct val="90000"/>
              <a:buFont typeface="Wingdings" pitchFamily="2" charset="2"/>
              <a:buChar char="§"/>
              <a:defRPr sz="2400">
                <a:solidFill>
                  <a:schemeClr val="tx1"/>
                </a:solidFill>
              </a:defRPr>
            </a:lvl1pPr>
          </a:lstStyle>
          <a:p>
            <a:pPr lvl="0"/>
            <a:r>
              <a:rPr lang="en-US"/>
              <a:t>Click to edit Master text styles</a:t>
            </a:r>
          </a:p>
        </p:txBody>
      </p:sp>
      <p:sp>
        <p:nvSpPr>
          <p:cNvPr id="6" name="Footer Placeholder 1"/>
          <p:cNvSpPr txBox="1">
            <a:spLocks/>
          </p:cNvSpPr>
          <p:nvPr userDrawn="1"/>
        </p:nvSpPr>
        <p:spPr>
          <a:xfrm>
            <a:off x="6467758" y="4904652"/>
            <a:ext cx="2057937" cy="137160"/>
          </a:xfrm>
          <a:prstGeom prst="rect">
            <a:avLst/>
          </a:prstGeom>
        </p:spPr>
        <p:txBody>
          <a:bodyPr lIns="68574" tIns="34288" rIns="68574" bIns="34288"/>
          <a:lstStyle/>
          <a:p>
            <a:pPr defTabSz="685748" fontAlgn="auto">
              <a:spcBef>
                <a:spcPts val="0"/>
              </a:spcBef>
              <a:spcAft>
                <a:spcPts val="0"/>
              </a:spcAft>
              <a:defRPr/>
            </a:pPr>
            <a:r>
              <a:rPr lang="en-US" sz="800" dirty="0">
                <a:solidFill>
                  <a:srgbClr val="5F5F5F"/>
                </a:solidFill>
                <a:latin typeface="Calibri"/>
                <a:ea typeface="+mn-ea"/>
              </a:rPr>
              <a:t>Oracle Confidential – Highly Restricted</a:t>
            </a:r>
          </a:p>
        </p:txBody>
      </p:sp>
    </p:spTree>
    <p:extLst>
      <p:ext uri="{BB962C8B-B14F-4D97-AF65-F5344CB8AC3E}">
        <p14:creationId xmlns:p14="http://schemas.microsoft.com/office/powerpoint/2010/main" val="4211251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cSld name="Title Subtitle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808043" y="1164166"/>
            <a:ext cx="7910512" cy="3297237"/>
          </a:xfrm>
        </p:spPr>
        <p:txBody>
          <a:bodyPr/>
          <a:lstStyle>
            <a:lvl1pPr>
              <a:defRPr sz="2400"/>
            </a:lvl1pPr>
            <a:lvl2pPr>
              <a:defRPr sz="2000"/>
            </a:lvl2pPr>
            <a:lvl3pPr>
              <a:defRPr sz="1800"/>
            </a:lvl3pPr>
            <a:lvl4pPr>
              <a:defRPr sz="1800"/>
            </a:lvl4pPr>
            <a:lvl5pPr>
              <a:defRPr sz="1800"/>
            </a:lvl5pPr>
            <a:lvl6pPr>
              <a:defRPr sz="1100"/>
            </a:lvl6pPr>
            <a:lvl7pPr>
              <a:defRPr sz="1100"/>
            </a:lvl7pPr>
            <a:lvl8pPr>
              <a:defRPr sz="1100"/>
            </a:lvl8pPr>
            <a:lvl9pPr>
              <a:defRPr sz="11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808039" y="658589"/>
            <a:ext cx="8139112" cy="318691"/>
          </a:xfrm>
        </p:spPr>
        <p:txBody>
          <a:bodyPr/>
          <a:lstStyle>
            <a:lvl1pPr marL="0" indent="0">
              <a:buNone/>
              <a:defRPr sz="2400">
                <a:solidFill>
                  <a:schemeClr val="accent2"/>
                </a:solidFill>
              </a:defRPr>
            </a:lvl1pPr>
            <a:lvl2pPr>
              <a:defRPr sz="15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a:t>Click to edit Master text styles</a:t>
            </a:r>
          </a:p>
        </p:txBody>
      </p:sp>
      <p:sp>
        <p:nvSpPr>
          <p:cNvPr id="5" name="Footer Placeholder 4"/>
          <p:cNvSpPr>
            <a:spLocks noGrp="1"/>
          </p:cNvSpPr>
          <p:nvPr>
            <p:ph type="ftr" sz="quarter" idx="10"/>
          </p:nvPr>
        </p:nvSpPr>
        <p:spPr>
          <a:xfrm>
            <a:off x="6037270" y="4791075"/>
            <a:ext cx="2895600" cy="274638"/>
          </a:xfrm>
          <a:prstGeom prst="rect">
            <a:avLst/>
          </a:prstGeom>
        </p:spPr>
        <p:txBody>
          <a:bodyPr/>
          <a:lstStyle>
            <a:lvl1pPr>
              <a:defRPr dirty="0" smtClean="0">
                <a:latin typeface="Arial" pitchFamily="34" charset="0"/>
                <a:cs typeface="Arial" pitchFamily="34" charset="0"/>
              </a:defRPr>
            </a:lvl1pPr>
          </a:lstStyle>
          <a:p>
            <a:pPr>
              <a:defRPr/>
            </a:pPr>
            <a:endParaRPr lang="en-US">
              <a:solidFill>
                <a:srgbClr val="5F5F5F"/>
              </a:solidFill>
            </a:endParaRPr>
          </a:p>
        </p:txBody>
      </p:sp>
    </p:spTree>
    <p:extLst>
      <p:ext uri="{BB962C8B-B14F-4D97-AF65-F5344CB8AC3E}">
        <p14:creationId xmlns:p14="http://schemas.microsoft.com/office/powerpoint/2010/main" val="21922833"/>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98D5C63-4642-4C95-846D-ABDAB26BDFB1}" type="datetime1">
              <a:rPr lang="en-US" smtClean="0">
                <a:solidFill>
                  <a:srgbClr val="5F5F5F"/>
                </a:solidFill>
              </a:rPr>
              <a:pPr/>
              <a:t>3/25/2019</a:t>
            </a:fld>
            <a:endParaRPr lang="en-US" dirty="0">
              <a:solidFill>
                <a:srgbClr val="5F5F5F"/>
              </a:solidFill>
            </a:endParaRPr>
          </a:p>
        </p:txBody>
      </p:sp>
      <p:sp>
        <p:nvSpPr>
          <p:cNvPr id="4" name="Slide Number Placeholder 3"/>
          <p:cNvSpPr>
            <a:spLocks noGrp="1"/>
          </p:cNvSpPr>
          <p:nvPr>
            <p:ph type="sldNum" sz="quarter" idx="11"/>
          </p:nvPr>
        </p:nvSpPr>
        <p:spPr/>
        <p:txBody>
          <a:bodyPr/>
          <a:lstStyle/>
          <a:p>
            <a:fld id="{C51EAA63-D034-42AE-91FA-B13B9518C7BE}" type="slidenum">
              <a:rPr lang="en-US" smtClean="0">
                <a:solidFill>
                  <a:srgbClr val="5F5F5F"/>
                </a:solidFill>
              </a:rPr>
              <a:pPr/>
              <a:t>‹#›</a:t>
            </a:fld>
            <a:endParaRPr lang="en-US" dirty="0">
              <a:solidFill>
                <a:srgbClr val="5F5F5F"/>
              </a:solidFill>
            </a:endParaRPr>
          </a:p>
        </p:txBody>
      </p:sp>
      <p:pic>
        <p:nvPicPr>
          <p:cNvPr id="7" name="Oracle red badge logo" descr="Oracle logo in white on red staging background"/>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ltGray">
          <a:xfrm>
            <a:off x="398968" y="4697730"/>
            <a:ext cx="1217463" cy="445770"/>
          </a:xfrm>
          <a:prstGeom prst="rect">
            <a:avLst/>
          </a:prstGeom>
        </p:spPr>
      </p:pic>
    </p:spTree>
    <p:extLst>
      <p:ext uri="{BB962C8B-B14F-4D97-AF65-F5344CB8AC3E}">
        <p14:creationId xmlns:p14="http://schemas.microsoft.com/office/powerpoint/2010/main" val="544275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cSld name="1_Title and Subtitle">
    <p:spTree>
      <p:nvGrpSpPr>
        <p:cNvPr id="1" name=""/>
        <p:cNvGrpSpPr/>
        <p:nvPr/>
      </p:nvGrpSpPr>
      <p:grpSpPr>
        <a:xfrm>
          <a:off x="0" y="0"/>
          <a:ext cx="0" cy="0"/>
          <a:chOff x="0" y="0"/>
          <a:chExt cx="0" cy="0"/>
        </a:xfrm>
      </p:grpSpPr>
      <p:pic>
        <p:nvPicPr>
          <p:cNvPr id="8" name="Picture 7" descr="shutterstock_154730771-neha.jpg"/>
          <p:cNvPicPr>
            <a:picLocks noChangeAspect="1"/>
          </p:cNvPicPr>
          <p:nvPr userDrawn="1"/>
        </p:nvPicPr>
        <p:blipFill rotWithShape="1">
          <a:blip r:embed="rId2" cstate="email">
            <a:duotone>
              <a:srgbClr val="8DA6B1">
                <a:shade val="45000"/>
                <a:satMod val="135000"/>
              </a:srgbClr>
              <a:prstClr val="white"/>
            </a:duotone>
            <a:alphaModFix/>
            <a:extLst>
              <a:ext uri="{28A0092B-C50C-407E-A947-70E740481C1C}">
                <a14:useLocalDpi xmlns:a14="http://schemas.microsoft.com/office/drawing/2010/main"/>
              </a:ext>
            </a:extLst>
          </a:blip>
          <a:srcRect/>
          <a:stretch/>
        </p:blipFill>
        <p:spPr bwMode="gray">
          <a:xfrm>
            <a:off x="139512" y="141760"/>
            <a:ext cx="8864987" cy="4673596"/>
          </a:xfrm>
          <a:prstGeom prst="rect">
            <a:avLst/>
          </a:prstGeom>
        </p:spPr>
      </p:pic>
      <p:sp>
        <p:nvSpPr>
          <p:cNvPr id="6" name="Text Placeholder 12"/>
          <p:cNvSpPr>
            <a:spLocks noGrp="1"/>
          </p:cNvSpPr>
          <p:nvPr>
            <p:ph type="body" sz="quarter" idx="13" hasCustomPrompt="1"/>
          </p:nvPr>
        </p:nvSpPr>
        <p:spPr bwMode="gray">
          <a:xfrm>
            <a:off x="398964" y="1030306"/>
            <a:ext cx="8346072" cy="257474"/>
          </a:xfrm>
        </p:spPr>
        <p:txBody>
          <a:bodyPr>
            <a:noAutofit/>
          </a:bodyPr>
          <a:lstStyle>
            <a:lvl1pPr marL="1191" indent="0">
              <a:spcBef>
                <a:spcPts val="0"/>
              </a:spcBef>
              <a:buFontTx/>
              <a:buNone/>
              <a:defRPr sz="1800" b="1" baseline="0"/>
            </a:lvl1pPr>
            <a:lvl2pPr marL="1191" indent="0">
              <a:buFontTx/>
              <a:buNone/>
              <a:defRPr sz="1800"/>
            </a:lvl2pPr>
            <a:lvl3pPr marL="1191" indent="0">
              <a:buFontTx/>
              <a:buNone/>
              <a:defRPr sz="1800"/>
            </a:lvl3pPr>
            <a:lvl4pPr marL="1191" indent="0">
              <a:buFontTx/>
              <a:buNone/>
              <a:defRPr sz="1800"/>
            </a:lvl4pPr>
            <a:lvl5pPr marL="1191" indent="0">
              <a:buFontTx/>
              <a:buNone/>
              <a:defRPr sz="1800"/>
            </a:lvl5pPr>
            <a:lvl6pPr marL="1191" indent="0">
              <a:buFontTx/>
              <a:buNone/>
              <a:defRPr sz="1800"/>
            </a:lvl6pPr>
            <a:lvl7pPr marL="1191" indent="0">
              <a:buFontTx/>
              <a:buNone/>
              <a:defRPr sz="1800"/>
            </a:lvl7pPr>
            <a:lvl8pPr marL="1191" indent="0">
              <a:buFontTx/>
              <a:buNone/>
              <a:defRPr sz="1800"/>
            </a:lvl8pPr>
            <a:lvl9pPr marL="1191" indent="0">
              <a:buFontTx/>
              <a:buNone/>
              <a:defRPr sz="1800"/>
            </a:lvl9pPr>
          </a:lstStyle>
          <a:p>
            <a:pPr lvl="0"/>
            <a:r>
              <a:rPr dirty="0"/>
              <a:t>Click to add subtitle</a:t>
            </a:r>
          </a:p>
        </p:txBody>
      </p:sp>
      <p:sp>
        <p:nvSpPr>
          <p:cNvPr id="7" name="Title 6"/>
          <p:cNvSpPr>
            <a:spLocks noGrp="1"/>
          </p:cNvSpPr>
          <p:nvPr>
            <p:ph type="title"/>
          </p:nvPr>
        </p:nvSpPr>
        <p:spPr bwMode="gray"/>
        <p:txBody>
          <a:bodyPr/>
          <a:lstStyle/>
          <a:p>
            <a:r>
              <a:rPr lang="en-US"/>
              <a:t>Click to edit Master title style</a:t>
            </a:r>
            <a:endParaRPr dirty="0"/>
          </a:p>
        </p:txBody>
      </p:sp>
      <p:grpSp>
        <p:nvGrpSpPr>
          <p:cNvPr id="2" name="Group 8"/>
          <p:cNvGrpSpPr/>
          <p:nvPr userDrawn="1"/>
        </p:nvGrpSpPr>
        <p:grpSpPr bwMode="gray">
          <a:xfrm>
            <a:off x="0" y="0"/>
            <a:ext cx="9144430" cy="5143500"/>
            <a:chOff x="0" y="0"/>
            <a:chExt cx="12189398" cy="6858000"/>
          </a:xfrm>
          <a:solidFill>
            <a:srgbClr val="D8E1E6"/>
          </a:solidFill>
        </p:grpSpPr>
        <p:sp>
          <p:nvSpPr>
            <p:cNvPr id="10" name="Rectangle 9"/>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541" fontAlgn="auto">
                <a:spcBef>
                  <a:spcPts val="0"/>
                </a:spcBef>
                <a:spcAft>
                  <a:spcPts val="0"/>
                </a:spcAft>
              </a:pPr>
              <a:endParaRPr sz="1400" dirty="0">
                <a:solidFill>
                  <a:srgbClr val="FFFFFF"/>
                </a:solidFill>
              </a:endParaRPr>
            </a:p>
          </p:txBody>
        </p:sp>
        <p:sp>
          <p:nvSpPr>
            <p:cNvPr id="11" name="Rectangle 10"/>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541" fontAlgn="auto">
                <a:spcBef>
                  <a:spcPts val="0"/>
                </a:spcBef>
                <a:spcAft>
                  <a:spcPts val="0"/>
                </a:spcAft>
              </a:pPr>
              <a:endParaRPr sz="1400" dirty="0">
                <a:solidFill>
                  <a:srgbClr val="FFFFFF"/>
                </a:solidFill>
              </a:endParaRPr>
            </a:p>
          </p:txBody>
        </p:sp>
        <p:sp>
          <p:nvSpPr>
            <p:cNvPr id="12" name="Rectangle 11"/>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541" fontAlgn="auto">
                <a:spcBef>
                  <a:spcPts val="0"/>
                </a:spcBef>
                <a:spcAft>
                  <a:spcPts val="0"/>
                </a:spcAft>
              </a:pPr>
              <a:endParaRPr sz="1400" dirty="0">
                <a:solidFill>
                  <a:srgbClr val="FFFFFF"/>
                </a:solidFill>
              </a:endParaRPr>
            </a:p>
          </p:txBody>
        </p:sp>
        <p:sp>
          <p:nvSpPr>
            <p:cNvPr id="13" name="Rectangle 12"/>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541" fontAlgn="auto">
                <a:spcBef>
                  <a:spcPts val="0"/>
                </a:spcBef>
                <a:spcAft>
                  <a:spcPts val="0"/>
                </a:spcAft>
              </a:pPr>
              <a:endParaRPr sz="1400" dirty="0">
                <a:solidFill>
                  <a:srgbClr val="FFFFFF"/>
                </a:solidFill>
              </a:endParaRPr>
            </a:p>
          </p:txBody>
        </p:sp>
      </p:grpSp>
      <p:sp>
        <p:nvSpPr>
          <p:cNvPr id="14" name="Date Placeholder 3"/>
          <p:cNvSpPr>
            <a:spLocks noGrp="1"/>
          </p:cNvSpPr>
          <p:nvPr>
            <p:ph type="dt" sz="half" idx="2"/>
          </p:nvPr>
        </p:nvSpPr>
        <p:spPr bwMode="gray">
          <a:xfrm>
            <a:off x="3137415" y="4917186"/>
            <a:ext cx="920038" cy="137160"/>
          </a:xfrm>
          <a:prstGeom prst="rect">
            <a:avLst/>
          </a:prstGeom>
        </p:spPr>
        <p:txBody>
          <a:bodyPr vert="horz" wrap="none" lIns="0" tIns="0" rIns="0" bIns="0" rtlCol="0" anchor="ctr" anchorCtr="0">
            <a:noAutofit/>
          </a:bodyPr>
          <a:lstStyle>
            <a:lvl1pPr algn="r">
              <a:defRPr sz="600">
                <a:solidFill>
                  <a:schemeClr val="tx1"/>
                </a:solidFill>
              </a:defRPr>
            </a:lvl1pPr>
          </a:lstStyle>
          <a:p>
            <a:fld id="{A718958A-9F27-4D6C-B415-57AEE315FBE4}" type="datetime1">
              <a:rPr lang="en-US" smtClean="0">
                <a:solidFill>
                  <a:srgbClr val="58595B"/>
                </a:solidFill>
              </a:rPr>
              <a:pPr/>
              <a:t>3/25/2019</a:t>
            </a:fld>
            <a:endParaRPr lang="en-US" dirty="0">
              <a:solidFill>
                <a:srgbClr val="58595B"/>
              </a:solidFill>
            </a:endParaRPr>
          </a:p>
        </p:txBody>
      </p:sp>
      <p:sp>
        <p:nvSpPr>
          <p:cNvPr id="16" name="Slide Number Placeholder 5"/>
          <p:cNvSpPr>
            <a:spLocks noGrp="1"/>
          </p:cNvSpPr>
          <p:nvPr>
            <p:ph type="sldNum" sz="quarter" idx="4"/>
          </p:nvPr>
        </p:nvSpPr>
        <p:spPr bwMode="gray">
          <a:xfrm>
            <a:off x="8459212" y="4917186"/>
            <a:ext cx="286320" cy="137160"/>
          </a:xfrm>
          <a:prstGeom prst="rect">
            <a:avLst/>
          </a:prstGeom>
        </p:spPr>
        <p:txBody>
          <a:bodyPr vert="horz" wrap="none" lIns="0" tIns="0" rIns="0" bIns="0" rtlCol="0" anchor="ctr" anchorCtr="0">
            <a:noAutofit/>
          </a:bodyPr>
          <a:lstStyle>
            <a:lvl1pPr algn="r">
              <a:defRPr sz="600">
                <a:solidFill>
                  <a:schemeClr val="tx1"/>
                </a:solidFill>
              </a:defRPr>
            </a:lvl1pPr>
          </a:lstStyle>
          <a:p>
            <a:fld id="{C51EAA63-D034-42AE-91FA-B13B9518C7BE}" type="slidenum">
              <a:rPr lang="en-US" smtClean="0">
                <a:solidFill>
                  <a:srgbClr val="58595B"/>
                </a:solidFill>
              </a:rPr>
              <a:pPr/>
              <a:t>‹#›</a:t>
            </a:fld>
            <a:endParaRPr lang="en-US" dirty="0">
              <a:solidFill>
                <a:srgbClr val="58595B"/>
              </a:solidFill>
            </a:endParaRPr>
          </a:p>
        </p:txBody>
      </p:sp>
      <p:sp>
        <p:nvSpPr>
          <p:cNvPr id="17" name="TextBox 16"/>
          <p:cNvSpPr txBox="1"/>
          <p:nvPr userDrawn="1"/>
        </p:nvSpPr>
        <p:spPr bwMode="gray">
          <a:xfrm>
            <a:off x="4033555" y="4917186"/>
            <a:ext cx="2400925" cy="137160"/>
          </a:xfrm>
          <a:prstGeom prst="rect">
            <a:avLst/>
          </a:prstGeom>
          <a:noFill/>
        </p:spPr>
        <p:txBody>
          <a:bodyPr vert="horz" wrap="none" lIns="0" tIns="0" rIns="0" bIns="0" rtlCol="0" anchor="ctr" anchorCtr="0">
            <a:noAutofit/>
          </a:bodyPr>
          <a:lstStyle/>
          <a:p>
            <a:pPr algn="r" defTabSz="685541" fontAlgn="auto">
              <a:spcBef>
                <a:spcPts val="0"/>
              </a:spcBef>
              <a:spcAft>
                <a:spcPts val="0"/>
              </a:spcAft>
            </a:pPr>
            <a:r>
              <a:rPr sz="600" dirty="0">
                <a:solidFill>
                  <a:srgbClr val="58595B"/>
                </a:solidFill>
                <a:latin typeface="Calibri"/>
                <a:ea typeface="+mn-ea"/>
              </a:rPr>
              <a:t>Copyright © </a:t>
            </a:r>
            <a:r>
              <a:rPr lang="en-US" sz="600" dirty="0">
                <a:solidFill>
                  <a:srgbClr val="58595B"/>
                </a:solidFill>
                <a:latin typeface="Calibri"/>
                <a:ea typeface="+mn-ea"/>
              </a:rPr>
              <a:t>2016,</a:t>
            </a:r>
            <a:r>
              <a:rPr sz="600" dirty="0">
                <a:solidFill>
                  <a:srgbClr val="58595B"/>
                </a:solidFill>
                <a:latin typeface="Calibri"/>
                <a:ea typeface="+mn-ea"/>
              </a:rPr>
              <a:t> Oracle and/or its affiliates. All rights reserved.  </a:t>
            </a:r>
          </a:p>
        </p:txBody>
      </p:sp>
      <p:pic>
        <p:nvPicPr>
          <p:cNvPr id="18" name="Picture 17" descr="Oracle logo in white on red staging background"/>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397868" y="4697730"/>
            <a:ext cx="1219171" cy="445770"/>
          </a:xfrm>
          <a:prstGeom prst="rect">
            <a:avLst/>
          </a:prstGeom>
        </p:spPr>
      </p:pic>
    </p:spTree>
    <p:extLst>
      <p:ext uri="{BB962C8B-B14F-4D97-AF65-F5344CB8AC3E}">
        <p14:creationId xmlns:p14="http://schemas.microsoft.com/office/powerpoint/2010/main" val="3644490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3_Title-Only">
    <p:spTree>
      <p:nvGrpSpPr>
        <p:cNvPr id="1" name=""/>
        <p:cNvGrpSpPr/>
        <p:nvPr/>
      </p:nvGrpSpPr>
      <p:grpSpPr>
        <a:xfrm>
          <a:off x="0" y="0"/>
          <a:ext cx="0" cy="0"/>
          <a:chOff x="0" y="0"/>
          <a:chExt cx="0" cy="0"/>
        </a:xfrm>
      </p:grpSpPr>
      <p:pic>
        <p:nvPicPr>
          <p:cNvPr id="13" name="Picture 12"/>
          <p:cNvPicPr>
            <a:picLocks noChangeAspect="1"/>
          </p:cNvPicPr>
          <p:nvPr userDrawn="1"/>
        </p:nvPicPr>
        <p:blipFill rotWithShape="1">
          <a:blip r:embed="rId2" cstate="screen">
            <a:alphaModFix amt="63000"/>
            <a:extLst>
              <a:ext uri="{28A0092B-C50C-407E-A947-70E740481C1C}">
                <a14:useLocalDpi xmlns:a14="http://schemas.microsoft.com/office/drawing/2010/main"/>
              </a:ext>
            </a:extLst>
          </a:blip>
          <a:srcRect/>
          <a:stretch/>
        </p:blipFill>
        <p:spPr>
          <a:xfrm>
            <a:off x="85191" y="0"/>
            <a:ext cx="9059238" cy="5054346"/>
          </a:xfrm>
          <a:prstGeom prst="rect">
            <a:avLst/>
          </a:prstGeom>
        </p:spPr>
      </p:pic>
      <p:sp>
        <p:nvSpPr>
          <p:cNvPr id="5" name="Slide Number Placeholder 4"/>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
        <p:nvSpPr>
          <p:cNvPr id="2" name="Title 1"/>
          <p:cNvSpPr>
            <a:spLocks noGrp="1"/>
          </p:cNvSpPr>
          <p:nvPr>
            <p:ph type="title"/>
          </p:nvPr>
        </p:nvSpPr>
        <p:spPr/>
        <p:txBody>
          <a:bodyPr/>
          <a:lstStyle/>
          <a:p>
            <a:r>
              <a:rPr lang="en-US"/>
              <a:t>Click to edit Master title style</a:t>
            </a:r>
          </a:p>
        </p:txBody>
      </p:sp>
      <p:grpSp>
        <p:nvGrpSpPr>
          <p:cNvPr id="3" name="Group 5"/>
          <p:cNvGrpSpPr/>
          <p:nvPr userDrawn="1"/>
        </p:nvGrpSpPr>
        <p:grpSpPr>
          <a:xfrm>
            <a:off x="0" y="0"/>
            <a:ext cx="9144430" cy="5143500"/>
            <a:chOff x="0" y="0"/>
            <a:chExt cx="12189398" cy="6858000"/>
          </a:xfrm>
          <a:solidFill>
            <a:srgbClr val="D8E1E6"/>
          </a:solidFill>
        </p:grpSpPr>
        <p:sp>
          <p:nvSpPr>
            <p:cNvPr id="7" name="Rectangle 6"/>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541" fontAlgn="auto">
                <a:spcBef>
                  <a:spcPts val="0"/>
                </a:spcBef>
                <a:spcAft>
                  <a:spcPts val="0"/>
                </a:spcAft>
              </a:pPr>
              <a:endParaRPr sz="1400" dirty="0">
                <a:solidFill>
                  <a:srgbClr val="FFFFFF"/>
                </a:solidFill>
              </a:endParaRPr>
            </a:p>
          </p:txBody>
        </p:sp>
        <p:sp>
          <p:nvSpPr>
            <p:cNvPr id="8" name="Rectangle 7"/>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541" fontAlgn="auto">
                <a:spcBef>
                  <a:spcPts val="0"/>
                </a:spcBef>
                <a:spcAft>
                  <a:spcPts val="0"/>
                </a:spcAft>
              </a:pPr>
              <a:endParaRPr sz="1400" dirty="0">
                <a:solidFill>
                  <a:srgbClr val="FFFFFF"/>
                </a:solidFill>
              </a:endParaRPr>
            </a:p>
          </p:txBody>
        </p:sp>
        <p:sp>
          <p:nvSpPr>
            <p:cNvPr id="9" name="Rectangle 8"/>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541" fontAlgn="auto">
                <a:spcBef>
                  <a:spcPts val="0"/>
                </a:spcBef>
                <a:spcAft>
                  <a:spcPts val="0"/>
                </a:spcAft>
              </a:pPr>
              <a:endParaRPr sz="1400" dirty="0">
                <a:solidFill>
                  <a:srgbClr val="FFFFFF"/>
                </a:solidFill>
              </a:endParaRPr>
            </a:p>
          </p:txBody>
        </p:sp>
        <p:sp>
          <p:nvSpPr>
            <p:cNvPr id="10" name="Rectangle 9"/>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541" fontAlgn="auto">
                <a:spcBef>
                  <a:spcPts val="0"/>
                </a:spcBef>
                <a:spcAft>
                  <a:spcPts val="0"/>
                </a:spcAft>
              </a:pPr>
              <a:endParaRPr sz="1400" dirty="0">
                <a:solidFill>
                  <a:srgbClr val="FFFFFF"/>
                </a:solidFill>
              </a:endParaRPr>
            </a:p>
          </p:txBody>
        </p:sp>
      </p:grpSp>
      <p:sp>
        <p:nvSpPr>
          <p:cNvPr id="11" name="TextBox 10"/>
          <p:cNvSpPr txBox="1"/>
          <p:nvPr userDrawn="1"/>
        </p:nvSpPr>
        <p:spPr>
          <a:xfrm>
            <a:off x="3951894" y="4917186"/>
            <a:ext cx="2400925" cy="137160"/>
          </a:xfrm>
          <a:prstGeom prst="rect">
            <a:avLst/>
          </a:prstGeom>
          <a:noFill/>
        </p:spPr>
        <p:txBody>
          <a:bodyPr vert="horz" wrap="none" lIns="0" tIns="0" rIns="0" bIns="0" rtlCol="0" anchor="ctr" anchorCtr="0">
            <a:noAutofit/>
          </a:bodyPr>
          <a:lstStyle/>
          <a:p>
            <a:pPr algn="r" defTabSz="685541" fontAlgn="auto">
              <a:spcBef>
                <a:spcPts val="0"/>
              </a:spcBef>
              <a:spcAft>
                <a:spcPts val="0"/>
              </a:spcAft>
            </a:pPr>
            <a:r>
              <a:rPr sz="600" dirty="0">
                <a:solidFill>
                  <a:srgbClr val="58595B"/>
                </a:solidFill>
                <a:latin typeface="Calibri"/>
                <a:ea typeface="+mn-ea"/>
              </a:rPr>
              <a:t>Copyright © </a:t>
            </a:r>
            <a:r>
              <a:rPr lang="en-US" sz="600" dirty="0">
                <a:solidFill>
                  <a:srgbClr val="58595B"/>
                </a:solidFill>
                <a:latin typeface="Calibri"/>
                <a:ea typeface="+mn-ea"/>
              </a:rPr>
              <a:t>2017,</a:t>
            </a:r>
            <a:r>
              <a:rPr sz="600" dirty="0">
                <a:solidFill>
                  <a:srgbClr val="58595B"/>
                </a:solidFill>
                <a:latin typeface="Calibri"/>
                <a:ea typeface="+mn-ea"/>
              </a:rPr>
              <a:t> Oracle and/or its affiliates. All rights reserved.  </a:t>
            </a:r>
          </a:p>
        </p:txBody>
      </p:sp>
      <p:pic>
        <p:nvPicPr>
          <p:cNvPr id="12" name="Picture 11" descr="Oracle logo in white on red staging background"/>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97868" y="4697730"/>
            <a:ext cx="1219171" cy="445770"/>
          </a:xfrm>
          <a:prstGeom prst="rect">
            <a:avLst/>
          </a:prstGeom>
        </p:spPr>
      </p:pic>
    </p:spTree>
    <p:extLst>
      <p:ext uri="{BB962C8B-B14F-4D97-AF65-F5344CB8AC3E}">
        <p14:creationId xmlns:p14="http://schemas.microsoft.com/office/powerpoint/2010/main" val="2787822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smtClean="0"/>
              <a:t>Click to edit Master title style</a:t>
            </a:r>
            <a:endParaRPr lang="en-US"/>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856" indent="0" algn="ctr">
              <a:buNone/>
              <a:defRPr sz="1500"/>
            </a:lvl2pPr>
            <a:lvl3pPr marL="685720" indent="0" algn="ctr">
              <a:buNone/>
              <a:defRPr sz="1400"/>
            </a:lvl3pPr>
            <a:lvl4pPr marL="1028579" indent="0" algn="ctr">
              <a:buNone/>
              <a:defRPr sz="1200"/>
            </a:lvl4pPr>
            <a:lvl5pPr marL="1371441" indent="0" algn="ctr">
              <a:buNone/>
              <a:defRPr sz="1200"/>
            </a:lvl5pPr>
            <a:lvl6pPr marL="1714297" indent="0" algn="ctr">
              <a:buNone/>
              <a:defRPr sz="1200"/>
            </a:lvl6pPr>
            <a:lvl7pPr marL="2057161" indent="0" algn="ctr">
              <a:buNone/>
              <a:defRPr sz="1200"/>
            </a:lvl7pPr>
            <a:lvl8pPr marL="2400020" indent="0" algn="ctr">
              <a:buNone/>
              <a:defRPr sz="1200"/>
            </a:lvl8pPr>
            <a:lvl9pPr marL="2742882" indent="0" algn="ctr">
              <a:buNone/>
              <a:defRPr sz="12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EF47F97-A07B-49D4-83A4-F387FAF1FDA0}" type="datetimeFigureOut">
              <a:rPr lang="en-US" smtClean="0">
                <a:solidFill>
                  <a:prstClr val="black">
                    <a:tint val="75000"/>
                  </a:prstClr>
                </a:solidFill>
              </a:rPr>
              <a:pPr/>
              <a:t>3/25/2019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221991DE-B582-4921-B0D4-F6A3428747B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801200464"/>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EF47F97-A07B-49D4-83A4-F387FAF1FDA0}" type="datetimeFigureOut">
              <a:rPr lang="en-US" smtClean="0">
                <a:solidFill>
                  <a:prstClr val="black">
                    <a:tint val="75000"/>
                  </a:prstClr>
                </a:solidFill>
              </a:rPr>
              <a:pPr/>
              <a:t>3/25/2019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221991DE-B582-4921-B0D4-F6A3428747B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053937756"/>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7" y="1282307"/>
            <a:ext cx="7886700" cy="2139553"/>
          </a:xfrm>
        </p:spPr>
        <p:txBody>
          <a:bodyPr anchor="b"/>
          <a:lstStyle>
            <a:lvl1pPr>
              <a:defRPr sz="4500"/>
            </a:lvl1pPr>
          </a:lstStyle>
          <a:p>
            <a:r>
              <a:rPr lang="en-US" smtClean="0"/>
              <a:t>Click to edit Master title style</a:t>
            </a:r>
            <a:endParaRPr lang="en-US"/>
          </a:p>
        </p:txBody>
      </p:sp>
      <p:sp>
        <p:nvSpPr>
          <p:cNvPr id="3" name="Text Placeholder 2"/>
          <p:cNvSpPr>
            <a:spLocks noGrp="1"/>
          </p:cNvSpPr>
          <p:nvPr>
            <p:ph type="body" idx="1"/>
          </p:nvPr>
        </p:nvSpPr>
        <p:spPr>
          <a:xfrm>
            <a:off x="623887" y="3442099"/>
            <a:ext cx="7886700" cy="1125140"/>
          </a:xfrm>
        </p:spPr>
        <p:txBody>
          <a:bodyPr/>
          <a:lstStyle>
            <a:lvl1pPr marL="0" indent="0">
              <a:buNone/>
              <a:defRPr sz="1800">
                <a:solidFill>
                  <a:schemeClr val="tx1">
                    <a:tint val="75000"/>
                  </a:schemeClr>
                </a:solidFill>
              </a:defRPr>
            </a:lvl1pPr>
            <a:lvl2pPr marL="342856" indent="0">
              <a:buNone/>
              <a:defRPr sz="1500">
                <a:solidFill>
                  <a:schemeClr val="tx1">
                    <a:tint val="75000"/>
                  </a:schemeClr>
                </a:solidFill>
              </a:defRPr>
            </a:lvl2pPr>
            <a:lvl3pPr marL="685720" indent="0">
              <a:buNone/>
              <a:defRPr sz="1400">
                <a:solidFill>
                  <a:schemeClr val="tx1">
                    <a:tint val="75000"/>
                  </a:schemeClr>
                </a:solidFill>
              </a:defRPr>
            </a:lvl3pPr>
            <a:lvl4pPr marL="1028579" indent="0">
              <a:buNone/>
              <a:defRPr sz="1200">
                <a:solidFill>
                  <a:schemeClr val="tx1">
                    <a:tint val="75000"/>
                  </a:schemeClr>
                </a:solidFill>
              </a:defRPr>
            </a:lvl4pPr>
            <a:lvl5pPr marL="1371441" indent="0">
              <a:buNone/>
              <a:defRPr sz="1200">
                <a:solidFill>
                  <a:schemeClr val="tx1">
                    <a:tint val="75000"/>
                  </a:schemeClr>
                </a:solidFill>
              </a:defRPr>
            </a:lvl5pPr>
            <a:lvl6pPr marL="1714297" indent="0">
              <a:buNone/>
              <a:defRPr sz="1200">
                <a:solidFill>
                  <a:schemeClr val="tx1">
                    <a:tint val="75000"/>
                  </a:schemeClr>
                </a:solidFill>
              </a:defRPr>
            </a:lvl6pPr>
            <a:lvl7pPr marL="2057161" indent="0">
              <a:buNone/>
              <a:defRPr sz="1200">
                <a:solidFill>
                  <a:schemeClr val="tx1">
                    <a:tint val="75000"/>
                  </a:schemeClr>
                </a:solidFill>
              </a:defRPr>
            </a:lvl7pPr>
            <a:lvl8pPr marL="2400020" indent="0">
              <a:buNone/>
              <a:defRPr sz="1200">
                <a:solidFill>
                  <a:schemeClr val="tx1">
                    <a:tint val="75000"/>
                  </a:schemeClr>
                </a:solidFill>
              </a:defRPr>
            </a:lvl8pPr>
            <a:lvl9pPr marL="2742882" indent="0">
              <a:buNone/>
              <a:defRPr sz="12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EF47F97-A07B-49D4-83A4-F387FAF1FDA0}" type="datetimeFigureOut">
              <a:rPr lang="en-US" smtClean="0">
                <a:solidFill>
                  <a:prstClr val="black">
                    <a:tint val="75000"/>
                  </a:prstClr>
                </a:solidFill>
              </a:rPr>
              <a:pPr/>
              <a:t>3/25/2019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221991DE-B582-4921-B0D4-F6A3428747B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0949200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1_Title-Only">
    <p:spTree>
      <p:nvGrpSpPr>
        <p:cNvPr id="1" name=""/>
        <p:cNvGrpSpPr/>
        <p:nvPr/>
      </p:nvGrpSpPr>
      <p:grpSpPr>
        <a:xfrm>
          <a:off x="0" y="0"/>
          <a:ext cx="0" cy="0"/>
          <a:chOff x="0" y="0"/>
          <a:chExt cx="0" cy="0"/>
        </a:xfrm>
      </p:grpSpPr>
      <p:pic>
        <p:nvPicPr>
          <p:cNvPr id="13" name="Picture 12"/>
          <p:cNvPicPr>
            <a:picLocks noChangeAspect="1"/>
          </p:cNvPicPr>
          <p:nvPr userDrawn="1"/>
        </p:nvPicPr>
        <p:blipFill rotWithShape="1">
          <a:blip r:embed="rId2" cstate="screen">
            <a:alphaModFix amt="63000"/>
            <a:extLst>
              <a:ext uri="{28A0092B-C50C-407E-A947-70E740481C1C}">
                <a14:useLocalDpi xmlns:a14="http://schemas.microsoft.com/office/drawing/2010/main"/>
              </a:ext>
            </a:extLst>
          </a:blip>
          <a:srcRect/>
          <a:stretch/>
        </p:blipFill>
        <p:spPr>
          <a:xfrm>
            <a:off x="85191" y="0"/>
            <a:ext cx="9059238" cy="5054346"/>
          </a:xfrm>
          <a:prstGeom prst="rect">
            <a:avLst/>
          </a:prstGeom>
        </p:spPr>
      </p:pic>
      <p:sp>
        <p:nvSpPr>
          <p:cNvPr id="14" name="Rectangle 13"/>
          <p:cNvSpPr/>
          <p:nvPr userDrawn="1"/>
        </p:nvSpPr>
        <p:spPr>
          <a:xfrm>
            <a:off x="145510" y="2409732"/>
            <a:ext cx="8998491" cy="2644614"/>
          </a:xfrm>
          <a:prstGeom prst="rect">
            <a:avLst/>
          </a:prstGeom>
          <a:solidFill>
            <a:schemeClr val="bg2">
              <a:alpha val="84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74" tIns="34288" rIns="68574" bIns="34288" numCol="1" spcCol="0" rtlCol="0" fromWordArt="0" anchor="ctr" anchorCtr="0" forceAA="0" compatLnSpc="1">
            <a:prstTxWarp prst="textNoShape">
              <a:avLst/>
            </a:prstTxWarp>
            <a:noAutofit/>
          </a:bodyPr>
          <a:lstStyle/>
          <a:p>
            <a:pPr algn="ctr" defTabSz="685748" fontAlgn="auto">
              <a:lnSpc>
                <a:spcPct val="90000"/>
              </a:lnSpc>
              <a:spcBef>
                <a:spcPts val="0"/>
              </a:spcBef>
              <a:spcAft>
                <a:spcPts val="0"/>
              </a:spcAft>
            </a:pPr>
            <a:endParaRPr lang="en-US" sz="1400" dirty="0">
              <a:solidFill>
                <a:srgbClr val="FFFFFF"/>
              </a:solidFill>
            </a:endParaRPr>
          </a:p>
        </p:txBody>
      </p:sp>
      <p:sp>
        <p:nvSpPr>
          <p:cNvPr id="5" name="Slide Number Placeholder 4"/>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
        <p:nvSpPr>
          <p:cNvPr id="2" name="Title 1"/>
          <p:cNvSpPr>
            <a:spLocks noGrp="1"/>
          </p:cNvSpPr>
          <p:nvPr>
            <p:ph type="title"/>
          </p:nvPr>
        </p:nvSpPr>
        <p:spPr/>
        <p:txBody>
          <a:bodyPr/>
          <a:lstStyle/>
          <a:p>
            <a:r>
              <a:rPr lang="en-US" smtClean="0"/>
              <a:t>Click to edit Master title style</a:t>
            </a:r>
            <a:endParaRPr lang="en-US"/>
          </a:p>
        </p:txBody>
      </p:sp>
      <p:grpSp>
        <p:nvGrpSpPr>
          <p:cNvPr id="3" name="Group 5"/>
          <p:cNvGrpSpPr/>
          <p:nvPr userDrawn="1"/>
        </p:nvGrpSpPr>
        <p:grpSpPr>
          <a:xfrm>
            <a:off x="0" y="0"/>
            <a:ext cx="9144430" cy="5143500"/>
            <a:chOff x="0" y="0"/>
            <a:chExt cx="12189398" cy="6858000"/>
          </a:xfrm>
          <a:solidFill>
            <a:srgbClr val="D8E1E6"/>
          </a:solidFill>
        </p:grpSpPr>
        <p:sp>
          <p:nvSpPr>
            <p:cNvPr id="7" name="Rectangle 6"/>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48" fontAlgn="auto">
                <a:spcBef>
                  <a:spcPts val="0"/>
                </a:spcBef>
                <a:spcAft>
                  <a:spcPts val="0"/>
                </a:spcAft>
              </a:pPr>
              <a:endParaRPr sz="1400" dirty="0">
                <a:solidFill>
                  <a:srgbClr val="FFFFFF"/>
                </a:solidFill>
              </a:endParaRPr>
            </a:p>
          </p:txBody>
        </p:sp>
        <p:sp>
          <p:nvSpPr>
            <p:cNvPr id="8" name="Rectangle 7"/>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48" fontAlgn="auto">
                <a:spcBef>
                  <a:spcPts val="0"/>
                </a:spcBef>
                <a:spcAft>
                  <a:spcPts val="0"/>
                </a:spcAft>
              </a:pPr>
              <a:endParaRPr sz="1400" dirty="0">
                <a:solidFill>
                  <a:srgbClr val="FFFFFF"/>
                </a:solidFill>
              </a:endParaRPr>
            </a:p>
          </p:txBody>
        </p:sp>
        <p:sp>
          <p:nvSpPr>
            <p:cNvPr id="9" name="Rectangle 8"/>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48" fontAlgn="auto">
                <a:spcBef>
                  <a:spcPts val="0"/>
                </a:spcBef>
                <a:spcAft>
                  <a:spcPts val="0"/>
                </a:spcAft>
              </a:pPr>
              <a:endParaRPr sz="1400" dirty="0">
                <a:solidFill>
                  <a:srgbClr val="FFFFFF"/>
                </a:solidFill>
              </a:endParaRPr>
            </a:p>
          </p:txBody>
        </p:sp>
        <p:sp>
          <p:nvSpPr>
            <p:cNvPr id="10" name="Rectangle 9"/>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48" fontAlgn="auto">
                <a:spcBef>
                  <a:spcPts val="0"/>
                </a:spcBef>
                <a:spcAft>
                  <a:spcPts val="0"/>
                </a:spcAft>
              </a:pPr>
              <a:endParaRPr sz="1400" dirty="0">
                <a:solidFill>
                  <a:srgbClr val="FFFFFF"/>
                </a:solidFill>
              </a:endParaRPr>
            </a:p>
          </p:txBody>
        </p:sp>
      </p:grpSp>
      <p:sp>
        <p:nvSpPr>
          <p:cNvPr id="11" name="TextBox 10"/>
          <p:cNvSpPr txBox="1"/>
          <p:nvPr userDrawn="1"/>
        </p:nvSpPr>
        <p:spPr>
          <a:xfrm>
            <a:off x="3951894" y="4917186"/>
            <a:ext cx="2400925" cy="137160"/>
          </a:xfrm>
          <a:prstGeom prst="rect">
            <a:avLst/>
          </a:prstGeom>
          <a:noFill/>
        </p:spPr>
        <p:txBody>
          <a:bodyPr vert="horz" wrap="none" lIns="0" tIns="0" rIns="0" bIns="0" rtlCol="0" anchor="ctr" anchorCtr="0">
            <a:noAutofit/>
          </a:bodyPr>
          <a:lstStyle/>
          <a:p>
            <a:pPr algn="r" defTabSz="685748" fontAlgn="auto">
              <a:spcBef>
                <a:spcPts val="0"/>
              </a:spcBef>
              <a:spcAft>
                <a:spcPts val="0"/>
              </a:spcAft>
            </a:pPr>
            <a:r>
              <a:rPr sz="600" dirty="0">
                <a:solidFill>
                  <a:srgbClr val="58595B"/>
                </a:solidFill>
                <a:latin typeface="Calibri"/>
                <a:ea typeface="+mn-ea"/>
              </a:rPr>
              <a:t>Copyright © </a:t>
            </a:r>
            <a:r>
              <a:rPr lang="en-US" sz="600" dirty="0" smtClean="0">
                <a:solidFill>
                  <a:srgbClr val="58595B"/>
                </a:solidFill>
                <a:latin typeface="Calibri"/>
                <a:ea typeface="+mn-ea"/>
              </a:rPr>
              <a:t>2017,</a:t>
            </a:r>
            <a:r>
              <a:rPr sz="600" dirty="0" smtClean="0">
                <a:solidFill>
                  <a:srgbClr val="58595B"/>
                </a:solidFill>
                <a:latin typeface="Calibri"/>
                <a:ea typeface="+mn-ea"/>
              </a:rPr>
              <a:t> </a:t>
            </a:r>
            <a:r>
              <a:rPr sz="600" dirty="0">
                <a:solidFill>
                  <a:srgbClr val="58595B"/>
                </a:solidFill>
                <a:latin typeface="Calibri"/>
                <a:ea typeface="+mn-ea"/>
              </a:rPr>
              <a:t>Oracle and/or its affiliates. All rights reserved.  </a:t>
            </a:r>
          </a:p>
        </p:txBody>
      </p:sp>
      <p:pic>
        <p:nvPicPr>
          <p:cNvPr id="12" name="Picture 11" descr="Oracle logo in white on red staging background"/>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97868" y="4697730"/>
            <a:ext cx="1219171" cy="445770"/>
          </a:xfrm>
          <a:prstGeom prst="rect">
            <a:avLst/>
          </a:prstGeom>
        </p:spPr>
      </p:pic>
    </p:spTree>
    <p:extLst>
      <p:ext uri="{BB962C8B-B14F-4D97-AF65-F5344CB8AC3E}">
        <p14:creationId xmlns:p14="http://schemas.microsoft.com/office/powerpoint/2010/main" val="2679968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28651" y="1369219"/>
            <a:ext cx="3886200" cy="326350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29150" y="1369219"/>
            <a:ext cx="3886200" cy="326350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6EF47F97-A07B-49D4-83A4-F387FAF1FDA0}" type="datetimeFigureOut">
              <a:rPr lang="en-US" smtClean="0">
                <a:solidFill>
                  <a:prstClr val="black">
                    <a:tint val="75000"/>
                  </a:prstClr>
                </a:solidFill>
              </a:rPr>
              <a:pPr/>
              <a:t>3/25/2019</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221991DE-B582-4921-B0D4-F6A3428747B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986938677"/>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7"/>
            <a:ext cx="7886700" cy="994172"/>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856" indent="0">
              <a:buNone/>
              <a:defRPr sz="1500" b="1"/>
            </a:lvl2pPr>
            <a:lvl3pPr marL="685720" indent="0">
              <a:buNone/>
              <a:defRPr sz="1400" b="1"/>
            </a:lvl3pPr>
            <a:lvl4pPr marL="1028579" indent="0">
              <a:buNone/>
              <a:defRPr sz="1200" b="1"/>
            </a:lvl4pPr>
            <a:lvl5pPr marL="1371441" indent="0">
              <a:buNone/>
              <a:defRPr sz="1200" b="1"/>
            </a:lvl5pPr>
            <a:lvl6pPr marL="1714297" indent="0">
              <a:buNone/>
              <a:defRPr sz="1200" b="1"/>
            </a:lvl6pPr>
            <a:lvl7pPr marL="2057161" indent="0">
              <a:buNone/>
              <a:defRPr sz="1200" b="1"/>
            </a:lvl7pPr>
            <a:lvl8pPr marL="2400020" indent="0">
              <a:buNone/>
              <a:defRPr sz="1200" b="1"/>
            </a:lvl8pPr>
            <a:lvl9pPr marL="2742882"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629842" y="1878806"/>
            <a:ext cx="3868340" cy="276344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856" indent="0">
              <a:buNone/>
              <a:defRPr sz="1500" b="1"/>
            </a:lvl2pPr>
            <a:lvl3pPr marL="685720" indent="0">
              <a:buNone/>
              <a:defRPr sz="1400" b="1"/>
            </a:lvl3pPr>
            <a:lvl4pPr marL="1028579" indent="0">
              <a:buNone/>
              <a:defRPr sz="1200" b="1"/>
            </a:lvl4pPr>
            <a:lvl5pPr marL="1371441" indent="0">
              <a:buNone/>
              <a:defRPr sz="1200" b="1"/>
            </a:lvl5pPr>
            <a:lvl6pPr marL="1714297" indent="0">
              <a:buNone/>
              <a:defRPr sz="1200" b="1"/>
            </a:lvl6pPr>
            <a:lvl7pPr marL="2057161" indent="0">
              <a:buNone/>
              <a:defRPr sz="1200" b="1"/>
            </a:lvl7pPr>
            <a:lvl8pPr marL="2400020" indent="0">
              <a:buNone/>
              <a:defRPr sz="1200" b="1"/>
            </a:lvl8pPr>
            <a:lvl9pPr marL="2742882"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29150" y="1878806"/>
            <a:ext cx="3887391" cy="276344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6EF47F97-A07B-49D4-83A4-F387FAF1FDA0}" type="datetimeFigureOut">
              <a:rPr lang="en-US" smtClean="0">
                <a:solidFill>
                  <a:prstClr val="black">
                    <a:tint val="75000"/>
                  </a:prstClr>
                </a:solidFill>
              </a:rPr>
              <a:pPr/>
              <a:t>3/25/2019</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221991DE-B582-4921-B0D4-F6A3428747B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051734601"/>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EF47F97-A07B-49D4-83A4-F387FAF1FDA0}" type="datetimeFigureOut">
              <a:rPr lang="en-US" smtClean="0">
                <a:solidFill>
                  <a:prstClr val="black">
                    <a:tint val="75000"/>
                  </a:prstClr>
                </a:solidFill>
              </a:rPr>
              <a:pPr/>
              <a:t>3/25/2019</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221991DE-B582-4921-B0D4-F6A3428747B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226360551"/>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EF47F97-A07B-49D4-83A4-F387FAF1FDA0}" type="datetimeFigureOut">
              <a:rPr lang="en-US" smtClean="0">
                <a:solidFill>
                  <a:prstClr val="black">
                    <a:tint val="75000"/>
                  </a:prstClr>
                </a:solidFill>
              </a:rPr>
              <a:pPr/>
              <a:t>3/25/2019</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221991DE-B582-4921-B0D4-F6A3428747B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843135559"/>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3" y="342900"/>
            <a:ext cx="2949178" cy="1200150"/>
          </a:xfrm>
        </p:spPr>
        <p:txBody>
          <a:bodyPr anchor="b"/>
          <a:lstStyle>
            <a:lvl1pPr>
              <a:defRPr sz="2400"/>
            </a:lvl1pPr>
          </a:lstStyle>
          <a:p>
            <a:r>
              <a:rPr lang="en-US" smtClean="0"/>
              <a:t>Click to edit Master title style</a:t>
            </a:r>
            <a:endParaRPr lang="en-US"/>
          </a:p>
        </p:txBody>
      </p:sp>
      <p:sp>
        <p:nvSpPr>
          <p:cNvPr id="3" name="Content Placeholder 2"/>
          <p:cNvSpPr>
            <a:spLocks noGrp="1"/>
          </p:cNvSpPr>
          <p:nvPr>
            <p:ph idx="1"/>
          </p:nvPr>
        </p:nvSpPr>
        <p:spPr>
          <a:xfrm>
            <a:off x="3887391" y="740573"/>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29843" y="1543051"/>
            <a:ext cx="2949178" cy="2858691"/>
          </a:xfrm>
        </p:spPr>
        <p:txBody>
          <a:bodyPr/>
          <a:lstStyle>
            <a:lvl1pPr marL="0" indent="0">
              <a:buNone/>
              <a:defRPr sz="1200"/>
            </a:lvl1pPr>
            <a:lvl2pPr marL="342856" indent="0">
              <a:buNone/>
              <a:defRPr sz="1100"/>
            </a:lvl2pPr>
            <a:lvl3pPr marL="685720" indent="0">
              <a:buNone/>
              <a:defRPr sz="900"/>
            </a:lvl3pPr>
            <a:lvl4pPr marL="1028579" indent="0">
              <a:buNone/>
              <a:defRPr sz="800"/>
            </a:lvl4pPr>
            <a:lvl5pPr marL="1371441" indent="0">
              <a:buNone/>
              <a:defRPr sz="800"/>
            </a:lvl5pPr>
            <a:lvl6pPr marL="1714297" indent="0">
              <a:buNone/>
              <a:defRPr sz="800"/>
            </a:lvl6pPr>
            <a:lvl7pPr marL="2057161" indent="0">
              <a:buNone/>
              <a:defRPr sz="800"/>
            </a:lvl7pPr>
            <a:lvl8pPr marL="2400020" indent="0">
              <a:buNone/>
              <a:defRPr sz="800"/>
            </a:lvl8pPr>
            <a:lvl9pPr marL="2742882" indent="0">
              <a:buNone/>
              <a:defRPr sz="8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EF47F97-A07B-49D4-83A4-F387FAF1FDA0}" type="datetimeFigureOut">
              <a:rPr lang="en-US" smtClean="0">
                <a:solidFill>
                  <a:prstClr val="black">
                    <a:tint val="75000"/>
                  </a:prstClr>
                </a:solidFill>
              </a:rPr>
              <a:pPr/>
              <a:t>3/25/2019</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221991DE-B582-4921-B0D4-F6A3428747B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610879175"/>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3" y="342900"/>
            <a:ext cx="2949178" cy="1200150"/>
          </a:xfrm>
        </p:spPr>
        <p:txBody>
          <a:bodyPr anchor="b"/>
          <a:lstStyle>
            <a:lvl1pPr>
              <a:defRPr sz="2400"/>
            </a:lvl1pPr>
          </a:lstStyle>
          <a:p>
            <a:r>
              <a:rPr lang="en-US" smtClean="0"/>
              <a:t>Click to edit Master title style</a:t>
            </a:r>
            <a:endParaRPr lang="en-US"/>
          </a:p>
        </p:txBody>
      </p:sp>
      <p:sp>
        <p:nvSpPr>
          <p:cNvPr id="3" name="Picture Placeholder 2"/>
          <p:cNvSpPr>
            <a:spLocks noGrp="1"/>
          </p:cNvSpPr>
          <p:nvPr>
            <p:ph type="pic" idx="1"/>
          </p:nvPr>
        </p:nvSpPr>
        <p:spPr>
          <a:xfrm>
            <a:off x="3887391" y="740573"/>
            <a:ext cx="4629150" cy="3655219"/>
          </a:xfrm>
        </p:spPr>
        <p:txBody>
          <a:bodyPr/>
          <a:lstStyle>
            <a:lvl1pPr marL="0" indent="0">
              <a:buNone/>
              <a:defRPr sz="2400"/>
            </a:lvl1pPr>
            <a:lvl2pPr marL="342856" indent="0">
              <a:buNone/>
              <a:defRPr sz="2100"/>
            </a:lvl2pPr>
            <a:lvl3pPr marL="685720" indent="0">
              <a:buNone/>
              <a:defRPr sz="1800"/>
            </a:lvl3pPr>
            <a:lvl4pPr marL="1028579" indent="0">
              <a:buNone/>
              <a:defRPr sz="1500"/>
            </a:lvl4pPr>
            <a:lvl5pPr marL="1371441" indent="0">
              <a:buNone/>
              <a:defRPr sz="1500"/>
            </a:lvl5pPr>
            <a:lvl6pPr marL="1714297" indent="0">
              <a:buNone/>
              <a:defRPr sz="1500"/>
            </a:lvl6pPr>
            <a:lvl7pPr marL="2057161" indent="0">
              <a:buNone/>
              <a:defRPr sz="1500"/>
            </a:lvl7pPr>
            <a:lvl8pPr marL="2400020" indent="0">
              <a:buNone/>
              <a:defRPr sz="1500"/>
            </a:lvl8pPr>
            <a:lvl9pPr marL="2742882" indent="0">
              <a:buNone/>
              <a:defRPr sz="1500"/>
            </a:lvl9pPr>
          </a:lstStyle>
          <a:p>
            <a:endParaRPr lang="en-US"/>
          </a:p>
        </p:txBody>
      </p:sp>
      <p:sp>
        <p:nvSpPr>
          <p:cNvPr id="4" name="Text Placeholder 3"/>
          <p:cNvSpPr>
            <a:spLocks noGrp="1"/>
          </p:cNvSpPr>
          <p:nvPr>
            <p:ph type="body" sz="half" idx="2"/>
          </p:nvPr>
        </p:nvSpPr>
        <p:spPr>
          <a:xfrm>
            <a:off x="629843" y="1543051"/>
            <a:ext cx="2949178" cy="2858691"/>
          </a:xfrm>
        </p:spPr>
        <p:txBody>
          <a:bodyPr/>
          <a:lstStyle>
            <a:lvl1pPr marL="0" indent="0">
              <a:buNone/>
              <a:defRPr sz="1200"/>
            </a:lvl1pPr>
            <a:lvl2pPr marL="342856" indent="0">
              <a:buNone/>
              <a:defRPr sz="1100"/>
            </a:lvl2pPr>
            <a:lvl3pPr marL="685720" indent="0">
              <a:buNone/>
              <a:defRPr sz="900"/>
            </a:lvl3pPr>
            <a:lvl4pPr marL="1028579" indent="0">
              <a:buNone/>
              <a:defRPr sz="800"/>
            </a:lvl4pPr>
            <a:lvl5pPr marL="1371441" indent="0">
              <a:buNone/>
              <a:defRPr sz="800"/>
            </a:lvl5pPr>
            <a:lvl6pPr marL="1714297" indent="0">
              <a:buNone/>
              <a:defRPr sz="800"/>
            </a:lvl6pPr>
            <a:lvl7pPr marL="2057161" indent="0">
              <a:buNone/>
              <a:defRPr sz="800"/>
            </a:lvl7pPr>
            <a:lvl8pPr marL="2400020" indent="0">
              <a:buNone/>
              <a:defRPr sz="800"/>
            </a:lvl8pPr>
            <a:lvl9pPr marL="2742882" indent="0">
              <a:buNone/>
              <a:defRPr sz="8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EF47F97-A07B-49D4-83A4-F387FAF1FDA0}" type="datetimeFigureOut">
              <a:rPr lang="en-US" smtClean="0">
                <a:solidFill>
                  <a:prstClr val="black">
                    <a:tint val="75000"/>
                  </a:prstClr>
                </a:solidFill>
              </a:rPr>
              <a:pPr/>
              <a:t>3/25/2019</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221991DE-B582-4921-B0D4-F6A3428747B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14678684"/>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EF47F97-A07B-49D4-83A4-F387FAF1FDA0}" type="datetimeFigureOut">
              <a:rPr lang="en-US" smtClean="0">
                <a:solidFill>
                  <a:prstClr val="black">
                    <a:tint val="75000"/>
                  </a:prstClr>
                </a:solidFill>
              </a:rPr>
              <a:pPr/>
              <a:t>3/25/2019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221991DE-B582-4921-B0D4-F6A3428747B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574964360"/>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81" y="273850"/>
            <a:ext cx="1971675" cy="4358879"/>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28650" y="273850"/>
            <a:ext cx="5800725" cy="4358879"/>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EF47F97-A07B-49D4-83A4-F387FAF1FDA0}" type="datetimeFigureOut">
              <a:rPr lang="en-US" smtClean="0">
                <a:solidFill>
                  <a:prstClr val="black">
                    <a:tint val="75000"/>
                  </a:prstClr>
                </a:solidFill>
              </a:rPr>
              <a:pPr/>
              <a:t>3/25/2019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221991DE-B582-4921-B0D4-F6A3428747B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47577951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3_Title-Only">
    <p:spTree>
      <p:nvGrpSpPr>
        <p:cNvPr id="1" name=""/>
        <p:cNvGrpSpPr/>
        <p:nvPr/>
      </p:nvGrpSpPr>
      <p:grpSpPr>
        <a:xfrm>
          <a:off x="0" y="0"/>
          <a:ext cx="0" cy="0"/>
          <a:chOff x="0" y="0"/>
          <a:chExt cx="0" cy="0"/>
        </a:xfrm>
      </p:grpSpPr>
      <p:pic>
        <p:nvPicPr>
          <p:cNvPr id="13" name="Picture 12"/>
          <p:cNvPicPr>
            <a:picLocks noChangeAspect="1"/>
          </p:cNvPicPr>
          <p:nvPr userDrawn="1"/>
        </p:nvPicPr>
        <p:blipFill rotWithShape="1">
          <a:blip r:embed="rId2" cstate="screen">
            <a:alphaModFix amt="63000"/>
            <a:extLst>
              <a:ext uri="{28A0092B-C50C-407E-A947-70E740481C1C}">
                <a14:useLocalDpi xmlns:a14="http://schemas.microsoft.com/office/drawing/2010/main"/>
              </a:ext>
            </a:extLst>
          </a:blip>
          <a:srcRect/>
          <a:stretch/>
        </p:blipFill>
        <p:spPr>
          <a:xfrm>
            <a:off x="85191" y="0"/>
            <a:ext cx="9059238" cy="5054346"/>
          </a:xfrm>
          <a:prstGeom prst="rect">
            <a:avLst/>
          </a:prstGeom>
        </p:spPr>
      </p:pic>
      <p:sp>
        <p:nvSpPr>
          <p:cNvPr id="5" name="Slide Number Placeholder 4"/>
          <p:cNvSpPr>
            <a:spLocks noGrp="1"/>
          </p:cNvSpPr>
          <p:nvPr>
            <p:ph type="sldNum" sz="quarter" idx="12"/>
          </p:nvPr>
        </p:nvSpPr>
        <p:spPr/>
        <p:txBody>
          <a:bodyPr/>
          <a:lstStyle/>
          <a:p>
            <a:fld id="{C51EAA63-D034-42AE-91FA-B13B9518C7BE}" type="slidenum">
              <a:rPr/>
              <a:pPr/>
              <a:t>‹#›</a:t>
            </a:fld>
            <a:endParaRPr dirty="0"/>
          </a:p>
        </p:txBody>
      </p:sp>
      <p:sp>
        <p:nvSpPr>
          <p:cNvPr id="2" name="Title 1"/>
          <p:cNvSpPr>
            <a:spLocks noGrp="1"/>
          </p:cNvSpPr>
          <p:nvPr>
            <p:ph type="title"/>
          </p:nvPr>
        </p:nvSpPr>
        <p:spPr/>
        <p:txBody>
          <a:bodyPr/>
          <a:lstStyle/>
          <a:p>
            <a:r>
              <a:rPr lang="en-US" smtClean="0"/>
              <a:t>Click to edit Master title style</a:t>
            </a:r>
            <a:endParaRPr lang="en-US"/>
          </a:p>
        </p:txBody>
      </p:sp>
      <p:grpSp>
        <p:nvGrpSpPr>
          <p:cNvPr id="3" name="Group 5"/>
          <p:cNvGrpSpPr/>
          <p:nvPr userDrawn="1"/>
        </p:nvGrpSpPr>
        <p:grpSpPr>
          <a:xfrm>
            <a:off x="0" y="0"/>
            <a:ext cx="9144430" cy="5143500"/>
            <a:chOff x="0" y="0"/>
            <a:chExt cx="12189398" cy="6858000"/>
          </a:xfrm>
          <a:solidFill>
            <a:srgbClr val="D8E1E6"/>
          </a:solidFill>
        </p:grpSpPr>
        <p:sp>
          <p:nvSpPr>
            <p:cNvPr id="7" name="Rectangle 6"/>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8" name="Rectangle 7"/>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9" name="Rectangle 8"/>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0" name="Rectangle 9"/>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grpSp>
      <p:sp>
        <p:nvSpPr>
          <p:cNvPr id="11" name="TextBox 10"/>
          <p:cNvSpPr txBox="1"/>
          <p:nvPr userDrawn="1"/>
        </p:nvSpPr>
        <p:spPr>
          <a:xfrm>
            <a:off x="3951894" y="4917186"/>
            <a:ext cx="2400925" cy="137160"/>
          </a:xfrm>
          <a:prstGeom prst="rect">
            <a:avLst/>
          </a:prstGeom>
          <a:noFill/>
        </p:spPr>
        <p:txBody>
          <a:bodyPr vert="horz" wrap="none" lIns="0" tIns="0" rIns="0" bIns="0" rtlCol="0" anchor="ctr" anchorCtr="0">
            <a:noAutofit/>
          </a:bodyPr>
          <a:lstStyle/>
          <a:p>
            <a:pPr algn="r"/>
            <a:r>
              <a:rPr sz="600" dirty="0">
                <a:solidFill>
                  <a:schemeClr val="tx1"/>
                </a:solidFill>
              </a:rPr>
              <a:t>Copyright © </a:t>
            </a:r>
            <a:r>
              <a:rPr lang="en-US" sz="600" dirty="0" smtClean="0">
                <a:solidFill>
                  <a:schemeClr val="tx1"/>
                </a:solidFill>
              </a:rPr>
              <a:t>2017,</a:t>
            </a:r>
            <a:r>
              <a:rPr sz="600" dirty="0" smtClean="0">
                <a:solidFill>
                  <a:schemeClr val="tx1"/>
                </a:solidFill>
              </a:rPr>
              <a:t> </a:t>
            </a:r>
            <a:r>
              <a:rPr sz="600" dirty="0">
                <a:solidFill>
                  <a:schemeClr val="tx1"/>
                </a:solidFill>
              </a:rPr>
              <a:t>Oracle and/or its affiliates. All rights reserved.  </a:t>
            </a:r>
          </a:p>
        </p:txBody>
      </p:sp>
      <p:pic>
        <p:nvPicPr>
          <p:cNvPr id="12" name="Picture 11" descr="Oracle logo in white on red staging background"/>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97868" y="4697730"/>
            <a:ext cx="1219171" cy="445770"/>
          </a:xfrm>
          <a:prstGeom prst="rect">
            <a:avLst/>
          </a:prstGeom>
        </p:spPr>
      </p:pic>
    </p:spTree>
    <p:extLst>
      <p:ext uri="{BB962C8B-B14F-4D97-AF65-F5344CB8AC3E}">
        <p14:creationId xmlns:p14="http://schemas.microsoft.com/office/powerpoint/2010/main" val="2909866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Title Slide with Picture">
    <p:spTree>
      <p:nvGrpSpPr>
        <p:cNvPr id="1" name=""/>
        <p:cNvGrpSpPr/>
        <p:nvPr/>
      </p:nvGrpSpPr>
      <p:grpSpPr>
        <a:xfrm>
          <a:off x="0" y="0"/>
          <a:ext cx="0" cy="0"/>
          <a:chOff x="0" y="0"/>
          <a:chExt cx="0" cy="0"/>
        </a:xfrm>
      </p:grpSpPr>
      <p:sp>
        <p:nvSpPr>
          <p:cNvPr id="6" name="Rectangle 5"/>
          <p:cNvSpPr/>
          <p:nvPr userDrawn="1"/>
        </p:nvSpPr>
        <p:spPr>
          <a:xfrm>
            <a:off x="1" y="0"/>
            <a:ext cx="9144001" cy="5143500"/>
          </a:xfrm>
          <a:prstGeom prst="rect">
            <a:avLst/>
          </a:prstGeom>
          <a:gradFill flip="none" rotWithShape="1">
            <a:gsLst>
              <a:gs pos="0">
                <a:schemeClr val="bg2">
                  <a:lumMod val="50000"/>
                  <a:alpha val="80000"/>
                </a:schemeClr>
              </a:gs>
              <a:gs pos="57000">
                <a:srgbClr val="FFFFFF">
                  <a:alpha val="0"/>
                </a:srgbClr>
              </a:gs>
            </a:gsLst>
            <a:lin ang="2700000" scaled="0"/>
            <a:tileRect/>
          </a:gra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74" tIns="34288" rIns="68574" bIns="34288" numCol="1" spcCol="0" rtlCol="0" fromWordArt="0" anchor="ctr" anchorCtr="0" forceAA="0" compatLnSpc="1">
            <a:prstTxWarp prst="textNoShape">
              <a:avLst/>
            </a:prstTxWarp>
            <a:noAutofit/>
          </a:bodyPr>
          <a:lstStyle/>
          <a:p>
            <a:pPr algn="ctr" defTabSz="685748" fontAlgn="auto">
              <a:lnSpc>
                <a:spcPct val="90000"/>
              </a:lnSpc>
              <a:spcBef>
                <a:spcPts val="0"/>
              </a:spcBef>
              <a:spcAft>
                <a:spcPts val="0"/>
              </a:spcAft>
            </a:pPr>
            <a:endParaRPr lang="en-US" sz="1400" dirty="0">
              <a:solidFill>
                <a:srgbClr val="FFFFFF"/>
              </a:solidFill>
            </a:endParaRP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671"/>
            <a:ext cx="9145194" cy="5142831"/>
          </a:xfrm>
          <a:prstGeom prst="rect">
            <a:avLst/>
          </a:prstGeom>
        </p:spPr>
      </p:pic>
      <p:sp>
        <p:nvSpPr>
          <p:cNvPr id="2" name="Title 1"/>
          <p:cNvSpPr>
            <a:spLocks noGrp="1"/>
          </p:cNvSpPr>
          <p:nvPr>
            <p:ph type="ctrTitle"/>
          </p:nvPr>
        </p:nvSpPr>
        <p:spPr>
          <a:xfrm>
            <a:off x="398964" y="554837"/>
            <a:ext cx="7202776" cy="1102519"/>
          </a:xfrm>
        </p:spPr>
        <p:txBody>
          <a:bodyPr/>
          <a:lstStyle>
            <a:lvl1pPr>
              <a:lnSpc>
                <a:spcPct val="80000"/>
              </a:lnSpc>
              <a:defRPr sz="3600"/>
            </a:lvl1pPr>
          </a:lstStyle>
          <a:p>
            <a:r>
              <a:rPr lang="en-US" dirty="0" smtClean="0"/>
              <a:t>Click to edit Master title style</a:t>
            </a:r>
            <a:endParaRPr dirty="0"/>
          </a:p>
        </p:txBody>
      </p:sp>
      <p:sp>
        <p:nvSpPr>
          <p:cNvPr id="3" name="Subtitle 2"/>
          <p:cNvSpPr>
            <a:spLocks noGrp="1"/>
          </p:cNvSpPr>
          <p:nvPr>
            <p:ph type="subTitle" idx="1"/>
          </p:nvPr>
        </p:nvSpPr>
        <p:spPr>
          <a:xfrm>
            <a:off x="398925" y="1714500"/>
            <a:ext cx="7202776" cy="685800"/>
          </a:xfrm>
        </p:spPr>
        <p:txBody>
          <a:bodyPr>
            <a:noAutofit/>
          </a:bodyPr>
          <a:lstStyle>
            <a:lvl1pPr marL="0" indent="0" algn="l">
              <a:spcBef>
                <a:spcPts val="0"/>
              </a:spcBef>
              <a:buNone/>
              <a:defRPr sz="1800" b="1">
                <a:solidFill>
                  <a:schemeClr val="tx1"/>
                </a:solidFill>
              </a:defRPr>
            </a:lvl1pPr>
            <a:lvl2pPr marL="342871" indent="0" algn="ctr">
              <a:buNone/>
              <a:defRPr>
                <a:solidFill>
                  <a:schemeClr val="tx1">
                    <a:tint val="75000"/>
                  </a:schemeClr>
                </a:solidFill>
              </a:defRPr>
            </a:lvl2pPr>
            <a:lvl3pPr marL="685748" indent="0" algn="ctr">
              <a:buNone/>
              <a:defRPr>
                <a:solidFill>
                  <a:schemeClr val="tx1">
                    <a:tint val="75000"/>
                  </a:schemeClr>
                </a:solidFill>
              </a:defRPr>
            </a:lvl3pPr>
            <a:lvl4pPr marL="1028622" indent="0" algn="ctr">
              <a:buNone/>
              <a:defRPr>
                <a:solidFill>
                  <a:schemeClr val="tx1">
                    <a:tint val="75000"/>
                  </a:schemeClr>
                </a:solidFill>
              </a:defRPr>
            </a:lvl4pPr>
            <a:lvl5pPr marL="1371498" indent="0" algn="ctr">
              <a:buNone/>
              <a:defRPr>
                <a:solidFill>
                  <a:schemeClr val="tx1">
                    <a:tint val="75000"/>
                  </a:schemeClr>
                </a:solidFill>
              </a:defRPr>
            </a:lvl5pPr>
            <a:lvl6pPr marL="1714369" indent="0" algn="ctr">
              <a:buNone/>
              <a:defRPr>
                <a:solidFill>
                  <a:schemeClr val="tx1">
                    <a:tint val="75000"/>
                  </a:schemeClr>
                </a:solidFill>
              </a:defRPr>
            </a:lvl6pPr>
            <a:lvl7pPr marL="2057246" indent="0" algn="ctr">
              <a:buNone/>
              <a:defRPr>
                <a:solidFill>
                  <a:schemeClr val="tx1">
                    <a:tint val="75000"/>
                  </a:schemeClr>
                </a:solidFill>
              </a:defRPr>
            </a:lvl7pPr>
            <a:lvl8pPr marL="2400120" indent="0" algn="ctr">
              <a:buNone/>
              <a:defRPr>
                <a:solidFill>
                  <a:schemeClr val="tx1">
                    <a:tint val="75000"/>
                  </a:schemeClr>
                </a:solidFill>
              </a:defRPr>
            </a:lvl8pPr>
            <a:lvl9pPr marL="2742996" indent="0" algn="ctr">
              <a:buNone/>
              <a:defRPr>
                <a:solidFill>
                  <a:schemeClr val="tx1">
                    <a:tint val="75000"/>
                  </a:schemeClr>
                </a:solidFill>
              </a:defRPr>
            </a:lvl9pPr>
          </a:lstStyle>
          <a:p>
            <a:r>
              <a:rPr lang="en-US" smtClean="0"/>
              <a:t>Click to edit Master subtitle style</a:t>
            </a:r>
            <a:endParaRPr dirty="0"/>
          </a:p>
        </p:txBody>
      </p:sp>
      <p:sp>
        <p:nvSpPr>
          <p:cNvPr id="13" name="Text Placeholder 12"/>
          <p:cNvSpPr>
            <a:spLocks noGrp="1"/>
          </p:cNvSpPr>
          <p:nvPr>
            <p:ph type="body" sz="quarter" idx="13" hasCustomPrompt="1"/>
          </p:nvPr>
        </p:nvSpPr>
        <p:spPr>
          <a:xfrm>
            <a:off x="398964" y="2572089"/>
            <a:ext cx="7202776" cy="1885612"/>
          </a:xfrm>
        </p:spPr>
        <p:txBody>
          <a:bodyPr>
            <a:noAutofit/>
          </a:bodyPr>
          <a:lstStyle>
            <a:lvl1pPr marL="1191" indent="0">
              <a:spcBef>
                <a:spcPts val="0"/>
              </a:spcBef>
              <a:buFontTx/>
              <a:buNone/>
              <a:defRPr sz="1800" baseline="0"/>
            </a:lvl1pPr>
            <a:lvl2pPr marL="1191" indent="0">
              <a:buFontTx/>
              <a:buNone/>
              <a:defRPr sz="1800"/>
            </a:lvl2pPr>
            <a:lvl3pPr marL="1191" indent="0">
              <a:buFontTx/>
              <a:buNone/>
              <a:defRPr sz="1800"/>
            </a:lvl3pPr>
            <a:lvl4pPr marL="1191" indent="0">
              <a:buFontTx/>
              <a:buNone/>
              <a:defRPr sz="1800"/>
            </a:lvl4pPr>
            <a:lvl5pPr marL="1191" indent="0">
              <a:buFontTx/>
              <a:buNone/>
              <a:defRPr sz="1800"/>
            </a:lvl5pPr>
            <a:lvl6pPr marL="1191" indent="0">
              <a:buFontTx/>
              <a:buNone/>
              <a:defRPr sz="1800"/>
            </a:lvl6pPr>
            <a:lvl7pPr marL="1191" indent="0">
              <a:buFontTx/>
              <a:buNone/>
              <a:defRPr sz="1800"/>
            </a:lvl7pPr>
            <a:lvl8pPr marL="1191" indent="0">
              <a:buFontTx/>
              <a:buNone/>
              <a:defRPr sz="1800"/>
            </a:lvl8pPr>
            <a:lvl9pPr marL="1191" indent="0">
              <a:buFontTx/>
              <a:buNone/>
              <a:defRPr sz="1800"/>
            </a:lvl9pPr>
          </a:lstStyle>
          <a:p>
            <a:pPr lvl="0"/>
            <a:r>
              <a:rPr dirty="0"/>
              <a:t>Click to add presenter’s name, title, division/business unit/organization and date</a:t>
            </a:r>
          </a:p>
        </p:txBody>
      </p:sp>
      <p:pic>
        <p:nvPicPr>
          <p:cNvPr id="11" name="Picture 10" descr="Oracle logo in white on red staging background"/>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97868" y="4697730"/>
            <a:ext cx="1219171" cy="445770"/>
          </a:xfrm>
          <a:prstGeom prst="rect">
            <a:avLst/>
          </a:prstGeom>
        </p:spPr>
      </p:pic>
    </p:spTree>
    <p:extLst>
      <p:ext uri="{BB962C8B-B14F-4D97-AF65-F5344CB8AC3E}">
        <p14:creationId xmlns:p14="http://schemas.microsoft.com/office/powerpoint/2010/main" val="26878214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9_Title-Only">
    <p:spTree>
      <p:nvGrpSpPr>
        <p:cNvPr id="1" name=""/>
        <p:cNvGrpSpPr/>
        <p:nvPr/>
      </p:nvGrpSpPr>
      <p:grpSpPr>
        <a:xfrm>
          <a:off x="0" y="0"/>
          <a:ext cx="0" cy="0"/>
          <a:chOff x="0" y="0"/>
          <a:chExt cx="0" cy="0"/>
        </a:xfrm>
      </p:grpSpPr>
      <p:pic>
        <p:nvPicPr>
          <p:cNvPr id="13" name="Picture 12"/>
          <p:cNvPicPr>
            <a:picLocks noChangeAspect="1"/>
          </p:cNvPicPr>
          <p:nvPr userDrawn="1"/>
        </p:nvPicPr>
        <p:blipFill rotWithShape="1">
          <a:blip r:embed="rId2" cstate="screen">
            <a:alphaModFix amt="63000"/>
            <a:extLst>
              <a:ext uri="{28A0092B-C50C-407E-A947-70E740481C1C}">
                <a14:useLocalDpi xmlns:a14="http://schemas.microsoft.com/office/drawing/2010/main"/>
              </a:ext>
            </a:extLst>
          </a:blip>
          <a:srcRect/>
          <a:stretch/>
        </p:blipFill>
        <p:spPr>
          <a:xfrm>
            <a:off x="85191" y="0"/>
            <a:ext cx="9059238" cy="5054346"/>
          </a:xfrm>
          <a:prstGeom prst="rect">
            <a:avLst/>
          </a:prstGeom>
        </p:spPr>
      </p:pic>
      <p:sp>
        <p:nvSpPr>
          <p:cNvPr id="5" name="Slide Number Placeholder 4"/>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
        <p:nvSpPr>
          <p:cNvPr id="2" name="Title 1"/>
          <p:cNvSpPr>
            <a:spLocks noGrp="1"/>
          </p:cNvSpPr>
          <p:nvPr>
            <p:ph type="title"/>
          </p:nvPr>
        </p:nvSpPr>
        <p:spPr/>
        <p:txBody>
          <a:bodyPr/>
          <a:lstStyle/>
          <a:p>
            <a:r>
              <a:rPr lang="en-US" smtClean="0"/>
              <a:t>Click to edit Master title style</a:t>
            </a:r>
            <a:endParaRPr lang="en-US"/>
          </a:p>
        </p:txBody>
      </p:sp>
      <p:grpSp>
        <p:nvGrpSpPr>
          <p:cNvPr id="3" name="Group 5"/>
          <p:cNvGrpSpPr/>
          <p:nvPr userDrawn="1"/>
        </p:nvGrpSpPr>
        <p:grpSpPr>
          <a:xfrm>
            <a:off x="0" y="0"/>
            <a:ext cx="9144430" cy="5143500"/>
            <a:chOff x="0" y="0"/>
            <a:chExt cx="12189398" cy="6858000"/>
          </a:xfrm>
          <a:solidFill>
            <a:srgbClr val="D8E1E6"/>
          </a:solidFill>
        </p:grpSpPr>
        <p:sp>
          <p:nvSpPr>
            <p:cNvPr id="7" name="Rectangle 6"/>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48" fontAlgn="auto">
                <a:spcBef>
                  <a:spcPts val="0"/>
                </a:spcBef>
                <a:spcAft>
                  <a:spcPts val="0"/>
                </a:spcAft>
              </a:pPr>
              <a:endParaRPr sz="1400" dirty="0">
                <a:solidFill>
                  <a:srgbClr val="FFFFFF"/>
                </a:solidFill>
              </a:endParaRPr>
            </a:p>
          </p:txBody>
        </p:sp>
        <p:sp>
          <p:nvSpPr>
            <p:cNvPr id="8" name="Rectangle 7"/>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48" fontAlgn="auto">
                <a:spcBef>
                  <a:spcPts val="0"/>
                </a:spcBef>
                <a:spcAft>
                  <a:spcPts val="0"/>
                </a:spcAft>
              </a:pPr>
              <a:endParaRPr sz="1400" dirty="0">
                <a:solidFill>
                  <a:srgbClr val="FFFFFF"/>
                </a:solidFill>
              </a:endParaRPr>
            </a:p>
          </p:txBody>
        </p:sp>
        <p:sp>
          <p:nvSpPr>
            <p:cNvPr id="9" name="Rectangle 8"/>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48" fontAlgn="auto">
                <a:spcBef>
                  <a:spcPts val="0"/>
                </a:spcBef>
                <a:spcAft>
                  <a:spcPts val="0"/>
                </a:spcAft>
              </a:pPr>
              <a:endParaRPr sz="1400" dirty="0">
                <a:solidFill>
                  <a:srgbClr val="FFFFFF"/>
                </a:solidFill>
              </a:endParaRPr>
            </a:p>
          </p:txBody>
        </p:sp>
        <p:sp>
          <p:nvSpPr>
            <p:cNvPr id="10" name="Rectangle 9"/>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48" fontAlgn="auto">
                <a:spcBef>
                  <a:spcPts val="0"/>
                </a:spcBef>
                <a:spcAft>
                  <a:spcPts val="0"/>
                </a:spcAft>
              </a:pPr>
              <a:endParaRPr sz="1400" dirty="0">
                <a:solidFill>
                  <a:srgbClr val="FFFFFF"/>
                </a:solidFill>
              </a:endParaRPr>
            </a:p>
          </p:txBody>
        </p:sp>
      </p:grpSp>
      <p:sp>
        <p:nvSpPr>
          <p:cNvPr id="11" name="TextBox 10"/>
          <p:cNvSpPr txBox="1"/>
          <p:nvPr userDrawn="1"/>
        </p:nvSpPr>
        <p:spPr>
          <a:xfrm>
            <a:off x="3951894" y="4917186"/>
            <a:ext cx="2400925" cy="137160"/>
          </a:xfrm>
          <a:prstGeom prst="rect">
            <a:avLst/>
          </a:prstGeom>
          <a:noFill/>
        </p:spPr>
        <p:txBody>
          <a:bodyPr vert="horz" wrap="none" lIns="0" tIns="0" rIns="0" bIns="0" rtlCol="0" anchor="ctr" anchorCtr="0">
            <a:noAutofit/>
          </a:bodyPr>
          <a:lstStyle/>
          <a:p>
            <a:pPr algn="r" defTabSz="685748" fontAlgn="auto">
              <a:spcBef>
                <a:spcPts val="0"/>
              </a:spcBef>
              <a:spcAft>
                <a:spcPts val="0"/>
              </a:spcAft>
            </a:pPr>
            <a:r>
              <a:rPr sz="600" dirty="0">
                <a:solidFill>
                  <a:srgbClr val="58595B"/>
                </a:solidFill>
                <a:latin typeface="Calibri"/>
                <a:ea typeface="+mn-ea"/>
              </a:rPr>
              <a:t>Copyright © </a:t>
            </a:r>
            <a:r>
              <a:rPr lang="en-US" sz="600" dirty="0" smtClean="0">
                <a:solidFill>
                  <a:srgbClr val="58595B"/>
                </a:solidFill>
                <a:latin typeface="Calibri"/>
                <a:ea typeface="+mn-ea"/>
              </a:rPr>
              <a:t>2017,</a:t>
            </a:r>
            <a:r>
              <a:rPr sz="600" dirty="0" smtClean="0">
                <a:solidFill>
                  <a:srgbClr val="58595B"/>
                </a:solidFill>
                <a:latin typeface="Calibri"/>
                <a:ea typeface="+mn-ea"/>
              </a:rPr>
              <a:t> </a:t>
            </a:r>
            <a:r>
              <a:rPr sz="600" dirty="0">
                <a:solidFill>
                  <a:srgbClr val="58595B"/>
                </a:solidFill>
                <a:latin typeface="Calibri"/>
                <a:ea typeface="+mn-ea"/>
              </a:rPr>
              <a:t>Oracle and/or its affiliates. All rights reserved.  </a:t>
            </a:r>
          </a:p>
        </p:txBody>
      </p:sp>
      <p:pic>
        <p:nvPicPr>
          <p:cNvPr id="12" name="Picture 11" descr="Oracle logo in white on red staging background"/>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97868" y="4697730"/>
            <a:ext cx="1219171" cy="445770"/>
          </a:xfrm>
          <a:prstGeom prst="rect">
            <a:avLst/>
          </a:prstGeom>
        </p:spPr>
      </p:pic>
      <p:sp>
        <p:nvSpPr>
          <p:cNvPr id="14" name="Text Placeholder 12"/>
          <p:cNvSpPr>
            <a:spLocks noGrp="1"/>
          </p:cNvSpPr>
          <p:nvPr>
            <p:ph type="body" sz="quarter" idx="13" hasCustomPrompt="1"/>
          </p:nvPr>
        </p:nvSpPr>
        <p:spPr>
          <a:xfrm>
            <a:off x="398964" y="1030306"/>
            <a:ext cx="8346072" cy="257474"/>
          </a:xfrm>
        </p:spPr>
        <p:txBody>
          <a:bodyPr>
            <a:noAutofit/>
          </a:bodyPr>
          <a:lstStyle>
            <a:lvl1pPr marL="1191" indent="0">
              <a:spcBef>
                <a:spcPts val="0"/>
              </a:spcBef>
              <a:buFontTx/>
              <a:buNone/>
              <a:defRPr sz="1800" b="1" baseline="0"/>
            </a:lvl1pPr>
            <a:lvl2pPr marL="1191" indent="0">
              <a:buFontTx/>
              <a:buNone/>
              <a:defRPr sz="1800"/>
            </a:lvl2pPr>
            <a:lvl3pPr marL="1191" indent="0">
              <a:buFontTx/>
              <a:buNone/>
              <a:defRPr sz="1800"/>
            </a:lvl3pPr>
            <a:lvl4pPr marL="1191" indent="0">
              <a:buFontTx/>
              <a:buNone/>
              <a:defRPr sz="1800"/>
            </a:lvl4pPr>
            <a:lvl5pPr marL="1191" indent="0">
              <a:buFontTx/>
              <a:buNone/>
              <a:defRPr sz="1800"/>
            </a:lvl5pPr>
            <a:lvl6pPr marL="1191" indent="0">
              <a:buFontTx/>
              <a:buNone/>
              <a:defRPr sz="1800"/>
            </a:lvl6pPr>
            <a:lvl7pPr marL="1191" indent="0">
              <a:buFontTx/>
              <a:buNone/>
              <a:defRPr sz="1800"/>
            </a:lvl7pPr>
            <a:lvl8pPr marL="1191" indent="0">
              <a:buFontTx/>
              <a:buNone/>
              <a:defRPr sz="1800"/>
            </a:lvl8pPr>
            <a:lvl9pPr marL="1191" indent="0">
              <a:buFontTx/>
              <a:buNone/>
              <a:defRPr sz="1800"/>
            </a:lvl9pPr>
          </a:lstStyle>
          <a:p>
            <a:pPr lvl="0"/>
            <a:r>
              <a:rPr dirty="0"/>
              <a:t>Click to add subtitle</a:t>
            </a:r>
          </a:p>
        </p:txBody>
      </p:sp>
    </p:spTree>
    <p:extLst>
      <p:ext uri="{BB962C8B-B14F-4D97-AF65-F5344CB8AC3E}">
        <p14:creationId xmlns:p14="http://schemas.microsoft.com/office/powerpoint/2010/main" val="1400024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1_Title-Only">
    <p:spTree>
      <p:nvGrpSpPr>
        <p:cNvPr id="1" name=""/>
        <p:cNvGrpSpPr/>
        <p:nvPr/>
      </p:nvGrpSpPr>
      <p:grpSpPr>
        <a:xfrm>
          <a:off x="0" y="0"/>
          <a:ext cx="0" cy="0"/>
          <a:chOff x="0" y="0"/>
          <a:chExt cx="0" cy="0"/>
        </a:xfrm>
      </p:grpSpPr>
      <p:pic>
        <p:nvPicPr>
          <p:cNvPr id="13" name="Picture 12" descr="Agenda.jp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81663" y="63500"/>
            <a:ext cx="9035116" cy="4945490"/>
          </a:xfrm>
          <a:prstGeom prst="rect">
            <a:avLst/>
          </a:prstGeom>
        </p:spPr>
      </p:pic>
      <p:sp>
        <p:nvSpPr>
          <p:cNvPr id="5" name="Slide Number Placeholder 4"/>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
        <p:nvSpPr>
          <p:cNvPr id="15" name="Freeform 14"/>
          <p:cNvSpPr/>
          <p:nvPr userDrawn="1"/>
        </p:nvSpPr>
        <p:spPr>
          <a:xfrm>
            <a:off x="-36296" y="-290805"/>
            <a:ext cx="9169378" cy="1421399"/>
          </a:xfrm>
          <a:custGeom>
            <a:avLst/>
            <a:gdLst>
              <a:gd name="connsiteX0" fmla="*/ 956840 w 7672110"/>
              <a:gd name="connsiteY0" fmla="*/ 400086 h 1339419"/>
              <a:gd name="connsiteX1" fmla="*/ 4244887 w 7672110"/>
              <a:gd name="connsiteY1" fmla="*/ 1339419 h 1339419"/>
              <a:gd name="connsiteX2" fmla="*/ 7672110 w 7672110"/>
              <a:gd name="connsiteY2" fmla="*/ 0 h 1339419"/>
              <a:gd name="connsiteX3" fmla="*/ 0 w 7672110"/>
              <a:gd name="connsiteY3" fmla="*/ 52185 h 1339419"/>
              <a:gd name="connsiteX4" fmla="*/ 956840 w 7672110"/>
              <a:gd name="connsiteY4" fmla="*/ 400086 h 1339419"/>
              <a:gd name="connsiteX0" fmla="*/ 0 w 7672110"/>
              <a:gd name="connsiteY0" fmla="*/ 52185 h 1339419"/>
              <a:gd name="connsiteX1" fmla="*/ 4244887 w 7672110"/>
              <a:gd name="connsiteY1" fmla="*/ 1339419 h 1339419"/>
              <a:gd name="connsiteX2" fmla="*/ 7672110 w 7672110"/>
              <a:gd name="connsiteY2" fmla="*/ 0 h 1339419"/>
              <a:gd name="connsiteX3" fmla="*/ 0 w 7672110"/>
              <a:gd name="connsiteY3" fmla="*/ 52185 h 1339419"/>
              <a:gd name="connsiteX0" fmla="*/ 0 w 7672110"/>
              <a:gd name="connsiteY0" fmla="*/ 52185 h 1008913"/>
              <a:gd name="connsiteX1" fmla="*/ 5549667 w 7672110"/>
              <a:gd name="connsiteY1" fmla="*/ 1008913 h 1008913"/>
              <a:gd name="connsiteX2" fmla="*/ 7672110 w 7672110"/>
              <a:gd name="connsiteY2" fmla="*/ 0 h 1008913"/>
              <a:gd name="connsiteX3" fmla="*/ 0 w 7672110"/>
              <a:gd name="connsiteY3" fmla="*/ 52185 h 1008913"/>
              <a:gd name="connsiteX0" fmla="*/ 0 w 8264769"/>
              <a:gd name="connsiteY0" fmla="*/ 3804 h 960532"/>
              <a:gd name="connsiteX1" fmla="*/ 5549667 w 8264769"/>
              <a:gd name="connsiteY1" fmla="*/ 960532 h 960532"/>
              <a:gd name="connsiteX2" fmla="*/ 8264769 w 8264769"/>
              <a:gd name="connsiteY2" fmla="*/ 0 h 960532"/>
              <a:gd name="connsiteX3" fmla="*/ 0 w 8264769"/>
              <a:gd name="connsiteY3" fmla="*/ 3804 h 960532"/>
              <a:gd name="connsiteX0" fmla="*/ 2674993 w 10939762"/>
              <a:gd name="connsiteY0" fmla="*/ 3804 h 1553199"/>
              <a:gd name="connsiteX1" fmla="*/ 0 w 10939762"/>
              <a:gd name="connsiteY1" fmla="*/ 1553199 h 1553199"/>
              <a:gd name="connsiteX2" fmla="*/ 10939762 w 10939762"/>
              <a:gd name="connsiteY2" fmla="*/ 0 h 1553199"/>
              <a:gd name="connsiteX3" fmla="*/ 2674993 w 10939762"/>
              <a:gd name="connsiteY3" fmla="*/ 3804 h 1553199"/>
              <a:gd name="connsiteX0" fmla="*/ 5348007 w 10939762"/>
              <a:gd name="connsiteY0" fmla="*/ 1237519 h 1553199"/>
              <a:gd name="connsiteX1" fmla="*/ 0 w 10939762"/>
              <a:gd name="connsiteY1" fmla="*/ 1553199 h 1553199"/>
              <a:gd name="connsiteX2" fmla="*/ 10939762 w 10939762"/>
              <a:gd name="connsiteY2" fmla="*/ 0 h 1553199"/>
              <a:gd name="connsiteX3" fmla="*/ 5348007 w 10939762"/>
              <a:gd name="connsiteY3" fmla="*/ 1237519 h 1553199"/>
              <a:gd name="connsiteX0" fmla="*/ 4912584 w 10939762"/>
              <a:gd name="connsiteY0" fmla="*/ 1431043 h 1553199"/>
              <a:gd name="connsiteX1" fmla="*/ 0 w 10939762"/>
              <a:gd name="connsiteY1" fmla="*/ 1553199 h 1553199"/>
              <a:gd name="connsiteX2" fmla="*/ 10939762 w 10939762"/>
              <a:gd name="connsiteY2" fmla="*/ 0 h 1553199"/>
              <a:gd name="connsiteX3" fmla="*/ 4912584 w 10939762"/>
              <a:gd name="connsiteY3" fmla="*/ 1431043 h 1553199"/>
              <a:gd name="connsiteX0" fmla="*/ 4912584 w 6948383"/>
              <a:gd name="connsiteY0" fmla="*/ 1455233 h 1577389"/>
              <a:gd name="connsiteX1" fmla="*/ 0 w 6948383"/>
              <a:gd name="connsiteY1" fmla="*/ 1577389 h 1577389"/>
              <a:gd name="connsiteX2" fmla="*/ 6948383 w 6948383"/>
              <a:gd name="connsiteY2" fmla="*/ 0 h 1577389"/>
              <a:gd name="connsiteX3" fmla="*/ 4912584 w 6948383"/>
              <a:gd name="connsiteY3" fmla="*/ 1455233 h 1577389"/>
              <a:gd name="connsiteX0" fmla="*/ 4912584 w 6948383"/>
              <a:gd name="connsiteY0" fmla="*/ 1455233 h 1577389"/>
              <a:gd name="connsiteX1" fmla="*/ 0 w 6948383"/>
              <a:gd name="connsiteY1" fmla="*/ 1577389 h 1577389"/>
              <a:gd name="connsiteX2" fmla="*/ 6948383 w 6948383"/>
              <a:gd name="connsiteY2" fmla="*/ 0 h 1577389"/>
              <a:gd name="connsiteX3" fmla="*/ 5872731 w 6948383"/>
              <a:gd name="connsiteY3" fmla="*/ 737809 h 1577389"/>
              <a:gd name="connsiteX4" fmla="*/ 4912584 w 6948383"/>
              <a:gd name="connsiteY4" fmla="*/ 1455233 h 1577389"/>
              <a:gd name="connsiteX0" fmla="*/ 4912584 w 11883990"/>
              <a:gd name="connsiteY0" fmla="*/ 1455233 h 1577389"/>
              <a:gd name="connsiteX1" fmla="*/ 0 w 11883990"/>
              <a:gd name="connsiteY1" fmla="*/ 1577389 h 1577389"/>
              <a:gd name="connsiteX2" fmla="*/ 6948383 w 11883990"/>
              <a:gd name="connsiteY2" fmla="*/ 0 h 1577389"/>
              <a:gd name="connsiteX3" fmla="*/ 11883990 w 11883990"/>
              <a:gd name="connsiteY3" fmla="*/ 48380 h 1577389"/>
              <a:gd name="connsiteX4" fmla="*/ 4912584 w 11883990"/>
              <a:gd name="connsiteY4" fmla="*/ 1455233 h 1577389"/>
              <a:gd name="connsiteX0" fmla="*/ 4912584 w 11932370"/>
              <a:gd name="connsiteY0" fmla="*/ 1491519 h 1613675"/>
              <a:gd name="connsiteX1" fmla="*/ 0 w 11932370"/>
              <a:gd name="connsiteY1" fmla="*/ 1613675 h 1613675"/>
              <a:gd name="connsiteX2" fmla="*/ 6948383 w 11932370"/>
              <a:gd name="connsiteY2" fmla="*/ 36286 h 1613675"/>
              <a:gd name="connsiteX3" fmla="*/ 11932370 w 11932370"/>
              <a:gd name="connsiteY3" fmla="*/ 0 h 1613675"/>
              <a:gd name="connsiteX4" fmla="*/ 4912584 w 11932370"/>
              <a:gd name="connsiteY4" fmla="*/ 1491519 h 1613675"/>
              <a:gd name="connsiteX0" fmla="*/ 4912584 w 11932370"/>
              <a:gd name="connsiteY0" fmla="*/ 1491519 h 1613675"/>
              <a:gd name="connsiteX1" fmla="*/ 0 w 11932370"/>
              <a:gd name="connsiteY1" fmla="*/ 1613675 h 1613675"/>
              <a:gd name="connsiteX2" fmla="*/ 7432186 w 11932370"/>
              <a:gd name="connsiteY2" fmla="*/ 435429 h 1613675"/>
              <a:gd name="connsiteX3" fmla="*/ 11932370 w 11932370"/>
              <a:gd name="connsiteY3" fmla="*/ 0 h 1613675"/>
              <a:gd name="connsiteX4" fmla="*/ 4912584 w 11932370"/>
              <a:gd name="connsiteY4" fmla="*/ 1491519 h 1613675"/>
              <a:gd name="connsiteX0" fmla="*/ 4912584 w 11932370"/>
              <a:gd name="connsiteY0" fmla="*/ 1491519 h 1613675"/>
              <a:gd name="connsiteX1" fmla="*/ 0 w 11932370"/>
              <a:gd name="connsiteY1" fmla="*/ 1613675 h 1613675"/>
              <a:gd name="connsiteX2" fmla="*/ 6440389 w 11932370"/>
              <a:gd name="connsiteY2" fmla="*/ 1016000 h 1613675"/>
              <a:gd name="connsiteX3" fmla="*/ 11932370 w 11932370"/>
              <a:gd name="connsiteY3" fmla="*/ 0 h 1613675"/>
              <a:gd name="connsiteX4" fmla="*/ 4912584 w 11932370"/>
              <a:gd name="connsiteY4" fmla="*/ 1491519 h 1613675"/>
              <a:gd name="connsiteX0" fmla="*/ 4912584 w 11932370"/>
              <a:gd name="connsiteY0" fmla="*/ 1491519 h 1613675"/>
              <a:gd name="connsiteX1" fmla="*/ 0 w 11932370"/>
              <a:gd name="connsiteY1" fmla="*/ 1613675 h 1613675"/>
              <a:gd name="connsiteX2" fmla="*/ 7541042 w 11932370"/>
              <a:gd name="connsiteY2" fmla="*/ 677334 h 1613675"/>
              <a:gd name="connsiteX3" fmla="*/ 11932370 w 11932370"/>
              <a:gd name="connsiteY3" fmla="*/ 0 h 1613675"/>
              <a:gd name="connsiteX4" fmla="*/ 4912584 w 11932370"/>
              <a:gd name="connsiteY4" fmla="*/ 1491519 h 1613675"/>
              <a:gd name="connsiteX0" fmla="*/ 5396388 w 11932370"/>
              <a:gd name="connsiteY0" fmla="*/ 1588281 h 1613675"/>
              <a:gd name="connsiteX1" fmla="*/ 0 w 11932370"/>
              <a:gd name="connsiteY1" fmla="*/ 1613675 h 1613675"/>
              <a:gd name="connsiteX2" fmla="*/ 7541042 w 11932370"/>
              <a:gd name="connsiteY2" fmla="*/ 677334 h 1613675"/>
              <a:gd name="connsiteX3" fmla="*/ 11932370 w 11932370"/>
              <a:gd name="connsiteY3" fmla="*/ 0 h 1613675"/>
              <a:gd name="connsiteX4" fmla="*/ 5396388 w 11932370"/>
              <a:gd name="connsiteY4" fmla="*/ 1588281 h 1613675"/>
              <a:gd name="connsiteX0" fmla="*/ 5299627 w 11835609"/>
              <a:gd name="connsiteY0" fmla="*/ 1588281 h 1588281"/>
              <a:gd name="connsiteX1" fmla="*/ 0 w 11835609"/>
              <a:gd name="connsiteY1" fmla="*/ 138056 h 1588281"/>
              <a:gd name="connsiteX2" fmla="*/ 7444281 w 11835609"/>
              <a:gd name="connsiteY2" fmla="*/ 677334 h 1588281"/>
              <a:gd name="connsiteX3" fmla="*/ 11835609 w 11835609"/>
              <a:gd name="connsiteY3" fmla="*/ 0 h 1588281"/>
              <a:gd name="connsiteX4" fmla="*/ 5299627 w 11835609"/>
              <a:gd name="connsiteY4" fmla="*/ 1588281 h 1588281"/>
              <a:gd name="connsiteX0" fmla="*/ 5372198 w 11908180"/>
              <a:gd name="connsiteY0" fmla="*/ 1588281 h 1588281"/>
              <a:gd name="connsiteX1" fmla="*/ 0 w 11908180"/>
              <a:gd name="connsiteY1" fmla="*/ 101770 h 1588281"/>
              <a:gd name="connsiteX2" fmla="*/ 7516852 w 11908180"/>
              <a:gd name="connsiteY2" fmla="*/ 677334 h 1588281"/>
              <a:gd name="connsiteX3" fmla="*/ 11908180 w 11908180"/>
              <a:gd name="connsiteY3" fmla="*/ 0 h 1588281"/>
              <a:gd name="connsiteX4" fmla="*/ 5372198 w 11908180"/>
              <a:gd name="connsiteY4" fmla="*/ 1588281 h 1588281"/>
              <a:gd name="connsiteX0" fmla="*/ 5372198 w 11908180"/>
              <a:gd name="connsiteY0" fmla="*/ 1588281 h 1588281"/>
              <a:gd name="connsiteX1" fmla="*/ 0 w 11908180"/>
              <a:gd name="connsiteY1" fmla="*/ 101770 h 1588281"/>
              <a:gd name="connsiteX2" fmla="*/ 5920301 w 11908180"/>
              <a:gd name="connsiteY2" fmla="*/ 955524 h 1588281"/>
              <a:gd name="connsiteX3" fmla="*/ 11908180 w 11908180"/>
              <a:gd name="connsiteY3" fmla="*/ 0 h 1588281"/>
              <a:gd name="connsiteX4" fmla="*/ 5372198 w 11908180"/>
              <a:gd name="connsiteY4" fmla="*/ 1588281 h 1588281"/>
              <a:gd name="connsiteX0" fmla="*/ 7464648 w 11908180"/>
              <a:gd name="connsiteY0" fmla="*/ 1672947 h 1672947"/>
              <a:gd name="connsiteX1" fmla="*/ 0 w 11908180"/>
              <a:gd name="connsiteY1" fmla="*/ 101770 h 1672947"/>
              <a:gd name="connsiteX2" fmla="*/ 5920301 w 11908180"/>
              <a:gd name="connsiteY2" fmla="*/ 955524 h 1672947"/>
              <a:gd name="connsiteX3" fmla="*/ 11908180 w 11908180"/>
              <a:gd name="connsiteY3" fmla="*/ 0 h 1672947"/>
              <a:gd name="connsiteX4" fmla="*/ 7464648 w 11908180"/>
              <a:gd name="connsiteY4" fmla="*/ 1672947 h 1672947"/>
              <a:gd name="connsiteX0" fmla="*/ 7464648 w 11908180"/>
              <a:gd name="connsiteY0" fmla="*/ 1672947 h 1672947"/>
              <a:gd name="connsiteX1" fmla="*/ 0 w 11908180"/>
              <a:gd name="connsiteY1" fmla="*/ 101770 h 1672947"/>
              <a:gd name="connsiteX2" fmla="*/ 7456377 w 11908180"/>
              <a:gd name="connsiteY2" fmla="*/ 1161143 h 1672947"/>
              <a:gd name="connsiteX3" fmla="*/ 11908180 w 11908180"/>
              <a:gd name="connsiteY3" fmla="*/ 0 h 1672947"/>
              <a:gd name="connsiteX4" fmla="*/ 7464648 w 11908180"/>
              <a:gd name="connsiteY4" fmla="*/ 1672947 h 1672947"/>
              <a:gd name="connsiteX0" fmla="*/ 7464648 w 11908180"/>
              <a:gd name="connsiteY0" fmla="*/ 1672947 h 1672947"/>
              <a:gd name="connsiteX1" fmla="*/ 0 w 11908180"/>
              <a:gd name="connsiteY1" fmla="*/ 101770 h 1672947"/>
              <a:gd name="connsiteX2" fmla="*/ 7420092 w 11908180"/>
              <a:gd name="connsiteY2" fmla="*/ 967620 h 1672947"/>
              <a:gd name="connsiteX3" fmla="*/ 11908180 w 11908180"/>
              <a:gd name="connsiteY3" fmla="*/ 0 h 1672947"/>
              <a:gd name="connsiteX4" fmla="*/ 7464648 w 11908180"/>
              <a:gd name="connsiteY4" fmla="*/ 1672947 h 1672947"/>
              <a:gd name="connsiteX0" fmla="*/ 7500933 w 11944465"/>
              <a:gd name="connsiteY0" fmla="*/ 1672947 h 2242627"/>
              <a:gd name="connsiteX1" fmla="*/ 0 w 11944465"/>
              <a:gd name="connsiteY1" fmla="*/ 2242627 h 2242627"/>
              <a:gd name="connsiteX2" fmla="*/ 7456377 w 11944465"/>
              <a:gd name="connsiteY2" fmla="*/ 967620 h 2242627"/>
              <a:gd name="connsiteX3" fmla="*/ 11944465 w 11944465"/>
              <a:gd name="connsiteY3" fmla="*/ 0 h 2242627"/>
              <a:gd name="connsiteX4" fmla="*/ 7500933 w 11944465"/>
              <a:gd name="connsiteY4" fmla="*/ 1672947 h 2242627"/>
              <a:gd name="connsiteX0" fmla="*/ 7537218 w 11944465"/>
              <a:gd name="connsiteY0" fmla="*/ 2120471 h 2242627"/>
              <a:gd name="connsiteX1" fmla="*/ 0 w 11944465"/>
              <a:gd name="connsiteY1" fmla="*/ 2242627 h 2242627"/>
              <a:gd name="connsiteX2" fmla="*/ 7456377 w 11944465"/>
              <a:gd name="connsiteY2" fmla="*/ 967620 h 2242627"/>
              <a:gd name="connsiteX3" fmla="*/ 11944465 w 11944465"/>
              <a:gd name="connsiteY3" fmla="*/ 0 h 2242627"/>
              <a:gd name="connsiteX4" fmla="*/ 7537218 w 11944465"/>
              <a:gd name="connsiteY4" fmla="*/ 2120471 h 2242627"/>
              <a:gd name="connsiteX0" fmla="*/ 7537218 w 11944465"/>
              <a:gd name="connsiteY0" fmla="*/ 2120471 h 2242627"/>
              <a:gd name="connsiteX1" fmla="*/ 0 w 11944465"/>
              <a:gd name="connsiteY1" fmla="*/ 2242627 h 2242627"/>
              <a:gd name="connsiteX2" fmla="*/ 7468472 w 11944465"/>
              <a:gd name="connsiteY2" fmla="*/ 1693334 h 2242627"/>
              <a:gd name="connsiteX3" fmla="*/ 11944465 w 11944465"/>
              <a:gd name="connsiteY3" fmla="*/ 0 h 2242627"/>
              <a:gd name="connsiteX4" fmla="*/ 7537218 w 11944465"/>
              <a:gd name="connsiteY4" fmla="*/ 2120471 h 2242627"/>
              <a:gd name="connsiteX0" fmla="*/ 7537218 w 12295223"/>
              <a:gd name="connsiteY0" fmla="*/ 1781804 h 1903960"/>
              <a:gd name="connsiteX1" fmla="*/ 0 w 12295223"/>
              <a:gd name="connsiteY1" fmla="*/ 1903960 h 1903960"/>
              <a:gd name="connsiteX2" fmla="*/ 7468472 w 12295223"/>
              <a:gd name="connsiteY2" fmla="*/ 1354667 h 1903960"/>
              <a:gd name="connsiteX3" fmla="*/ 12295223 w 12295223"/>
              <a:gd name="connsiteY3" fmla="*/ 0 h 1903960"/>
              <a:gd name="connsiteX4" fmla="*/ 7537218 w 12295223"/>
              <a:gd name="connsiteY4" fmla="*/ 1781804 h 1903960"/>
              <a:gd name="connsiteX0" fmla="*/ 7488837 w 12246842"/>
              <a:gd name="connsiteY0" fmla="*/ 1781804 h 1781804"/>
              <a:gd name="connsiteX1" fmla="*/ 0 w 12246842"/>
              <a:gd name="connsiteY1" fmla="*/ 1480627 h 1781804"/>
              <a:gd name="connsiteX2" fmla="*/ 7420091 w 12246842"/>
              <a:gd name="connsiteY2" fmla="*/ 1354667 h 1781804"/>
              <a:gd name="connsiteX3" fmla="*/ 12246842 w 12246842"/>
              <a:gd name="connsiteY3" fmla="*/ 0 h 1781804"/>
              <a:gd name="connsiteX4" fmla="*/ 7488837 w 12246842"/>
              <a:gd name="connsiteY4" fmla="*/ 1781804 h 1781804"/>
              <a:gd name="connsiteX0" fmla="*/ 7537218 w 12295223"/>
              <a:gd name="connsiteY0" fmla="*/ 1781804 h 1781804"/>
              <a:gd name="connsiteX1" fmla="*/ 0 w 12295223"/>
              <a:gd name="connsiteY1" fmla="*/ 1516913 h 1781804"/>
              <a:gd name="connsiteX2" fmla="*/ 7468472 w 12295223"/>
              <a:gd name="connsiteY2" fmla="*/ 1354667 h 1781804"/>
              <a:gd name="connsiteX3" fmla="*/ 12295223 w 12295223"/>
              <a:gd name="connsiteY3" fmla="*/ 0 h 1781804"/>
              <a:gd name="connsiteX4" fmla="*/ 7537218 w 12295223"/>
              <a:gd name="connsiteY4" fmla="*/ 1781804 h 1781804"/>
              <a:gd name="connsiteX0" fmla="*/ 7996832 w 12295223"/>
              <a:gd name="connsiteY0" fmla="*/ 1733423 h 1733423"/>
              <a:gd name="connsiteX1" fmla="*/ 0 w 12295223"/>
              <a:gd name="connsiteY1" fmla="*/ 1516913 h 1733423"/>
              <a:gd name="connsiteX2" fmla="*/ 7468472 w 12295223"/>
              <a:gd name="connsiteY2" fmla="*/ 1354667 h 1733423"/>
              <a:gd name="connsiteX3" fmla="*/ 12295223 w 12295223"/>
              <a:gd name="connsiteY3" fmla="*/ 0 h 1733423"/>
              <a:gd name="connsiteX4" fmla="*/ 7996832 w 12295223"/>
              <a:gd name="connsiteY4" fmla="*/ 1733423 h 1733423"/>
              <a:gd name="connsiteX0" fmla="*/ 7561409 w 12295223"/>
              <a:gd name="connsiteY0" fmla="*/ 1757614 h 1757614"/>
              <a:gd name="connsiteX1" fmla="*/ 0 w 12295223"/>
              <a:gd name="connsiteY1" fmla="*/ 1516913 h 1757614"/>
              <a:gd name="connsiteX2" fmla="*/ 7468472 w 12295223"/>
              <a:gd name="connsiteY2" fmla="*/ 1354667 h 1757614"/>
              <a:gd name="connsiteX3" fmla="*/ 12295223 w 12295223"/>
              <a:gd name="connsiteY3" fmla="*/ 0 h 1757614"/>
              <a:gd name="connsiteX4" fmla="*/ 7561409 w 12295223"/>
              <a:gd name="connsiteY4" fmla="*/ 1757614 h 1757614"/>
              <a:gd name="connsiteX0" fmla="*/ 7900072 w 12295223"/>
              <a:gd name="connsiteY0" fmla="*/ 1781805 h 1781805"/>
              <a:gd name="connsiteX1" fmla="*/ 0 w 12295223"/>
              <a:gd name="connsiteY1" fmla="*/ 1516913 h 1781805"/>
              <a:gd name="connsiteX2" fmla="*/ 7468472 w 12295223"/>
              <a:gd name="connsiteY2" fmla="*/ 1354667 h 1781805"/>
              <a:gd name="connsiteX3" fmla="*/ 12295223 w 12295223"/>
              <a:gd name="connsiteY3" fmla="*/ 0 h 1781805"/>
              <a:gd name="connsiteX4" fmla="*/ 7900072 w 12295223"/>
              <a:gd name="connsiteY4" fmla="*/ 1781805 h 1781805"/>
              <a:gd name="connsiteX0" fmla="*/ 7900072 w 12295223"/>
              <a:gd name="connsiteY0" fmla="*/ 1781805 h 1781805"/>
              <a:gd name="connsiteX1" fmla="*/ 0 w 12295223"/>
              <a:gd name="connsiteY1" fmla="*/ 1516913 h 1781805"/>
              <a:gd name="connsiteX2" fmla="*/ 7649898 w 12295223"/>
              <a:gd name="connsiteY2" fmla="*/ 1354667 h 1781805"/>
              <a:gd name="connsiteX3" fmla="*/ 12295223 w 12295223"/>
              <a:gd name="connsiteY3" fmla="*/ 0 h 1781805"/>
              <a:gd name="connsiteX4" fmla="*/ 7900072 w 12295223"/>
              <a:gd name="connsiteY4" fmla="*/ 1781805 h 1781805"/>
              <a:gd name="connsiteX0" fmla="*/ 7900072 w 12295223"/>
              <a:gd name="connsiteY0" fmla="*/ 1854377 h 1854377"/>
              <a:gd name="connsiteX1" fmla="*/ 0 w 12295223"/>
              <a:gd name="connsiteY1" fmla="*/ 1589485 h 1854377"/>
              <a:gd name="connsiteX2" fmla="*/ 7649898 w 12295223"/>
              <a:gd name="connsiteY2" fmla="*/ 1427239 h 1854377"/>
              <a:gd name="connsiteX3" fmla="*/ 12295223 w 12295223"/>
              <a:gd name="connsiteY3" fmla="*/ 0 h 1854377"/>
              <a:gd name="connsiteX4" fmla="*/ 7900072 w 12295223"/>
              <a:gd name="connsiteY4" fmla="*/ 1854377 h 1854377"/>
              <a:gd name="connsiteX0" fmla="*/ 7900072 w 12113796"/>
              <a:gd name="connsiteY0" fmla="*/ 2156758 h 2156758"/>
              <a:gd name="connsiteX1" fmla="*/ 0 w 12113796"/>
              <a:gd name="connsiteY1" fmla="*/ 1891866 h 2156758"/>
              <a:gd name="connsiteX2" fmla="*/ 7649898 w 12113796"/>
              <a:gd name="connsiteY2" fmla="*/ 1729620 h 2156758"/>
              <a:gd name="connsiteX3" fmla="*/ 12113796 w 12113796"/>
              <a:gd name="connsiteY3" fmla="*/ 0 h 2156758"/>
              <a:gd name="connsiteX4" fmla="*/ 7900072 w 12113796"/>
              <a:gd name="connsiteY4" fmla="*/ 2156758 h 2156758"/>
              <a:gd name="connsiteX0" fmla="*/ 7900072 w 12174272"/>
              <a:gd name="connsiteY0" fmla="*/ 2096281 h 2096281"/>
              <a:gd name="connsiteX1" fmla="*/ 0 w 12174272"/>
              <a:gd name="connsiteY1" fmla="*/ 1831389 h 2096281"/>
              <a:gd name="connsiteX2" fmla="*/ 7649898 w 12174272"/>
              <a:gd name="connsiteY2" fmla="*/ 1669143 h 2096281"/>
              <a:gd name="connsiteX3" fmla="*/ 12174272 w 12174272"/>
              <a:gd name="connsiteY3" fmla="*/ 0 h 2096281"/>
              <a:gd name="connsiteX4" fmla="*/ 7900072 w 12174272"/>
              <a:gd name="connsiteY4" fmla="*/ 2096281 h 2096281"/>
              <a:gd name="connsiteX0" fmla="*/ 7948453 w 12222653"/>
              <a:gd name="connsiteY0" fmla="*/ 2096281 h 2096281"/>
              <a:gd name="connsiteX1" fmla="*/ 0 w 12222653"/>
              <a:gd name="connsiteY1" fmla="*/ 1855580 h 2096281"/>
              <a:gd name="connsiteX2" fmla="*/ 7698279 w 12222653"/>
              <a:gd name="connsiteY2" fmla="*/ 1669143 h 2096281"/>
              <a:gd name="connsiteX3" fmla="*/ 12222653 w 12222653"/>
              <a:gd name="connsiteY3" fmla="*/ 0 h 2096281"/>
              <a:gd name="connsiteX4" fmla="*/ 7948453 w 12222653"/>
              <a:gd name="connsiteY4" fmla="*/ 2096281 h 2096281"/>
              <a:gd name="connsiteX0" fmla="*/ 7948453 w 12222653"/>
              <a:gd name="connsiteY0" fmla="*/ 2096281 h 2096281"/>
              <a:gd name="connsiteX1" fmla="*/ 0 w 12222653"/>
              <a:gd name="connsiteY1" fmla="*/ 1855580 h 2096281"/>
              <a:gd name="connsiteX2" fmla="*/ 1390937 w 12222653"/>
              <a:gd name="connsiteY2" fmla="*/ 1802884 h 2096281"/>
              <a:gd name="connsiteX3" fmla="*/ 7698279 w 12222653"/>
              <a:gd name="connsiteY3" fmla="*/ 1669143 h 2096281"/>
              <a:gd name="connsiteX4" fmla="*/ 12222653 w 12222653"/>
              <a:gd name="connsiteY4" fmla="*/ 0 h 2096281"/>
              <a:gd name="connsiteX5" fmla="*/ 7948453 w 12222653"/>
              <a:gd name="connsiteY5" fmla="*/ 2096281 h 2096281"/>
              <a:gd name="connsiteX0" fmla="*/ 7948453 w 12222653"/>
              <a:gd name="connsiteY0" fmla="*/ 2096281 h 2096281"/>
              <a:gd name="connsiteX1" fmla="*/ 0 w 12222653"/>
              <a:gd name="connsiteY1" fmla="*/ 1855580 h 2096281"/>
              <a:gd name="connsiteX2" fmla="*/ 96762 w 12222653"/>
              <a:gd name="connsiteY2" fmla="*/ 1814979 h 2096281"/>
              <a:gd name="connsiteX3" fmla="*/ 7698279 w 12222653"/>
              <a:gd name="connsiteY3" fmla="*/ 1669143 h 2096281"/>
              <a:gd name="connsiteX4" fmla="*/ 12222653 w 12222653"/>
              <a:gd name="connsiteY4" fmla="*/ 0 h 2096281"/>
              <a:gd name="connsiteX5" fmla="*/ 7948453 w 12222653"/>
              <a:gd name="connsiteY5" fmla="*/ 2096281 h 2096281"/>
              <a:gd name="connsiteX0" fmla="*/ 7863790 w 12222653"/>
              <a:gd name="connsiteY0" fmla="*/ 1895198 h 1895198"/>
              <a:gd name="connsiteX1" fmla="*/ 0 w 12222653"/>
              <a:gd name="connsiteY1" fmla="*/ 1855580 h 1895198"/>
              <a:gd name="connsiteX2" fmla="*/ 96762 w 12222653"/>
              <a:gd name="connsiteY2" fmla="*/ 1814979 h 1895198"/>
              <a:gd name="connsiteX3" fmla="*/ 7698279 w 12222653"/>
              <a:gd name="connsiteY3" fmla="*/ 1669143 h 1895198"/>
              <a:gd name="connsiteX4" fmla="*/ 12222653 w 12222653"/>
              <a:gd name="connsiteY4" fmla="*/ 0 h 1895198"/>
              <a:gd name="connsiteX5" fmla="*/ 7863790 w 12222653"/>
              <a:gd name="connsiteY5" fmla="*/ 1895198 h 1895198"/>
              <a:gd name="connsiteX0" fmla="*/ 7863790 w 12222653"/>
              <a:gd name="connsiteY0" fmla="*/ 1895198 h 1895198"/>
              <a:gd name="connsiteX1" fmla="*/ 0 w 12222653"/>
              <a:gd name="connsiteY1" fmla="*/ 1855580 h 1895198"/>
              <a:gd name="connsiteX2" fmla="*/ 96762 w 12222653"/>
              <a:gd name="connsiteY2" fmla="*/ 1814979 h 1895198"/>
              <a:gd name="connsiteX3" fmla="*/ 7751193 w 12222653"/>
              <a:gd name="connsiteY3" fmla="*/ 1700893 h 1895198"/>
              <a:gd name="connsiteX4" fmla="*/ 12222653 w 12222653"/>
              <a:gd name="connsiteY4" fmla="*/ 0 h 1895198"/>
              <a:gd name="connsiteX5" fmla="*/ 7863790 w 12222653"/>
              <a:gd name="connsiteY5" fmla="*/ 1895198 h 1895198"/>
              <a:gd name="connsiteX0" fmla="*/ 7863790 w 12222653"/>
              <a:gd name="connsiteY0" fmla="*/ 1895198 h 1895198"/>
              <a:gd name="connsiteX1" fmla="*/ 0 w 12222653"/>
              <a:gd name="connsiteY1" fmla="*/ 1855580 h 1895198"/>
              <a:gd name="connsiteX2" fmla="*/ 96762 w 12222653"/>
              <a:gd name="connsiteY2" fmla="*/ 1814979 h 1895198"/>
              <a:gd name="connsiteX3" fmla="*/ 7740610 w 12222653"/>
              <a:gd name="connsiteY3" fmla="*/ 1679726 h 1895198"/>
              <a:gd name="connsiteX4" fmla="*/ 12222653 w 12222653"/>
              <a:gd name="connsiteY4" fmla="*/ 0 h 1895198"/>
              <a:gd name="connsiteX5" fmla="*/ 7863790 w 12222653"/>
              <a:gd name="connsiteY5" fmla="*/ 1895198 h 1895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222653" h="1895198">
                <a:moveTo>
                  <a:pt x="7863790" y="1895198"/>
                </a:moveTo>
                <a:lnTo>
                  <a:pt x="0" y="1855580"/>
                </a:lnTo>
                <a:lnTo>
                  <a:pt x="96762" y="1814979"/>
                </a:lnTo>
                <a:lnTo>
                  <a:pt x="7740610" y="1679726"/>
                </a:lnTo>
                <a:lnTo>
                  <a:pt x="12222653" y="0"/>
                </a:lnTo>
                <a:lnTo>
                  <a:pt x="7863790" y="1895198"/>
                </a:lnTo>
                <a:close/>
              </a:path>
            </a:pathLst>
          </a:cu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74" tIns="34288" rIns="68574" bIns="34288" numCol="1" spcCol="0" rtlCol="0" fromWordArt="0" anchor="ctr" anchorCtr="0" forceAA="0" compatLnSpc="1">
            <a:prstTxWarp prst="textNoShape">
              <a:avLst/>
            </a:prstTxWarp>
            <a:noAutofit/>
          </a:bodyPr>
          <a:lstStyle/>
          <a:p>
            <a:pPr algn="ctr" defTabSz="685748" fontAlgn="auto">
              <a:lnSpc>
                <a:spcPct val="90000"/>
              </a:lnSpc>
              <a:spcBef>
                <a:spcPts val="0"/>
              </a:spcBef>
              <a:spcAft>
                <a:spcPts val="0"/>
              </a:spcAft>
            </a:pPr>
            <a:endParaRPr lang="en-US" sz="1400" dirty="0">
              <a:solidFill>
                <a:srgbClr val="FFFFFF"/>
              </a:solidFill>
            </a:endParaRPr>
          </a:p>
        </p:txBody>
      </p:sp>
      <p:sp>
        <p:nvSpPr>
          <p:cNvPr id="14" name="Freeform 13"/>
          <p:cNvSpPr/>
          <p:nvPr userDrawn="1"/>
        </p:nvSpPr>
        <p:spPr>
          <a:xfrm>
            <a:off x="-98077" y="-336162"/>
            <a:ext cx="9341777" cy="1544996"/>
          </a:xfrm>
          <a:custGeom>
            <a:avLst/>
            <a:gdLst>
              <a:gd name="connsiteX0" fmla="*/ 956840 w 7672110"/>
              <a:gd name="connsiteY0" fmla="*/ 400086 h 1339419"/>
              <a:gd name="connsiteX1" fmla="*/ 4244887 w 7672110"/>
              <a:gd name="connsiteY1" fmla="*/ 1339419 h 1339419"/>
              <a:gd name="connsiteX2" fmla="*/ 7672110 w 7672110"/>
              <a:gd name="connsiteY2" fmla="*/ 0 h 1339419"/>
              <a:gd name="connsiteX3" fmla="*/ 0 w 7672110"/>
              <a:gd name="connsiteY3" fmla="*/ 52185 h 1339419"/>
              <a:gd name="connsiteX4" fmla="*/ 956840 w 7672110"/>
              <a:gd name="connsiteY4" fmla="*/ 400086 h 1339419"/>
              <a:gd name="connsiteX0" fmla="*/ 0 w 7672110"/>
              <a:gd name="connsiteY0" fmla="*/ 52185 h 1339419"/>
              <a:gd name="connsiteX1" fmla="*/ 4244887 w 7672110"/>
              <a:gd name="connsiteY1" fmla="*/ 1339419 h 1339419"/>
              <a:gd name="connsiteX2" fmla="*/ 7672110 w 7672110"/>
              <a:gd name="connsiteY2" fmla="*/ 0 h 1339419"/>
              <a:gd name="connsiteX3" fmla="*/ 0 w 7672110"/>
              <a:gd name="connsiteY3" fmla="*/ 52185 h 1339419"/>
              <a:gd name="connsiteX0" fmla="*/ 0 w 7672110"/>
              <a:gd name="connsiteY0" fmla="*/ 52185 h 1008913"/>
              <a:gd name="connsiteX1" fmla="*/ 5549667 w 7672110"/>
              <a:gd name="connsiteY1" fmla="*/ 1008913 h 1008913"/>
              <a:gd name="connsiteX2" fmla="*/ 7672110 w 7672110"/>
              <a:gd name="connsiteY2" fmla="*/ 0 h 1008913"/>
              <a:gd name="connsiteX3" fmla="*/ 0 w 7672110"/>
              <a:gd name="connsiteY3" fmla="*/ 52185 h 1008913"/>
              <a:gd name="connsiteX0" fmla="*/ 0 w 8264769"/>
              <a:gd name="connsiteY0" fmla="*/ 3804 h 960532"/>
              <a:gd name="connsiteX1" fmla="*/ 5549667 w 8264769"/>
              <a:gd name="connsiteY1" fmla="*/ 960532 h 960532"/>
              <a:gd name="connsiteX2" fmla="*/ 8264769 w 8264769"/>
              <a:gd name="connsiteY2" fmla="*/ 0 h 960532"/>
              <a:gd name="connsiteX3" fmla="*/ 0 w 8264769"/>
              <a:gd name="connsiteY3" fmla="*/ 3804 h 960532"/>
              <a:gd name="connsiteX0" fmla="*/ 2674993 w 10939762"/>
              <a:gd name="connsiteY0" fmla="*/ 3804 h 1553199"/>
              <a:gd name="connsiteX1" fmla="*/ 0 w 10939762"/>
              <a:gd name="connsiteY1" fmla="*/ 1553199 h 1553199"/>
              <a:gd name="connsiteX2" fmla="*/ 10939762 w 10939762"/>
              <a:gd name="connsiteY2" fmla="*/ 0 h 1553199"/>
              <a:gd name="connsiteX3" fmla="*/ 2674993 w 10939762"/>
              <a:gd name="connsiteY3" fmla="*/ 3804 h 1553199"/>
              <a:gd name="connsiteX0" fmla="*/ 5348007 w 10939762"/>
              <a:gd name="connsiteY0" fmla="*/ 1237519 h 1553199"/>
              <a:gd name="connsiteX1" fmla="*/ 0 w 10939762"/>
              <a:gd name="connsiteY1" fmla="*/ 1553199 h 1553199"/>
              <a:gd name="connsiteX2" fmla="*/ 10939762 w 10939762"/>
              <a:gd name="connsiteY2" fmla="*/ 0 h 1553199"/>
              <a:gd name="connsiteX3" fmla="*/ 5348007 w 10939762"/>
              <a:gd name="connsiteY3" fmla="*/ 1237519 h 1553199"/>
              <a:gd name="connsiteX0" fmla="*/ 4912584 w 10939762"/>
              <a:gd name="connsiteY0" fmla="*/ 1431043 h 1553199"/>
              <a:gd name="connsiteX1" fmla="*/ 0 w 10939762"/>
              <a:gd name="connsiteY1" fmla="*/ 1553199 h 1553199"/>
              <a:gd name="connsiteX2" fmla="*/ 10939762 w 10939762"/>
              <a:gd name="connsiteY2" fmla="*/ 0 h 1553199"/>
              <a:gd name="connsiteX3" fmla="*/ 4912584 w 10939762"/>
              <a:gd name="connsiteY3" fmla="*/ 1431043 h 1553199"/>
              <a:gd name="connsiteX0" fmla="*/ 4912584 w 6948383"/>
              <a:gd name="connsiteY0" fmla="*/ 1455233 h 1577389"/>
              <a:gd name="connsiteX1" fmla="*/ 0 w 6948383"/>
              <a:gd name="connsiteY1" fmla="*/ 1577389 h 1577389"/>
              <a:gd name="connsiteX2" fmla="*/ 6948383 w 6948383"/>
              <a:gd name="connsiteY2" fmla="*/ 0 h 1577389"/>
              <a:gd name="connsiteX3" fmla="*/ 4912584 w 6948383"/>
              <a:gd name="connsiteY3" fmla="*/ 1455233 h 1577389"/>
              <a:gd name="connsiteX0" fmla="*/ 4912584 w 6948383"/>
              <a:gd name="connsiteY0" fmla="*/ 1455233 h 1577389"/>
              <a:gd name="connsiteX1" fmla="*/ 0 w 6948383"/>
              <a:gd name="connsiteY1" fmla="*/ 1577389 h 1577389"/>
              <a:gd name="connsiteX2" fmla="*/ 6948383 w 6948383"/>
              <a:gd name="connsiteY2" fmla="*/ 0 h 1577389"/>
              <a:gd name="connsiteX3" fmla="*/ 5872731 w 6948383"/>
              <a:gd name="connsiteY3" fmla="*/ 737809 h 1577389"/>
              <a:gd name="connsiteX4" fmla="*/ 4912584 w 6948383"/>
              <a:gd name="connsiteY4" fmla="*/ 1455233 h 1577389"/>
              <a:gd name="connsiteX0" fmla="*/ 4912584 w 11883990"/>
              <a:gd name="connsiteY0" fmla="*/ 1455233 h 1577389"/>
              <a:gd name="connsiteX1" fmla="*/ 0 w 11883990"/>
              <a:gd name="connsiteY1" fmla="*/ 1577389 h 1577389"/>
              <a:gd name="connsiteX2" fmla="*/ 6948383 w 11883990"/>
              <a:gd name="connsiteY2" fmla="*/ 0 h 1577389"/>
              <a:gd name="connsiteX3" fmla="*/ 11883990 w 11883990"/>
              <a:gd name="connsiteY3" fmla="*/ 48380 h 1577389"/>
              <a:gd name="connsiteX4" fmla="*/ 4912584 w 11883990"/>
              <a:gd name="connsiteY4" fmla="*/ 1455233 h 1577389"/>
              <a:gd name="connsiteX0" fmla="*/ 4912584 w 11932370"/>
              <a:gd name="connsiteY0" fmla="*/ 1491519 h 1613675"/>
              <a:gd name="connsiteX1" fmla="*/ 0 w 11932370"/>
              <a:gd name="connsiteY1" fmla="*/ 1613675 h 1613675"/>
              <a:gd name="connsiteX2" fmla="*/ 6948383 w 11932370"/>
              <a:gd name="connsiteY2" fmla="*/ 36286 h 1613675"/>
              <a:gd name="connsiteX3" fmla="*/ 11932370 w 11932370"/>
              <a:gd name="connsiteY3" fmla="*/ 0 h 1613675"/>
              <a:gd name="connsiteX4" fmla="*/ 4912584 w 11932370"/>
              <a:gd name="connsiteY4" fmla="*/ 1491519 h 1613675"/>
              <a:gd name="connsiteX0" fmla="*/ 4912584 w 11932370"/>
              <a:gd name="connsiteY0" fmla="*/ 1491519 h 1613675"/>
              <a:gd name="connsiteX1" fmla="*/ 0 w 11932370"/>
              <a:gd name="connsiteY1" fmla="*/ 1613675 h 1613675"/>
              <a:gd name="connsiteX2" fmla="*/ 7432186 w 11932370"/>
              <a:gd name="connsiteY2" fmla="*/ 435429 h 1613675"/>
              <a:gd name="connsiteX3" fmla="*/ 11932370 w 11932370"/>
              <a:gd name="connsiteY3" fmla="*/ 0 h 1613675"/>
              <a:gd name="connsiteX4" fmla="*/ 4912584 w 11932370"/>
              <a:gd name="connsiteY4" fmla="*/ 1491519 h 1613675"/>
              <a:gd name="connsiteX0" fmla="*/ 4912584 w 11932370"/>
              <a:gd name="connsiteY0" fmla="*/ 1491519 h 1613675"/>
              <a:gd name="connsiteX1" fmla="*/ 0 w 11932370"/>
              <a:gd name="connsiteY1" fmla="*/ 1613675 h 1613675"/>
              <a:gd name="connsiteX2" fmla="*/ 6440389 w 11932370"/>
              <a:gd name="connsiteY2" fmla="*/ 1016000 h 1613675"/>
              <a:gd name="connsiteX3" fmla="*/ 11932370 w 11932370"/>
              <a:gd name="connsiteY3" fmla="*/ 0 h 1613675"/>
              <a:gd name="connsiteX4" fmla="*/ 4912584 w 11932370"/>
              <a:gd name="connsiteY4" fmla="*/ 1491519 h 1613675"/>
              <a:gd name="connsiteX0" fmla="*/ 4912584 w 11932370"/>
              <a:gd name="connsiteY0" fmla="*/ 1491519 h 1613675"/>
              <a:gd name="connsiteX1" fmla="*/ 0 w 11932370"/>
              <a:gd name="connsiteY1" fmla="*/ 1613675 h 1613675"/>
              <a:gd name="connsiteX2" fmla="*/ 7541042 w 11932370"/>
              <a:gd name="connsiteY2" fmla="*/ 677334 h 1613675"/>
              <a:gd name="connsiteX3" fmla="*/ 11932370 w 11932370"/>
              <a:gd name="connsiteY3" fmla="*/ 0 h 1613675"/>
              <a:gd name="connsiteX4" fmla="*/ 4912584 w 11932370"/>
              <a:gd name="connsiteY4" fmla="*/ 1491519 h 1613675"/>
              <a:gd name="connsiteX0" fmla="*/ 5396388 w 11932370"/>
              <a:gd name="connsiteY0" fmla="*/ 1588281 h 1613675"/>
              <a:gd name="connsiteX1" fmla="*/ 0 w 11932370"/>
              <a:gd name="connsiteY1" fmla="*/ 1613675 h 1613675"/>
              <a:gd name="connsiteX2" fmla="*/ 7541042 w 11932370"/>
              <a:gd name="connsiteY2" fmla="*/ 677334 h 1613675"/>
              <a:gd name="connsiteX3" fmla="*/ 11932370 w 11932370"/>
              <a:gd name="connsiteY3" fmla="*/ 0 h 1613675"/>
              <a:gd name="connsiteX4" fmla="*/ 5396388 w 11932370"/>
              <a:gd name="connsiteY4" fmla="*/ 1588281 h 1613675"/>
              <a:gd name="connsiteX0" fmla="*/ 5299627 w 11835609"/>
              <a:gd name="connsiteY0" fmla="*/ 1588281 h 1588281"/>
              <a:gd name="connsiteX1" fmla="*/ 0 w 11835609"/>
              <a:gd name="connsiteY1" fmla="*/ 138056 h 1588281"/>
              <a:gd name="connsiteX2" fmla="*/ 7444281 w 11835609"/>
              <a:gd name="connsiteY2" fmla="*/ 677334 h 1588281"/>
              <a:gd name="connsiteX3" fmla="*/ 11835609 w 11835609"/>
              <a:gd name="connsiteY3" fmla="*/ 0 h 1588281"/>
              <a:gd name="connsiteX4" fmla="*/ 5299627 w 11835609"/>
              <a:gd name="connsiteY4" fmla="*/ 1588281 h 1588281"/>
              <a:gd name="connsiteX0" fmla="*/ 5372198 w 11908180"/>
              <a:gd name="connsiteY0" fmla="*/ 1588281 h 1588281"/>
              <a:gd name="connsiteX1" fmla="*/ 0 w 11908180"/>
              <a:gd name="connsiteY1" fmla="*/ 101770 h 1588281"/>
              <a:gd name="connsiteX2" fmla="*/ 7516852 w 11908180"/>
              <a:gd name="connsiteY2" fmla="*/ 677334 h 1588281"/>
              <a:gd name="connsiteX3" fmla="*/ 11908180 w 11908180"/>
              <a:gd name="connsiteY3" fmla="*/ 0 h 1588281"/>
              <a:gd name="connsiteX4" fmla="*/ 5372198 w 11908180"/>
              <a:gd name="connsiteY4" fmla="*/ 1588281 h 1588281"/>
              <a:gd name="connsiteX0" fmla="*/ 5372198 w 11908180"/>
              <a:gd name="connsiteY0" fmla="*/ 1588281 h 1588281"/>
              <a:gd name="connsiteX1" fmla="*/ 0 w 11908180"/>
              <a:gd name="connsiteY1" fmla="*/ 101770 h 1588281"/>
              <a:gd name="connsiteX2" fmla="*/ 5920301 w 11908180"/>
              <a:gd name="connsiteY2" fmla="*/ 955524 h 1588281"/>
              <a:gd name="connsiteX3" fmla="*/ 11908180 w 11908180"/>
              <a:gd name="connsiteY3" fmla="*/ 0 h 1588281"/>
              <a:gd name="connsiteX4" fmla="*/ 5372198 w 11908180"/>
              <a:gd name="connsiteY4" fmla="*/ 1588281 h 1588281"/>
              <a:gd name="connsiteX0" fmla="*/ 7464648 w 11908180"/>
              <a:gd name="connsiteY0" fmla="*/ 1672947 h 1672947"/>
              <a:gd name="connsiteX1" fmla="*/ 0 w 11908180"/>
              <a:gd name="connsiteY1" fmla="*/ 101770 h 1672947"/>
              <a:gd name="connsiteX2" fmla="*/ 5920301 w 11908180"/>
              <a:gd name="connsiteY2" fmla="*/ 955524 h 1672947"/>
              <a:gd name="connsiteX3" fmla="*/ 11908180 w 11908180"/>
              <a:gd name="connsiteY3" fmla="*/ 0 h 1672947"/>
              <a:gd name="connsiteX4" fmla="*/ 7464648 w 11908180"/>
              <a:gd name="connsiteY4" fmla="*/ 1672947 h 1672947"/>
              <a:gd name="connsiteX0" fmla="*/ 7464648 w 11908180"/>
              <a:gd name="connsiteY0" fmla="*/ 1672947 h 1672947"/>
              <a:gd name="connsiteX1" fmla="*/ 0 w 11908180"/>
              <a:gd name="connsiteY1" fmla="*/ 101770 h 1672947"/>
              <a:gd name="connsiteX2" fmla="*/ 7456377 w 11908180"/>
              <a:gd name="connsiteY2" fmla="*/ 1161143 h 1672947"/>
              <a:gd name="connsiteX3" fmla="*/ 11908180 w 11908180"/>
              <a:gd name="connsiteY3" fmla="*/ 0 h 1672947"/>
              <a:gd name="connsiteX4" fmla="*/ 7464648 w 11908180"/>
              <a:gd name="connsiteY4" fmla="*/ 1672947 h 1672947"/>
              <a:gd name="connsiteX0" fmla="*/ 7464648 w 11908180"/>
              <a:gd name="connsiteY0" fmla="*/ 1672947 h 1672947"/>
              <a:gd name="connsiteX1" fmla="*/ 0 w 11908180"/>
              <a:gd name="connsiteY1" fmla="*/ 101770 h 1672947"/>
              <a:gd name="connsiteX2" fmla="*/ 7420092 w 11908180"/>
              <a:gd name="connsiteY2" fmla="*/ 967620 h 1672947"/>
              <a:gd name="connsiteX3" fmla="*/ 11908180 w 11908180"/>
              <a:gd name="connsiteY3" fmla="*/ 0 h 1672947"/>
              <a:gd name="connsiteX4" fmla="*/ 7464648 w 11908180"/>
              <a:gd name="connsiteY4" fmla="*/ 1672947 h 1672947"/>
              <a:gd name="connsiteX0" fmla="*/ 7500933 w 11944465"/>
              <a:gd name="connsiteY0" fmla="*/ 1672947 h 2242627"/>
              <a:gd name="connsiteX1" fmla="*/ 0 w 11944465"/>
              <a:gd name="connsiteY1" fmla="*/ 2242627 h 2242627"/>
              <a:gd name="connsiteX2" fmla="*/ 7456377 w 11944465"/>
              <a:gd name="connsiteY2" fmla="*/ 967620 h 2242627"/>
              <a:gd name="connsiteX3" fmla="*/ 11944465 w 11944465"/>
              <a:gd name="connsiteY3" fmla="*/ 0 h 2242627"/>
              <a:gd name="connsiteX4" fmla="*/ 7500933 w 11944465"/>
              <a:gd name="connsiteY4" fmla="*/ 1672947 h 2242627"/>
              <a:gd name="connsiteX0" fmla="*/ 7537218 w 11944465"/>
              <a:gd name="connsiteY0" fmla="*/ 2120471 h 2242627"/>
              <a:gd name="connsiteX1" fmla="*/ 0 w 11944465"/>
              <a:gd name="connsiteY1" fmla="*/ 2242627 h 2242627"/>
              <a:gd name="connsiteX2" fmla="*/ 7456377 w 11944465"/>
              <a:gd name="connsiteY2" fmla="*/ 967620 h 2242627"/>
              <a:gd name="connsiteX3" fmla="*/ 11944465 w 11944465"/>
              <a:gd name="connsiteY3" fmla="*/ 0 h 2242627"/>
              <a:gd name="connsiteX4" fmla="*/ 7537218 w 11944465"/>
              <a:gd name="connsiteY4" fmla="*/ 2120471 h 2242627"/>
              <a:gd name="connsiteX0" fmla="*/ 7537218 w 11944465"/>
              <a:gd name="connsiteY0" fmla="*/ 2120471 h 2242627"/>
              <a:gd name="connsiteX1" fmla="*/ 0 w 11944465"/>
              <a:gd name="connsiteY1" fmla="*/ 2242627 h 2242627"/>
              <a:gd name="connsiteX2" fmla="*/ 7468472 w 11944465"/>
              <a:gd name="connsiteY2" fmla="*/ 1693334 h 2242627"/>
              <a:gd name="connsiteX3" fmla="*/ 11944465 w 11944465"/>
              <a:gd name="connsiteY3" fmla="*/ 0 h 2242627"/>
              <a:gd name="connsiteX4" fmla="*/ 7537218 w 11944465"/>
              <a:gd name="connsiteY4" fmla="*/ 2120471 h 2242627"/>
              <a:gd name="connsiteX0" fmla="*/ 7537218 w 12295223"/>
              <a:gd name="connsiteY0" fmla="*/ 1781804 h 1903960"/>
              <a:gd name="connsiteX1" fmla="*/ 0 w 12295223"/>
              <a:gd name="connsiteY1" fmla="*/ 1903960 h 1903960"/>
              <a:gd name="connsiteX2" fmla="*/ 7468472 w 12295223"/>
              <a:gd name="connsiteY2" fmla="*/ 1354667 h 1903960"/>
              <a:gd name="connsiteX3" fmla="*/ 12295223 w 12295223"/>
              <a:gd name="connsiteY3" fmla="*/ 0 h 1903960"/>
              <a:gd name="connsiteX4" fmla="*/ 7537218 w 12295223"/>
              <a:gd name="connsiteY4" fmla="*/ 1781804 h 1903960"/>
              <a:gd name="connsiteX0" fmla="*/ 7488837 w 12246842"/>
              <a:gd name="connsiteY0" fmla="*/ 1781804 h 1781804"/>
              <a:gd name="connsiteX1" fmla="*/ 0 w 12246842"/>
              <a:gd name="connsiteY1" fmla="*/ 1480627 h 1781804"/>
              <a:gd name="connsiteX2" fmla="*/ 7420091 w 12246842"/>
              <a:gd name="connsiteY2" fmla="*/ 1354667 h 1781804"/>
              <a:gd name="connsiteX3" fmla="*/ 12246842 w 12246842"/>
              <a:gd name="connsiteY3" fmla="*/ 0 h 1781804"/>
              <a:gd name="connsiteX4" fmla="*/ 7488837 w 12246842"/>
              <a:gd name="connsiteY4" fmla="*/ 1781804 h 1781804"/>
              <a:gd name="connsiteX0" fmla="*/ 7537218 w 12295223"/>
              <a:gd name="connsiteY0" fmla="*/ 1781804 h 1781804"/>
              <a:gd name="connsiteX1" fmla="*/ 0 w 12295223"/>
              <a:gd name="connsiteY1" fmla="*/ 1516913 h 1781804"/>
              <a:gd name="connsiteX2" fmla="*/ 7468472 w 12295223"/>
              <a:gd name="connsiteY2" fmla="*/ 1354667 h 1781804"/>
              <a:gd name="connsiteX3" fmla="*/ 12295223 w 12295223"/>
              <a:gd name="connsiteY3" fmla="*/ 0 h 1781804"/>
              <a:gd name="connsiteX4" fmla="*/ 7537218 w 12295223"/>
              <a:gd name="connsiteY4" fmla="*/ 1781804 h 1781804"/>
              <a:gd name="connsiteX0" fmla="*/ 7996832 w 12295223"/>
              <a:gd name="connsiteY0" fmla="*/ 1733423 h 1733423"/>
              <a:gd name="connsiteX1" fmla="*/ 0 w 12295223"/>
              <a:gd name="connsiteY1" fmla="*/ 1516913 h 1733423"/>
              <a:gd name="connsiteX2" fmla="*/ 7468472 w 12295223"/>
              <a:gd name="connsiteY2" fmla="*/ 1354667 h 1733423"/>
              <a:gd name="connsiteX3" fmla="*/ 12295223 w 12295223"/>
              <a:gd name="connsiteY3" fmla="*/ 0 h 1733423"/>
              <a:gd name="connsiteX4" fmla="*/ 7996832 w 12295223"/>
              <a:gd name="connsiteY4" fmla="*/ 1733423 h 1733423"/>
              <a:gd name="connsiteX0" fmla="*/ 7561409 w 12295223"/>
              <a:gd name="connsiteY0" fmla="*/ 1757614 h 1757614"/>
              <a:gd name="connsiteX1" fmla="*/ 0 w 12295223"/>
              <a:gd name="connsiteY1" fmla="*/ 1516913 h 1757614"/>
              <a:gd name="connsiteX2" fmla="*/ 7468472 w 12295223"/>
              <a:gd name="connsiteY2" fmla="*/ 1354667 h 1757614"/>
              <a:gd name="connsiteX3" fmla="*/ 12295223 w 12295223"/>
              <a:gd name="connsiteY3" fmla="*/ 0 h 1757614"/>
              <a:gd name="connsiteX4" fmla="*/ 7561409 w 12295223"/>
              <a:gd name="connsiteY4" fmla="*/ 1757614 h 1757614"/>
              <a:gd name="connsiteX0" fmla="*/ 7900072 w 12295223"/>
              <a:gd name="connsiteY0" fmla="*/ 1781805 h 1781805"/>
              <a:gd name="connsiteX1" fmla="*/ 0 w 12295223"/>
              <a:gd name="connsiteY1" fmla="*/ 1516913 h 1781805"/>
              <a:gd name="connsiteX2" fmla="*/ 7468472 w 12295223"/>
              <a:gd name="connsiteY2" fmla="*/ 1354667 h 1781805"/>
              <a:gd name="connsiteX3" fmla="*/ 12295223 w 12295223"/>
              <a:gd name="connsiteY3" fmla="*/ 0 h 1781805"/>
              <a:gd name="connsiteX4" fmla="*/ 7900072 w 12295223"/>
              <a:gd name="connsiteY4" fmla="*/ 1781805 h 1781805"/>
              <a:gd name="connsiteX0" fmla="*/ 7900072 w 12295223"/>
              <a:gd name="connsiteY0" fmla="*/ 1781805 h 1781805"/>
              <a:gd name="connsiteX1" fmla="*/ 0 w 12295223"/>
              <a:gd name="connsiteY1" fmla="*/ 1516913 h 1781805"/>
              <a:gd name="connsiteX2" fmla="*/ 7649898 w 12295223"/>
              <a:gd name="connsiteY2" fmla="*/ 1354667 h 1781805"/>
              <a:gd name="connsiteX3" fmla="*/ 12295223 w 12295223"/>
              <a:gd name="connsiteY3" fmla="*/ 0 h 1781805"/>
              <a:gd name="connsiteX4" fmla="*/ 7900072 w 12295223"/>
              <a:gd name="connsiteY4" fmla="*/ 1781805 h 1781805"/>
              <a:gd name="connsiteX0" fmla="*/ 7900072 w 12295223"/>
              <a:gd name="connsiteY0" fmla="*/ 1854377 h 1854377"/>
              <a:gd name="connsiteX1" fmla="*/ 0 w 12295223"/>
              <a:gd name="connsiteY1" fmla="*/ 1589485 h 1854377"/>
              <a:gd name="connsiteX2" fmla="*/ 7649898 w 12295223"/>
              <a:gd name="connsiteY2" fmla="*/ 1427239 h 1854377"/>
              <a:gd name="connsiteX3" fmla="*/ 12295223 w 12295223"/>
              <a:gd name="connsiteY3" fmla="*/ 0 h 1854377"/>
              <a:gd name="connsiteX4" fmla="*/ 7900072 w 12295223"/>
              <a:gd name="connsiteY4" fmla="*/ 1854377 h 1854377"/>
              <a:gd name="connsiteX0" fmla="*/ 7900072 w 12295223"/>
              <a:gd name="connsiteY0" fmla="*/ 1854377 h 1854377"/>
              <a:gd name="connsiteX1" fmla="*/ 0 w 12295223"/>
              <a:gd name="connsiteY1" fmla="*/ 1589485 h 1854377"/>
              <a:gd name="connsiteX2" fmla="*/ 7734564 w 12295223"/>
              <a:gd name="connsiteY2" fmla="*/ 1608667 h 1854377"/>
              <a:gd name="connsiteX3" fmla="*/ 12295223 w 12295223"/>
              <a:gd name="connsiteY3" fmla="*/ 0 h 1854377"/>
              <a:gd name="connsiteX4" fmla="*/ 7900072 w 12295223"/>
              <a:gd name="connsiteY4" fmla="*/ 1854377 h 1854377"/>
              <a:gd name="connsiteX0" fmla="*/ 7900072 w 12283128"/>
              <a:gd name="connsiteY0" fmla="*/ 1975329 h 1975329"/>
              <a:gd name="connsiteX1" fmla="*/ 0 w 12283128"/>
              <a:gd name="connsiteY1" fmla="*/ 1710437 h 1975329"/>
              <a:gd name="connsiteX2" fmla="*/ 7734564 w 12283128"/>
              <a:gd name="connsiteY2" fmla="*/ 1729619 h 1975329"/>
              <a:gd name="connsiteX3" fmla="*/ 12283128 w 12283128"/>
              <a:gd name="connsiteY3" fmla="*/ 0 h 1975329"/>
              <a:gd name="connsiteX4" fmla="*/ 7900072 w 12283128"/>
              <a:gd name="connsiteY4" fmla="*/ 1975329 h 1975329"/>
              <a:gd name="connsiteX0" fmla="*/ 8081498 w 12464554"/>
              <a:gd name="connsiteY0" fmla="*/ 1975329 h 1975329"/>
              <a:gd name="connsiteX1" fmla="*/ 0 w 12464554"/>
              <a:gd name="connsiteY1" fmla="*/ 1649961 h 1975329"/>
              <a:gd name="connsiteX2" fmla="*/ 7915990 w 12464554"/>
              <a:gd name="connsiteY2" fmla="*/ 1729619 h 1975329"/>
              <a:gd name="connsiteX3" fmla="*/ 12464554 w 12464554"/>
              <a:gd name="connsiteY3" fmla="*/ 0 h 1975329"/>
              <a:gd name="connsiteX4" fmla="*/ 8081498 w 12464554"/>
              <a:gd name="connsiteY4" fmla="*/ 1975329 h 1975329"/>
              <a:gd name="connsiteX0" fmla="*/ 8081498 w 12452459"/>
              <a:gd name="connsiteY0" fmla="*/ 2229329 h 2229329"/>
              <a:gd name="connsiteX1" fmla="*/ 0 w 12452459"/>
              <a:gd name="connsiteY1" fmla="*/ 1903961 h 2229329"/>
              <a:gd name="connsiteX2" fmla="*/ 7915990 w 12452459"/>
              <a:gd name="connsiteY2" fmla="*/ 1983619 h 2229329"/>
              <a:gd name="connsiteX3" fmla="*/ 12452459 w 12452459"/>
              <a:gd name="connsiteY3" fmla="*/ 0 h 2229329"/>
              <a:gd name="connsiteX4" fmla="*/ 8081498 w 12452459"/>
              <a:gd name="connsiteY4" fmla="*/ 2229329 h 2229329"/>
              <a:gd name="connsiteX0" fmla="*/ 7996835 w 12452459"/>
              <a:gd name="connsiteY0" fmla="*/ 2102329 h 2102329"/>
              <a:gd name="connsiteX1" fmla="*/ 0 w 12452459"/>
              <a:gd name="connsiteY1" fmla="*/ 1903961 h 2102329"/>
              <a:gd name="connsiteX2" fmla="*/ 7915990 w 12452459"/>
              <a:gd name="connsiteY2" fmla="*/ 1983619 h 2102329"/>
              <a:gd name="connsiteX3" fmla="*/ 12452459 w 12452459"/>
              <a:gd name="connsiteY3" fmla="*/ 0 h 2102329"/>
              <a:gd name="connsiteX4" fmla="*/ 7996835 w 12452459"/>
              <a:gd name="connsiteY4" fmla="*/ 2102329 h 2102329"/>
              <a:gd name="connsiteX0" fmla="*/ 7996835 w 12452459"/>
              <a:gd name="connsiteY0" fmla="*/ 2102329 h 2102329"/>
              <a:gd name="connsiteX1" fmla="*/ 0 w 12452459"/>
              <a:gd name="connsiteY1" fmla="*/ 1903961 h 2102329"/>
              <a:gd name="connsiteX2" fmla="*/ 7863076 w 12452459"/>
              <a:gd name="connsiteY2" fmla="*/ 1824869 h 2102329"/>
              <a:gd name="connsiteX3" fmla="*/ 12452459 w 12452459"/>
              <a:gd name="connsiteY3" fmla="*/ 0 h 2102329"/>
              <a:gd name="connsiteX4" fmla="*/ 7996835 w 12452459"/>
              <a:gd name="connsiteY4" fmla="*/ 2102329 h 2102329"/>
              <a:gd name="connsiteX0" fmla="*/ 8007418 w 12452459"/>
              <a:gd name="connsiteY0" fmla="*/ 2059995 h 2059995"/>
              <a:gd name="connsiteX1" fmla="*/ 0 w 12452459"/>
              <a:gd name="connsiteY1" fmla="*/ 1903961 h 2059995"/>
              <a:gd name="connsiteX2" fmla="*/ 7863076 w 12452459"/>
              <a:gd name="connsiteY2" fmla="*/ 1824869 h 2059995"/>
              <a:gd name="connsiteX3" fmla="*/ 12452459 w 12452459"/>
              <a:gd name="connsiteY3" fmla="*/ 0 h 2059995"/>
              <a:gd name="connsiteX4" fmla="*/ 8007418 w 12452459"/>
              <a:gd name="connsiteY4" fmla="*/ 2059995 h 2059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52459" h="2059995">
                <a:moveTo>
                  <a:pt x="8007418" y="2059995"/>
                </a:moveTo>
                <a:lnTo>
                  <a:pt x="0" y="1903961"/>
                </a:lnTo>
                <a:lnTo>
                  <a:pt x="7863076" y="1824869"/>
                </a:lnTo>
                <a:lnTo>
                  <a:pt x="12452459" y="0"/>
                </a:lnTo>
                <a:lnTo>
                  <a:pt x="8007418" y="2059995"/>
                </a:lnTo>
                <a:close/>
              </a:path>
            </a:pathLst>
          </a:custGeom>
          <a:solidFill>
            <a:schemeClr val="bg2">
              <a:lumMod val="2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74" tIns="34288" rIns="68574" bIns="34288" numCol="1" spcCol="0" rtlCol="0" fromWordArt="0" anchor="ctr" anchorCtr="0" forceAA="0" compatLnSpc="1">
            <a:prstTxWarp prst="textNoShape">
              <a:avLst/>
            </a:prstTxWarp>
            <a:noAutofit/>
          </a:bodyPr>
          <a:lstStyle/>
          <a:p>
            <a:pPr algn="ctr" defTabSz="685748" fontAlgn="auto">
              <a:lnSpc>
                <a:spcPct val="90000"/>
              </a:lnSpc>
              <a:spcBef>
                <a:spcPts val="0"/>
              </a:spcBef>
              <a:spcAft>
                <a:spcPts val="0"/>
              </a:spcAft>
            </a:pPr>
            <a:endParaRPr lang="en-US" sz="1400" dirty="0">
              <a:solidFill>
                <a:srgbClr val="FFFFFF"/>
              </a:solidFill>
            </a:endParaRPr>
          </a:p>
        </p:txBody>
      </p:sp>
      <p:sp>
        <p:nvSpPr>
          <p:cNvPr id="2" name="Title 1"/>
          <p:cNvSpPr>
            <a:spLocks noGrp="1"/>
          </p:cNvSpPr>
          <p:nvPr>
            <p:ph type="title"/>
          </p:nvPr>
        </p:nvSpPr>
        <p:spPr/>
        <p:txBody>
          <a:bodyPr/>
          <a:lstStyle/>
          <a:p>
            <a:r>
              <a:rPr lang="en-US" smtClean="0"/>
              <a:t>Click to edit Master title style</a:t>
            </a:r>
            <a:endParaRPr lang="en-US"/>
          </a:p>
        </p:txBody>
      </p:sp>
      <p:grpSp>
        <p:nvGrpSpPr>
          <p:cNvPr id="3" name="Group 5"/>
          <p:cNvGrpSpPr/>
          <p:nvPr userDrawn="1"/>
        </p:nvGrpSpPr>
        <p:grpSpPr>
          <a:xfrm>
            <a:off x="0" y="0"/>
            <a:ext cx="9144430" cy="5143500"/>
            <a:chOff x="0" y="0"/>
            <a:chExt cx="12189398" cy="6858000"/>
          </a:xfrm>
          <a:solidFill>
            <a:srgbClr val="D8E1E6"/>
          </a:solidFill>
        </p:grpSpPr>
        <p:sp>
          <p:nvSpPr>
            <p:cNvPr id="7" name="Rectangle 6"/>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48" fontAlgn="auto">
                <a:spcBef>
                  <a:spcPts val="0"/>
                </a:spcBef>
                <a:spcAft>
                  <a:spcPts val="0"/>
                </a:spcAft>
              </a:pPr>
              <a:endParaRPr sz="1400" dirty="0">
                <a:solidFill>
                  <a:srgbClr val="FFFFFF"/>
                </a:solidFill>
              </a:endParaRPr>
            </a:p>
          </p:txBody>
        </p:sp>
        <p:sp>
          <p:nvSpPr>
            <p:cNvPr id="8" name="Rectangle 7"/>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48" fontAlgn="auto">
                <a:spcBef>
                  <a:spcPts val="0"/>
                </a:spcBef>
                <a:spcAft>
                  <a:spcPts val="0"/>
                </a:spcAft>
              </a:pPr>
              <a:endParaRPr sz="1400" dirty="0">
                <a:solidFill>
                  <a:srgbClr val="FFFFFF"/>
                </a:solidFill>
              </a:endParaRPr>
            </a:p>
          </p:txBody>
        </p:sp>
        <p:sp>
          <p:nvSpPr>
            <p:cNvPr id="9" name="Rectangle 8"/>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48" fontAlgn="auto">
                <a:spcBef>
                  <a:spcPts val="0"/>
                </a:spcBef>
                <a:spcAft>
                  <a:spcPts val="0"/>
                </a:spcAft>
              </a:pPr>
              <a:endParaRPr sz="1400" dirty="0">
                <a:solidFill>
                  <a:srgbClr val="FFFFFF"/>
                </a:solidFill>
              </a:endParaRPr>
            </a:p>
          </p:txBody>
        </p:sp>
        <p:sp>
          <p:nvSpPr>
            <p:cNvPr id="10" name="Rectangle 9"/>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48" fontAlgn="auto">
                <a:spcBef>
                  <a:spcPts val="0"/>
                </a:spcBef>
                <a:spcAft>
                  <a:spcPts val="0"/>
                </a:spcAft>
              </a:pPr>
              <a:endParaRPr sz="1400" dirty="0">
                <a:solidFill>
                  <a:srgbClr val="FFFFFF"/>
                </a:solidFill>
              </a:endParaRPr>
            </a:p>
          </p:txBody>
        </p:sp>
      </p:grpSp>
      <p:sp>
        <p:nvSpPr>
          <p:cNvPr id="11" name="TextBox 10"/>
          <p:cNvSpPr txBox="1"/>
          <p:nvPr userDrawn="1"/>
        </p:nvSpPr>
        <p:spPr>
          <a:xfrm>
            <a:off x="3951894" y="4917186"/>
            <a:ext cx="2400925" cy="137160"/>
          </a:xfrm>
          <a:prstGeom prst="rect">
            <a:avLst/>
          </a:prstGeom>
          <a:noFill/>
        </p:spPr>
        <p:txBody>
          <a:bodyPr vert="horz" wrap="none" lIns="0" tIns="0" rIns="0" bIns="0" rtlCol="0" anchor="ctr" anchorCtr="0">
            <a:noAutofit/>
          </a:bodyPr>
          <a:lstStyle/>
          <a:p>
            <a:pPr algn="r" defTabSz="685748" fontAlgn="auto">
              <a:spcBef>
                <a:spcPts val="0"/>
              </a:spcBef>
              <a:spcAft>
                <a:spcPts val="0"/>
              </a:spcAft>
            </a:pPr>
            <a:r>
              <a:rPr sz="600" dirty="0">
                <a:solidFill>
                  <a:srgbClr val="58595B"/>
                </a:solidFill>
                <a:latin typeface="Calibri"/>
                <a:ea typeface="+mn-ea"/>
              </a:rPr>
              <a:t>Copyright © </a:t>
            </a:r>
            <a:r>
              <a:rPr lang="en-US" sz="600" dirty="0" smtClean="0">
                <a:solidFill>
                  <a:srgbClr val="58595B"/>
                </a:solidFill>
                <a:latin typeface="Calibri"/>
                <a:ea typeface="+mn-ea"/>
              </a:rPr>
              <a:t>2017,</a:t>
            </a:r>
            <a:r>
              <a:rPr sz="600" dirty="0" smtClean="0">
                <a:solidFill>
                  <a:srgbClr val="58595B"/>
                </a:solidFill>
                <a:latin typeface="Calibri"/>
                <a:ea typeface="+mn-ea"/>
              </a:rPr>
              <a:t> </a:t>
            </a:r>
            <a:r>
              <a:rPr sz="600" dirty="0">
                <a:solidFill>
                  <a:srgbClr val="58595B"/>
                </a:solidFill>
                <a:latin typeface="Calibri"/>
                <a:ea typeface="+mn-ea"/>
              </a:rPr>
              <a:t>Oracle and/or its affiliates. All rights reserved.  </a:t>
            </a:r>
          </a:p>
        </p:txBody>
      </p:sp>
      <p:pic>
        <p:nvPicPr>
          <p:cNvPr id="12" name="Picture 11" descr="Oracle logo in white on red staging background"/>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97868" y="4697730"/>
            <a:ext cx="1219171" cy="445770"/>
          </a:xfrm>
          <a:prstGeom prst="rect">
            <a:avLst/>
          </a:prstGeom>
        </p:spPr>
      </p:pic>
    </p:spTree>
    <p:extLst>
      <p:ext uri="{BB962C8B-B14F-4D97-AF65-F5344CB8AC3E}">
        <p14:creationId xmlns:p14="http://schemas.microsoft.com/office/powerpoint/2010/main" val="3052777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2_Title-Only">
    <p:spTree>
      <p:nvGrpSpPr>
        <p:cNvPr id="1" name=""/>
        <p:cNvGrpSpPr/>
        <p:nvPr/>
      </p:nvGrpSpPr>
      <p:grpSpPr>
        <a:xfrm>
          <a:off x="0" y="0"/>
          <a:ext cx="0" cy="0"/>
          <a:chOff x="0" y="0"/>
          <a:chExt cx="0" cy="0"/>
        </a:xfrm>
      </p:grpSpPr>
      <p:pic>
        <p:nvPicPr>
          <p:cNvPr id="13" name="Picture 12"/>
          <p:cNvPicPr>
            <a:picLocks noChangeAspect="1"/>
          </p:cNvPicPr>
          <p:nvPr userDrawn="1"/>
        </p:nvPicPr>
        <p:blipFill rotWithShape="1">
          <a:blip r:embed="rId2" cstate="screen">
            <a:alphaModFix amt="37000"/>
            <a:extLst>
              <a:ext uri="{28A0092B-C50C-407E-A947-70E740481C1C}">
                <a14:useLocalDpi xmlns:a14="http://schemas.microsoft.com/office/drawing/2010/main"/>
              </a:ext>
            </a:extLst>
          </a:blip>
          <a:srcRect/>
          <a:stretch/>
        </p:blipFill>
        <p:spPr>
          <a:xfrm>
            <a:off x="23116" y="63501"/>
            <a:ext cx="9089558" cy="4990847"/>
          </a:xfrm>
          <a:prstGeom prst="rect">
            <a:avLst/>
          </a:prstGeom>
        </p:spPr>
      </p:pic>
      <p:sp>
        <p:nvSpPr>
          <p:cNvPr id="14" name="Freeform 13"/>
          <p:cNvSpPr/>
          <p:nvPr userDrawn="1"/>
        </p:nvSpPr>
        <p:spPr>
          <a:xfrm rot="10800000" flipH="1" flipV="1">
            <a:off x="85191" y="47626"/>
            <a:ext cx="1852804" cy="629738"/>
          </a:xfrm>
          <a:custGeom>
            <a:avLst/>
            <a:gdLst>
              <a:gd name="connsiteX0" fmla="*/ 36992 w 8483472"/>
              <a:gd name="connsiteY0" fmla="*/ 1010977 h 1010977"/>
              <a:gd name="connsiteX1" fmla="*/ 8483472 w 8483472"/>
              <a:gd name="connsiteY1" fmla="*/ 12329 h 1010977"/>
              <a:gd name="connsiteX2" fmla="*/ 0 w 8483472"/>
              <a:gd name="connsiteY2" fmla="*/ 0 h 1010977"/>
              <a:gd name="connsiteX3" fmla="*/ 36992 w 8483472"/>
              <a:gd name="connsiteY3" fmla="*/ 1010977 h 1010977"/>
              <a:gd name="connsiteX0" fmla="*/ 12331 w 8483472"/>
              <a:gd name="connsiteY0" fmla="*/ 1023306 h 1023306"/>
              <a:gd name="connsiteX1" fmla="*/ 8483472 w 8483472"/>
              <a:gd name="connsiteY1" fmla="*/ 12329 h 1023306"/>
              <a:gd name="connsiteX2" fmla="*/ 0 w 8483472"/>
              <a:gd name="connsiteY2" fmla="*/ 0 h 1023306"/>
              <a:gd name="connsiteX3" fmla="*/ 12331 w 8483472"/>
              <a:gd name="connsiteY3" fmla="*/ 1023306 h 1023306"/>
              <a:gd name="connsiteX0" fmla="*/ 0 w 8483472"/>
              <a:gd name="connsiteY0" fmla="*/ 1035635 h 1035635"/>
              <a:gd name="connsiteX1" fmla="*/ 8483472 w 8483472"/>
              <a:gd name="connsiteY1" fmla="*/ 12329 h 1035635"/>
              <a:gd name="connsiteX2" fmla="*/ 0 w 8483472"/>
              <a:gd name="connsiteY2" fmla="*/ 0 h 1035635"/>
              <a:gd name="connsiteX3" fmla="*/ 0 w 8483472"/>
              <a:gd name="connsiteY3" fmla="*/ 1035635 h 1035635"/>
              <a:gd name="connsiteX0" fmla="*/ 0 w 8471142"/>
              <a:gd name="connsiteY0" fmla="*/ 1035635 h 1035635"/>
              <a:gd name="connsiteX1" fmla="*/ 8471142 w 8471142"/>
              <a:gd name="connsiteY1" fmla="*/ 0 h 1035635"/>
              <a:gd name="connsiteX2" fmla="*/ 0 w 8471142"/>
              <a:gd name="connsiteY2" fmla="*/ 0 h 1035635"/>
              <a:gd name="connsiteX3" fmla="*/ 0 w 8471142"/>
              <a:gd name="connsiteY3" fmla="*/ 1035635 h 1035635"/>
              <a:gd name="connsiteX0" fmla="*/ 0 w 7990247"/>
              <a:gd name="connsiteY0" fmla="*/ 1060293 h 1060293"/>
              <a:gd name="connsiteX1" fmla="*/ 7990247 w 7990247"/>
              <a:gd name="connsiteY1" fmla="*/ 0 h 1060293"/>
              <a:gd name="connsiteX2" fmla="*/ 0 w 7990247"/>
              <a:gd name="connsiteY2" fmla="*/ 24658 h 1060293"/>
              <a:gd name="connsiteX3" fmla="*/ 0 w 7990247"/>
              <a:gd name="connsiteY3" fmla="*/ 1060293 h 1060293"/>
              <a:gd name="connsiteX0" fmla="*/ 0 w 8002578"/>
              <a:gd name="connsiteY0" fmla="*/ 826042 h 826042"/>
              <a:gd name="connsiteX1" fmla="*/ 8002578 w 8002578"/>
              <a:gd name="connsiteY1" fmla="*/ 0 h 826042"/>
              <a:gd name="connsiteX2" fmla="*/ 12331 w 8002578"/>
              <a:gd name="connsiteY2" fmla="*/ 24658 h 826042"/>
              <a:gd name="connsiteX3" fmla="*/ 0 w 8002578"/>
              <a:gd name="connsiteY3" fmla="*/ 826042 h 826042"/>
              <a:gd name="connsiteX0" fmla="*/ 0 w 8002578"/>
              <a:gd name="connsiteY0" fmla="*/ 826042 h 826042"/>
              <a:gd name="connsiteX1" fmla="*/ 8002578 w 8002578"/>
              <a:gd name="connsiteY1" fmla="*/ 0 h 826042"/>
              <a:gd name="connsiteX2" fmla="*/ 2409 w 8002578"/>
              <a:gd name="connsiteY2" fmla="*/ 14736 h 826042"/>
              <a:gd name="connsiteX3" fmla="*/ 0 w 8002578"/>
              <a:gd name="connsiteY3" fmla="*/ 826042 h 826042"/>
              <a:gd name="connsiteX0" fmla="*/ 0 w 8002578"/>
              <a:gd name="connsiteY0" fmla="*/ 1696900 h 1696900"/>
              <a:gd name="connsiteX1" fmla="*/ 8002578 w 8002578"/>
              <a:gd name="connsiteY1" fmla="*/ 0 h 1696900"/>
              <a:gd name="connsiteX2" fmla="*/ 2409 w 8002578"/>
              <a:gd name="connsiteY2" fmla="*/ 14736 h 1696900"/>
              <a:gd name="connsiteX3" fmla="*/ 0 w 8002578"/>
              <a:gd name="connsiteY3" fmla="*/ 1696900 h 1696900"/>
              <a:gd name="connsiteX0" fmla="*/ 0 w 3140352"/>
              <a:gd name="connsiteY0" fmla="*/ 1708995 h 1708995"/>
              <a:gd name="connsiteX1" fmla="*/ 3140352 w 3140352"/>
              <a:gd name="connsiteY1" fmla="*/ 0 h 1708995"/>
              <a:gd name="connsiteX2" fmla="*/ 2409 w 3140352"/>
              <a:gd name="connsiteY2" fmla="*/ 26831 h 1708995"/>
              <a:gd name="connsiteX3" fmla="*/ 0 w 3140352"/>
              <a:gd name="connsiteY3" fmla="*/ 1708995 h 1708995"/>
              <a:gd name="connsiteX0" fmla="*/ 9686 w 3137943"/>
              <a:gd name="connsiteY0" fmla="*/ 1285662 h 1285662"/>
              <a:gd name="connsiteX1" fmla="*/ 3137943 w 3137943"/>
              <a:gd name="connsiteY1" fmla="*/ 0 h 1285662"/>
              <a:gd name="connsiteX2" fmla="*/ 0 w 3137943"/>
              <a:gd name="connsiteY2" fmla="*/ 26831 h 1285662"/>
              <a:gd name="connsiteX3" fmla="*/ 9686 w 3137943"/>
              <a:gd name="connsiteY3" fmla="*/ 1285662 h 1285662"/>
              <a:gd name="connsiteX0" fmla="*/ 720 w 3141072"/>
              <a:gd name="connsiteY0" fmla="*/ 1321947 h 1321947"/>
              <a:gd name="connsiteX1" fmla="*/ 3141072 w 3141072"/>
              <a:gd name="connsiteY1" fmla="*/ 0 h 1321947"/>
              <a:gd name="connsiteX2" fmla="*/ 3129 w 3141072"/>
              <a:gd name="connsiteY2" fmla="*/ 26831 h 1321947"/>
              <a:gd name="connsiteX3" fmla="*/ 720 w 3141072"/>
              <a:gd name="connsiteY3" fmla="*/ 1321947 h 1321947"/>
              <a:gd name="connsiteX0" fmla="*/ 720 w 4822289"/>
              <a:gd name="connsiteY0" fmla="*/ 1309852 h 1309852"/>
              <a:gd name="connsiteX1" fmla="*/ 4822289 w 4822289"/>
              <a:gd name="connsiteY1" fmla="*/ 0 h 1309852"/>
              <a:gd name="connsiteX2" fmla="*/ 3129 w 4822289"/>
              <a:gd name="connsiteY2" fmla="*/ 14736 h 1309852"/>
              <a:gd name="connsiteX3" fmla="*/ 720 w 4822289"/>
              <a:gd name="connsiteY3" fmla="*/ 1309852 h 1309852"/>
              <a:gd name="connsiteX0" fmla="*/ 339 w 4834003"/>
              <a:gd name="connsiteY0" fmla="*/ 1188900 h 1188900"/>
              <a:gd name="connsiteX1" fmla="*/ 4834003 w 4834003"/>
              <a:gd name="connsiteY1" fmla="*/ 0 h 1188900"/>
              <a:gd name="connsiteX2" fmla="*/ 14843 w 4834003"/>
              <a:gd name="connsiteY2" fmla="*/ 14736 h 1188900"/>
              <a:gd name="connsiteX3" fmla="*/ 339 w 4834003"/>
              <a:gd name="connsiteY3" fmla="*/ 1188900 h 1188900"/>
              <a:gd name="connsiteX0" fmla="*/ 339 w 2960834"/>
              <a:gd name="connsiteY0" fmla="*/ 1188900 h 1188900"/>
              <a:gd name="connsiteX1" fmla="*/ 2960834 w 2960834"/>
              <a:gd name="connsiteY1" fmla="*/ 0 h 1188900"/>
              <a:gd name="connsiteX2" fmla="*/ 14843 w 2960834"/>
              <a:gd name="connsiteY2" fmla="*/ 14736 h 1188900"/>
              <a:gd name="connsiteX3" fmla="*/ 339 w 2960834"/>
              <a:gd name="connsiteY3" fmla="*/ 1188900 h 1188900"/>
              <a:gd name="connsiteX0" fmla="*/ 631 w 2950543"/>
              <a:gd name="connsiteY0" fmla="*/ 850233 h 850233"/>
              <a:gd name="connsiteX1" fmla="*/ 2950543 w 2950543"/>
              <a:gd name="connsiteY1" fmla="*/ 0 h 850233"/>
              <a:gd name="connsiteX2" fmla="*/ 4552 w 2950543"/>
              <a:gd name="connsiteY2" fmla="*/ 14736 h 850233"/>
              <a:gd name="connsiteX3" fmla="*/ 631 w 2950543"/>
              <a:gd name="connsiteY3" fmla="*/ 850233 h 850233"/>
              <a:gd name="connsiteX0" fmla="*/ 631 w 3871253"/>
              <a:gd name="connsiteY0" fmla="*/ 871400 h 871400"/>
              <a:gd name="connsiteX1" fmla="*/ 3871253 w 3871253"/>
              <a:gd name="connsiteY1" fmla="*/ 0 h 871400"/>
              <a:gd name="connsiteX2" fmla="*/ 4552 w 3871253"/>
              <a:gd name="connsiteY2" fmla="*/ 35903 h 871400"/>
              <a:gd name="connsiteX3" fmla="*/ 631 w 3871253"/>
              <a:gd name="connsiteY3" fmla="*/ 871400 h 871400"/>
              <a:gd name="connsiteX0" fmla="*/ 631 w 3871253"/>
              <a:gd name="connsiteY0" fmla="*/ 786734 h 786734"/>
              <a:gd name="connsiteX1" fmla="*/ 3871253 w 3871253"/>
              <a:gd name="connsiteY1" fmla="*/ 0 h 786734"/>
              <a:gd name="connsiteX2" fmla="*/ 4552 w 3871253"/>
              <a:gd name="connsiteY2" fmla="*/ 35903 h 786734"/>
              <a:gd name="connsiteX3" fmla="*/ 631 w 3871253"/>
              <a:gd name="connsiteY3" fmla="*/ 786734 h 786734"/>
              <a:gd name="connsiteX0" fmla="*/ 631 w 3098704"/>
              <a:gd name="connsiteY0" fmla="*/ 776151 h 776151"/>
              <a:gd name="connsiteX1" fmla="*/ 3098704 w 3098704"/>
              <a:gd name="connsiteY1" fmla="*/ 0 h 776151"/>
              <a:gd name="connsiteX2" fmla="*/ 4552 w 3098704"/>
              <a:gd name="connsiteY2" fmla="*/ 25320 h 776151"/>
              <a:gd name="connsiteX3" fmla="*/ 631 w 3098704"/>
              <a:gd name="connsiteY3" fmla="*/ 776151 h 776151"/>
              <a:gd name="connsiteX0" fmla="*/ 176 w 3129998"/>
              <a:gd name="connsiteY0" fmla="*/ 871401 h 871401"/>
              <a:gd name="connsiteX1" fmla="*/ 3129998 w 3129998"/>
              <a:gd name="connsiteY1" fmla="*/ 0 h 871401"/>
              <a:gd name="connsiteX2" fmla="*/ 35846 w 3129998"/>
              <a:gd name="connsiteY2" fmla="*/ 25320 h 871401"/>
              <a:gd name="connsiteX3" fmla="*/ 176 w 3129998"/>
              <a:gd name="connsiteY3" fmla="*/ 871401 h 871401"/>
              <a:gd name="connsiteX0" fmla="*/ 176 w 3129998"/>
              <a:gd name="connsiteY0" fmla="*/ 797318 h 797318"/>
              <a:gd name="connsiteX1" fmla="*/ 3129998 w 3129998"/>
              <a:gd name="connsiteY1" fmla="*/ 0 h 797318"/>
              <a:gd name="connsiteX2" fmla="*/ 35846 w 3129998"/>
              <a:gd name="connsiteY2" fmla="*/ 25320 h 797318"/>
              <a:gd name="connsiteX3" fmla="*/ 176 w 3129998"/>
              <a:gd name="connsiteY3" fmla="*/ 797318 h 797318"/>
              <a:gd name="connsiteX0" fmla="*/ 59576 w 3189398"/>
              <a:gd name="connsiteY0" fmla="*/ 797318 h 797318"/>
              <a:gd name="connsiteX1" fmla="*/ 3189398 w 3189398"/>
              <a:gd name="connsiteY1" fmla="*/ 0 h 797318"/>
              <a:gd name="connsiteX2" fmla="*/ 0 w 3189398"/>
              <a:gd name="connsiteY2" fmla="*/ 25320 h 797318"/>
              <a:gd name="connsiteX3" fmla="*/ 59576 w 3189398"/>
              <a:gd name="connsiteY3" fmla="*/ 797318 h 797318"/>
              <a:gd name="connsiteX0" fmla="*/ 59576 w 2469762"/>
              <a:gd name="connsiteY0" fmla="*/ 839651 h 839651"/>
              <a:gd name="connsiteX1" fmla="*/ 2469762 w 2469762"/>
              <a:gd name="connsiteY1" fmla="*/ 0 h 839651"/>
              <a:gd name="connsiteX2" fmla="*/ 0 w 2469762"/>
              <a:gd name="connsiteY2" fmla="*/ 67653 h 839651"/>
              <a:gd name="connsiteX3" fmla="*/ 59576 w 2469762"/>
              <a:gd name="connsiteY3" fmla="*/ 839651 h 839651"/>
            </a:gdLst>
            <a:ahLst/>
            <a:cxnLst>
              <a:cxn ang="0">
                <a:pos x="connsiteX0" y="connsiteY0"/>
              </a:cxn>
              <a:cxn ang="0">
                <a:pos x="connsiteX1" y="connsiteY1"/>
              </a:cxn>
              <a:cxn ang="0">
                <a:pos x="connsiteX2" y="connsiteY2"/>
              </a:cxn>
              <a:cxn ang="0">
                <a:pos x="connsiteX3" y="connsiteY3"/>
              </a:cxn>
            </a:cxnLst>
            <a:rect l="l" t="t" r="r" b="b"/>
            <a:pathLst>
              <a:path w="2469762" h="839651">
                <a:moveTo>
                  <a:pt x="59576" y="839651"/>
                </a:moveTo>
                <a:lnTo>
                  <a:pt x="2469762" y="0"/>
                </a:lnTo>
                <a:lnTo>
                  <a:pt x="0" y="67653"/>
                </a:lnTo>
                <a:cubicBezTo>
                  <a:pt x="3229" y="487263"/>
                  <a:pt x="56347" y="420041"/>
                  <a:pt x="59576" y="839651"/>
                </a:cubicBezTo>
                <a:close/>
              </a:path>
            </a:pathLst>
          </a:cu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74" tIns="34288" rIns="68574" bIns="34288" numCol="1" spcCol="0" rtlCol="0" fromWordArt="0" anchor="ctr" anchorCtr="0" forceAA="0" compatLnSpc="1">
            <a:prstTxWarp prst="textNoShape">
              <a:avLst/>
            </a:prstTxWarp>
            <a:noAutofit/>
          </a:bodyPr>
          <a:lstStyle/>
          <a:p>
            <a:pPr algn="ctr" defTabSz="685748" fontAlgn="auto">
              <a:lnSpc>
                <a:spcPct val="90000"/>
              </a:lnSpc>
              <a:spcBef>
                <a:spcPts val="0"/>
              </a:spcBef>
              <a:spcAft>
                <a:spcPts val="0"/>
              </a:spcAft>
            </a:pPr>
            <a:endParaRPr lang="en-US" sz="1400" dirty="0">
              <a:solidFill>
                <a:srgbClr val="FFFFFF"/>
              </a:solidFill>
            </a:endParaRPr>
          </a:p>
        </p:txBody>
      </p:sp>
      <p:sp>
        <p:nvSpPr>
          <p:cNvPr id="15" name="Freeform 14"/>
          <p:cNvSpPr/>
          <p:nvPr userDrawn="1"/>
        </p:nvSpPr>
        <p:spPr>
          <a:xfrm>
            <a:off x="304832" y="120207"/>
            <a:ext cx="4171050" cy="429286"/>
          </a:xfrm>
          <a:custGeom>
            <a:avLst/>
            <a:gdLst>
              <a:gd name="connsiteX0" fmla="*/ 956840 w 7672110"/>
              <a:gd name="connsiteY0" fmla="*/ 400086 h 1339419"/>
              <a:gd name="connsiteX1" fmla="*/ 4244887 w 7672110"/>
              <a:gd name="connsiteY1" fmla="*/ 1339419 h 1339419"/>
              <a:gd name="connsiteX2" fmla="*/ 7672110 w 7672110"/>
              <a:gd name="connsiteY2" fmla="*/ 0 h 1339419"/>
              <a:gd name="connsiteX3" fmla="*/ 0 w 7672110"/>
              <a:gd name="connsiteY3" fmla="*/ 52185 h 1339419"/>
              <a:gd name="connsiteX4" fmla="*/ 956840 w 7672110"/>
              <a:gd name="connsiteY4" fmla="*/ 400086 h 1339419"/>
              <a:gd name="connsiteX0" fmla="*/ 0 w 7672110"/>
              <a:gd name="connsiteY0" fmla="*/ 52185 h 1339419"/>
              <a:gd name="connsiteX1" fmla="*/ 4244887 w 7672110"/>
              <a:gd name="connsiteY1" fmla="*/ 1339419 h 1339419"/>
              <a:gd name="connsiteX2" fmla="*/ 7672110 w 7672110"/>
              <a:gd name="connsiteY2" fmla="*/ 0 h 1339419"/>
              <a:gd name="connsiteX3" fmla="*/ 0 w 7672110"/>
              <a:gd name="connsiteY3" fmla="*/ 52185 h 1339419"/>
              <a:gd name="connsiteX0" fmla="*/ 0 w 7672110"/>
              <a:gd name="connsiteY0" fmla="*/ 52185 h 1008913"/>
              <a:gd name="connsiteX1" fmla="*/ 5549667 w 7672110"/>
              <a:gd name="connsiteY1" fmla="*/ 1008913 h 1008913"/>
              <a:gd name="connsiteX2" fmla="*/ 7672110 w 7672110"/>
              <a:gd name="connsiteY2" fmla="*/ 0 h 1008913"/>
              <a:gd name="connsiteX3" fmla="*/ 0 w 7672110"/>
              <a:gd name="connsiteY3" fmla="*/ 52185 h 1008913"/>
              <a:gd name="connsiteX0" fmla="*/ 0 w 8264769"/>
              <a:gd name="connsiteY0" fmla="*/ 3804 h 960532"/>
              <a:gd name="connsiteX1" fmla="*/ 5549667 w 8264769"/>
              <a:gd name="connsiteY1" fmla="*/ 960532 h 960532"/>
              <a:gd name="connsiteX2" fmla="*/ 8264769 w 8264769"/>
              <a:gd name="connsiteY2" fmla="*/ 0 h 960532"/>
              <a:gd name="connsiteX3" fmla="*/ 0 w 8264769"/>
              <a:gd name="connsiteY3" fmla="*/ 3804 h 960532"/>
              <a:gd name="connsiteX0" fmla="*/ 0 w 9330338"/>
              <a:gd name="connsiteY0" fmla="*/ 3804 h 960532"/>
              <a:gd name="connsiteX1" fmla="*/ 5549667 w 9330338"/>
              <a:gd name="connsiteY1" fmla="*/ 960532 h 960532"/>
              <a:gd name="connsiteX2" fmla="*/ 9330338 w 9330338"/>
              <a:gd name="connsiteY2" fmla="*/ 0 h 960532"/>
              <a:gd name="connsiteX3" fmla="*/ 0 w 9330338"/>
              <a:gd name="connsiteY3" fmla="*/ 3804 h 960532"/>
            </a:gdLst>
            <a:ahLst/>
            <a:cxnLst>
              <a:cxn ang="0">
                <a:pos x="connsiteX0" y="connsiteY0"/>
              </a:cxn>
              <a:cxn ang="0">
                <a:pos x="connsiteX1" y="connsiteY1"/>
              </a:cxn>
              <a:cxn ang="0">
                <a:pos x="connsiteX2" y="connsiteY2"/>
              </a:cxn>
              <a:cxn ang="0">
                <a:pos x="connsiteX3" y="connsiteY3"/>
              </a:cxn>
            </a:cxnLst>
            <a:rect l="l" t="t" r="r" b="b"/>
            <a:pathLst>
              <a:path w="9330338" h="960532">
                <a:moveTo>
                  <a:pt x="0" y="3804"/>
                </a:moveTo>
                <a:lnTo>
                  <a:pt x="5549667" y="960532"/>
                </a:lnTo>
                <a:lnTo>
                  <a:pt x="9330338" y="0"/>
                </a:lnTo>
                <a:lnTo>
                  <a:pt x="0" y="3804"/>
                </a:lnTo>
                <a:close/>
              </a:path>
            </a:pathLst>
          </a:custGeom>
          <a:solidFill>
            <a:schemeClr val="accent2">
              <a:lumMod val="50000"/>
            </a:schemeClr>
          </a:solidFill>
          <a:ln>
            <a:noFill/>
          </a:ln>
          <a:effectLst>
            <a:outerShdw blurRad="193675" dist="139700" dir="13080000" sx="63000" sy="63000" algn="tl" rotWithShape="0">
              <a:srgbClr val="000000">
                <a:alpha val="6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74" tIns="34288" rIns="68574" bIns="34288" numCol="1" spcCol="0" rtlCol="0" fromWordArt="0" anchor="ctr" anchorCtr="0" forceAA="0" compatLnSpc="1">
            <a:prstTxWarp prst="textNoShape">
              <a:avLst/>
            </a:prstTxWarp>
            <a:noAutofit/>
          </a:bodyPr>
          <a:lstStyle/>
          <a:p>
            <a:pPr algn="ctr" defTabSz="685748" fontAlgn="auto">
              <a:lnSpc>
                <a:spcPct val="90000"/>
              </a:lnSpc>
              <a:spcBef>
                <a:spcPts val="0"/>
              </a:spcBef>
              <a:spcAft>
                <a:spcPts val="0"/>
              </a:spcAft>
            </a:pPr>
            <a:endParaRPr lang="en-US" sz="1400" dirty="0">
              <a:solidFill>
                <a:srgbClr val="FFFFFF"/>
              </a:solidFill>
            </a:endParaRPr>
          </a:p>
        </p:txBody>
      </p:sp>
      <p:sp>
        <p:nvSpPr>
          <p:cNvPr id="5" name="Slide Number Placeholder 4"/>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
        <p:nvSpPr>
          <p:cNvPr id="2" name="Title 1"/>
          <p:cNvSpPr>
            <a:spLocks noGrp="1"/>
          </p:cNvSpPr>
          <p:nvPr>
            <p:ph type="title"/>
          </p:nvPr>
        </p:nvSpPr>
        <p:spPr/>
        <p:txBody>
          <a:bodyPr/>
          <a:lstStyle/>
          <a:p>
            <a:r>
              <a:rPr lang="en-US" smtClean="0"/>
              <a:t>Click to edit Master title style</a:t>
            </a:r>
            <a:endParaRPr lang="en-US"/>
          </a:p>
        </p:txBody>
      </p:sp>
      <p:grpSp>
        <p:nvGrpSpPr>
          <p:cNvPr id="3" name="Group 5"/>
          <p:cNvGrpSpPr/>
          <p:nvPr userDrawn="1"/>
        </p:nvGrpSpPr>
        <p:grpSpPr>
          <a:xfrm>
            <a:off x="0" y="0"/>
            <a:ext cx="9144430" cy="5143500"/>
            <a:chOff x="0" y="0"/>
            <a:chExt cx="12189398" cy="6858000"/>
          </a:xfrm>
          <a:solidFill>
            <a:srgbClr val="D8E1E6"/>
          </a:solidFill>
        </p:grpSpPr>
        <p:sp>
          <p:nvSpPr>
            <p:cNvPr id="7" name="Rectangle 6"/>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48" fontAlgn="auto">
                <a:spcBef>
                  <a:spcPts val="0"/>
                </a:spcBef>
                <a:spcAft>
                  <a:spcPts val="0"/>
                </a:spcAft>
              </a:pPr>
              <a:endParaRPr sz="1400" dirty="0">
                <a:solidFill>
                  <a:srgbClr val="FFFFFF"/>
                </a:solidFill>
              </a:endParaRPr>
            </a:p>
          </p:txBody>
        </p:sp>
        <p:sp>
          <p:nvSpPr>
            <p:cNvPr id="8" name="Rectangle 7"/>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48" fontAlgn="auto">
                <a:spcBef>
                  <a:spcPts val="0"/>
                </a:spcBef>
                <a:spcAft>
                  <a:spcPts val="0"/>
                </a:spcAft>
              </a:pPr>
              <a:endParaRPr sz="1400" dirty="0">
                <a:solidFill>
                  <a:srgbClr val="FFFFFF"/>
                </a:solidFill>
              </a:endParaRPr>
            </a:p>
          </p:txBody>
        </p:sp>
        <p:sp>
          <p:nvSpPr>
            <p:cNvPr id="9" name="Rectangle 8"/>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48" fontAlgn="auto">
                <a:spcBef>
                  <a:spcPts val="0"/>
                </a:spcBef>
                <a:spcAft>
                  <a:spcPts val="0"/>
                </a:spcAft>
              </a:pPr>
              <a:endParaRPr sz="1400" dirty="0">
                <a:solidFill>
                  <a:srgbClr val="FFFFFF"/>
                </a:solidFill>
              </a:endParaRPr>
            </a:p>
          </p:txBody>
        </p:sp>
        <p:sp>
          <p:nvSpPr>
            <p:cNvPr id="10" name="Rectangle 9"/>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48" fontAlgn="auto">
                <a:spcBef>
                  <a:spcPts val="0"/>
                </a:spcBef>
                <a:spcAft>
                  <a:spcPts val="0"/>
                </a:spcAft>
              </a:pPr>
              <a:endParaRPr sz="1400" dirty="0">
                <a:solidFill>
                  <a:srgbClr val="FFFFFF"/>
                </a:solidFill>
              </a:endParaRPr>
            </a:p>
          </p:txBody>
        </p:sp>
      </p:grpSp>
      <p:sp>
        <p:nvSpPr>
          <p:cNvPr id="11" name="TextBox 10"/>
          <p:cNvSpPr txBox="1"/>
          <p:nvPr userDrawn="1"/>
        </p:nvSpPr>
        <p:spPr>
          <a:xfrm>
            <a:off x="3951894" y="4917186"/>
            <a:ext cx="2400925" cy="137160"/>
          </a:xfrm>
          <a:prstGeom prst="rect">
            <a:avLst/>
          </a:prstGeom>
          <a:noFill/>
        </p:spPr>
        <p:txBody>
          <a:bodyPr vert="horz" wrap="none" lIns="0" tIns="0" rIns="0" bIns="0" rtlCol="0" anchor="ctr" anchorCtr="0">
            <a:noAutofit/>
          </a:bodyPr>
          <a:lstStyle/>
          <a:p>
            <a:pPr algn="r" defTabSz="685748" fontAlgn="auto">
              <a:spcBef>
                <a:spcPts val="0"/>
              </a:spcBef>
              <a:spcAft>
                <a:spcPts val="0"/>
              </a:spcAft>
            </a:pPr>
            <a:r>
              <a:rPr sz="600" dirty="0">
                <a:solidFill>
                  <a:srgbClr val="58595B"/>
                </a:solidFill>
                <a:latin typeface="Calibri"/>
                <a:ea typeface="+mn-ea"/>
              </a:rPr>
              <a:t>Copyright © </a:t>
            </a:r>
            <a:r>
              <a:rPr lang="en-US" sz="600" dirty="0" smtClean="0">
                <a:solidFill>
                  <a:srgbClr val="58595B"/>
                </a:solidFill>
                <a:latin typeface="Calibri"/>
                <a:ea typeface="+mn-ea"/>
              </a:rPr>
              <a:t>2017,</a:t>
            </a:r>
            <a:r>
              <a:rPr sz="600" dirty="0" smtClean="0">
                <a:solidFill>
                  <a:srgbClr val="58595B"/>
                </a:solidFill>
                <a:latin typeface="Calibri"/>
                <a:ea typeface="+mn-ea"/>
              </a:rPr>
              <a:t> </a:t>
            </a:r>
            <a:r>
              <a:rPr sz="600" dirty="0">
                <a:solidFill>
                  <a:srgbClr val="58595B"/>
                </a:solidFill>
                <a:latin typeface="Calibri"/>
                <a:ea typeface="+mn-ea"/>
              </a:rPr>
              <a:t>Oracle and/or its affiliates. All rights reserved.  </a:t>
            </a:r>
          </a:p>
        </p:txBody>
      </p:sp>
      <p:pic>
        <p:nvPicPr>
          <p:cNvPr id="12" name="Picture 11" descr="Oracle logo in white on red staging background"/>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97868" y="4697730"/>
            <a:ext cx="1219171" cy="445770"/>
          </a:xfrm>
          <a:prstGeom prst="rect">
            <a:avLst/>
          </a:prstGeom>
        </p:spPr>
      </p:pic>
      <p:sp>
        <p:nvSpPr>
          <p:cNvPr id="16" name="Text Placeholder 12"/>
          <p:cNvSpPr>
            <a:spLocks noGrp="1"/>
          </p:cNvSpPr>
          <p:nvPr>
            <p:ph type="body" sz="quarter" idx="13" hasCustomPrompt="1"/>
          </p:nvPr>
        </p:nvSpPr>
        <p:spPr>
          <a:xfrm>
            <a:off x="398964" y="1030306"/>
            <a:ext cx="8346072" cy="257474"/>
          </a:xfrm>
        </p:spPr>
        <p:txBody>
          <a:bodyPr>
            <a:noAutofit/>
          </a:bodyPr>
          <a:lstStyle>
            <a:lvl1pPr marL="1191" indent="0">
              <a:spcBef>
                <a:spcPts val="0"/>
              </a:spcBef>
              <a:buFontTx/>
              <a:buNone/>
              <a:defRPr sz="1800" b="1" baseline="0"/>
            </a:lvl1pPr>
            <a:lvl2pPr marL="1191" indent="0">
              <a:buFontTx/>
              <a:buNone/>
              <a:defRPr sz="1800"/>
            </a:lvl2pPr>
            <a:lvl3pPr marL="1191" indent="0">
              <a:buFontTx/>
              <a:buNone/>
              <a:defRPr sz="1800"/>
            </a:lvl3pPr>
            <a:lvl4pPr marL="1191" indent="0">
              <a:buFontTx/>
              <a:buNone/>
              <a:defRPr sz="1800"/>
            </a:lvl4pPr>
            <a:lvl5pPr marL="1191" indent="0">
              <a:buFontTx/>
              <a:buNone/>
              <a:defRPr sz="1800"/>
            </a:lvl5pPr>
            <a:lvl6pPr marL="1191" indent="0">
              <a:buFontTx/>
              <a:buNone/>
              <a:defRPr sz="1800"/>
            </a:lvl6pPr>
            <a:lvl7pPr marL="1191" indent="0">
              <a:buFontTx/>
              <a:buNone/>
              <a:defRPr sz="1800"/>
            </a:lvl7pPr>
            <a:lvl8pPr marL="1191" indent="0">
              <a:buFontTx/>
              <a:buNone/>
              <a:defRPr sz="1800"/>
            </a:lvl8pPr>
            <a:lvl9pPr marL="1191" indent="0">
              <a:buFontTx/>
              <a:buNone/>
              <a:defRPr sz="1800"/>
            </a:lvl9pPr>
          </a:lstStyle>
          <a:p>
            <a:pPr lvl="0"/>
            <a:r>
              <a:rPr dirty="0"/>
              <a:t>Click to add subtitle</a:t>
            </a:r>
          </a:p>
        </p:txBody>
      </p:sp>
    </p:spTree>
    <p:extLst>
      <p:ext uri="{BB962C8B-B14F-4D97-AF65-F5344CB8AC3E}">
        <p14:creationId xmlns:p14="http://schemas.microsoft.com/office/powerpoint/2010/main" val="41073566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8_Title-Only">
    <p:spTree>
      <p:nvGrpSpPr>
        <p:cNvPr id="1" name=""/>
        <p:cNvGrpSpPr/>
        <p:nvPr/>
      </p:nvGrpSpPr>
      <p:grpSpPr>
        <a:xfrm>
          <a:off x="0" y="0"/>
          <a:ext cx="0" cy="0"/>
          <a:chOff x="0" y="0"/>
          <a:chExt cx="0" cy="0"/>
        </a:xfrm>
      </p:grpSpPr>
      <p:pic>
        <p:nvPicPr>
          <p:cNvPr id="13" name="Picture 12"/>
          <p:cNvPicPr>
            <a:picLocks noChangeAspect="1"/>
          </p:cNvPicPr>
          <p:nvPr userDrawn="1"/>
        </p:nvPicPr>
        <p:blipFill rotWithShape="1">
          <a:blip r:embed="rId2" cstate="screen">
            <a:alphaModFix amt="63000"/>
            <a:extLst>
              <a:ext uri="{28A0092B-C50C-407E-A947-70E740481C1C}">
                <a14:useLocalDpi xmlns:a14="http://schemas.microsoft.com/office/drawing/2010/main"/>
              </a:ext>
            </a:extLst>
          </a:blip>
          <a:srcRect/>
          <a:stretch/>
        </p:blipFill>
        <p:spPr>
          <a:xfrm>
            <a:off x="85191" y="0"/>
            <a:ext cx="9059238" cy="5054346"/>
          </a:xfrm>
          <a:prstGeom prst="rect">
            <a:avLst/>
          </a:prstGeom>
        </p:spPr>
      </p:pic>
      <p:sp>
        <p:nvSpPr>
          <p:cNvPr id="15" name="Freeform 14"/>
          <p:cNvSpPr/>
          <p:nvPr userDrawn="1"/>
        </p:nvSpPr>
        <p:spPr>
          <a:xfrm>
            <a:off x="1" y="432591"/>
            <a:ext cx="9073679" cy="2068286"/>
          </a:xfrm>
          <a:custGeom>
            <a:avLst/>
            <a:gdLst>
              <a:gd name="connsiteX0" fmla="*/ 48381 w 12107184"/>
              <a:gd name="connsiteY0" fmla="*/ 2358572 h 2757715"/>
              <a:gd name="connsiteX1" fmla="*/ 8430277 w 12107184"/>
              <a:gd name="connsiteY1" fmla="*/ 1838476 h 2757715"/>
              <a:gd name="connsiteX2" fmla="*/ 12095088 w 12107184"/>
              <a:gd name="connsiteY2" fmla="*/ 0 h 2757715"/>
              <a:gd name="connsiteX3" fmla="*/ 12107184 w 12107184"/>
              <a:gd name="connsiteY3" fmla="*/ 1511905 h 2757715"/>
              <a:gd name="connsiteX4" fmla="*/ 8974556 w 12107184"/>
              <a:gd name="connsiteY4" fmla="*/ 2540000 h 2757715"/>
              <a:gd name="connsiteX5" fmla="*/ 0 w 12107184"/>
              <a:gd name="connsiteY5" fmla="*/ 2757715 h 2757715"/>
              <a:gd name="connsiteX6" fmla="*/ 84666 w 12107184"/>
              <a:gd name="connsiteY6" fmla="*/ 2322286 h 2757715"/>
              <a:gd name="connsiteX7" fmla="*/ 84666 w 12107184"/>
              <a:gd name="connsiteY7" fmla="*/ 2322286 h 2757715"/>
              <a:gd name="connsiteX8" fmla="*/ 84666 w 12107184"/>
              <a:gd name="connsiteY8" fmla="*/ 2322286 h 2757715"/>
              <a:gd name="connsiteX0" fmla="*/ 48381 w 12107184"/>
              <a:gd name="connsiteY0" fmla="*/ 2358572 h 2757715"/>
              <a:gd name="connsiteX1" fmla="*/ 120951 w 12107184"/>
              <a:gd name="connsiteY1" fmla="*/ 2457935 h 2757715"/>
              <a:gd name="connsiteX2" fmla="*/ 8430277 w 12107184"/>
              <a:gd name="connsiteY2" fmla="*/ 1838476 h 2757715"/>
              <a:gd name="connsiteX3" fmla="*/ 12095088 w 12107184"/>
              <a:gd name="connsiteY3" fmla="*/ 0 h 2757715"/>
              <a:gd name="connsiteX4" fmla="*/ 12107184 w 12107184"/>
              <a:gd name="connsiteY4" fmla="*/ 1511905 h 2757715"/>
              <a:gd name="connsiteX5" fmla="*/ 8974556 w 12107184"/>
              <a:gd name="connsiteY5" fmla="*/ 2540000 h 2757715"/>
              <a:gd name="connsiteX6" fmla="*/ 0 w 12107184"/>
              <a:gd name="connsiteY6" fmla="*/ 2757715 h 2757715"/>
              <a:gd name="connsiteX7" fmla="*/ 84666 w 12107184"/>
              <a:gd name="connsiteY7" fmla="*/ 2322286 h 2757715"/>
              <a:gd name="connsiteX8" fmla="*/ 84666 w 12107184"/>
              <a:gd name="connsiteY8" fmla="*/ 2322286 h 2757715"/>
              <a:gd name="connsiteX9" fmla="*/ 84666 w 12107184"/>
              <a:gd name="connsiteY9" fmla="*/ 2322286 h 2757715"/>
              <a:gd name="connsiteX0" fmla="*/ 48381 w 12107184"/>
              <a:gd name="connsiteY0" fmla="*/ 2358572 h 2757715"/>
              <a:gd name="connsiteX1" fmla="*/ 120951 w 12107184"/>
              <a:gd name="connsiteY1" fmla="*/ 2457935 h 2757715"/>
              <a:gd name="connsiteX2" fmla="*/ 9192268 w 12107184"/>
              <a:gd name="connsiteY2" fmla="*/ 1777999 h 2757715"/>
              <a:gd name="connsiteX3" fmla="*/ 12095088 w 12107184"/>
              <a:gd name="connsiteY3" fmla="*/ 0 h 2757715"/>
              <a:gd name="connsiteX4" fmla="*/ 12107184 w 12107184"/>
              <a:gd name="connsiteY4" fmla="*/ 1511905 h 2757715"/>
              <a:gd name="connsiteX5" fmla="*/ 8974556 w 12107184"/>
              <a:gd name="connsiteY5" fmla="*/ 2540000 h 2757715"/>
              <a:gd name="connsiteX6" fmla="*/ 0 w 12107184"/>
              <a:gd name="connsiteY6" fmla="*/ 2757715 h 2757715"/>
              <a:gd name="connsiteX7" fmla="*/ 84666 w 12107184"/>
              <a:gd name="connsiteY7" fmla="*/ 2322286 h 2757715"/>
              <a:gd name="connsiteX8" fmla="*/ 84666 w 12107184"/>
              <a:gd name="connsiteY8" fmla="*/ 2322286 h 2757715"/>
              <a:gd name="connsiteX9" fmla="*/ 84666 w 12107184"/>
              <a:gd name="connsiteY9" fmla="*/ 2322286 h 2757715"/>
              <a:gd name="connsiteX0" fmla="*/ 48381 w 12107184"/>
              <a:gd name="connsiteY0" fmla="*/ 2358572 h 2757715"/>
              <a:gd name="connsiteX1" fmla="*/ 120951 w 12107184"/>
              <a:gd name="connsiteY1" fmla="*/ 2457935 h 2757715"/>
              <a:gd name="connsiteX2" fmla="*/ 9192268 w 12107184"/>
              <a:gd name="connsiteY2" fmla="*/ 1777999 h 2757715"/>
              <a:gd name="connsiteX3" fmla="*/ 12095088 w 12107184"/>
              <a:gd name="connsiteY3" fmla="*/ 0 h 2757715"/>
              <a:gd name="connsiteX4" fmla="*/ 12107184 w 12107184"/>
              <a:gd name="connsiteY4" fmla="*/ 1511905 h 2757715"/>
              <a:gd name="connsiteX5" fmla="*/ 9289028 w 12107184"/>
              <a:gd name="connsiteY5" fmla="*/ 2467429 h 2757715"/>
              <a:gd name="connsiteX6" fmla="*/ 0 w 12107184"/>
              <a:gd name="connsiteY6" fmla="*/ 2757715 h 2757715"/>
              <a:gd name="connsiteX7" fmla="*/ 84666 w 12107184"/>
              <a:gd name="connsiteY7" fmla="*/ 2322286 h 2757715"/>
              <a:gd name="connsiteX8" fmla="*/ 84666 w 12107184"/>
              <a:gd name="connsiteY8" fmla="*/ 2322286 h 2757715"/>
              <a:gd name="connsiteX9" fmla="*/ 84666 w 12107184"/>
              <a:gd name="connsiteY9" fmla="*/ 2322286 h 2757715"/>
              <a:gd name="connsiteX0" fmla="*/ 48381 w 12107184"/>
              <a:gd name="connsiteY0" fmla="*/ 2358572 h 2757715"/>
              <a:gd name="connsiteX1" fmla="*/ 120951 w 12107184"/>
              <a:gd name="connsiteY1" fmla="*/ 2457935 h 2757715"/>
              <a:gd name="connsiteX2" fmla="*/ 9192268 w 12107184"/>
              <a:gd name="connsiteY2" fmla="*/ 1777999 h 2757715"/>
              <a:gd name="connsiteX3" fmla="*/ 12095088 w 12107184"/>
              <a:gd name="connsiteY3" fmla="*/ 0 h 2757715"/>
              <a:gd name="connsiteX4" fmla="*/ 12107184 w 12107184"/>
              <a:gd name="connsiteY4" fmla="*/ 1511905 h 2757715"/>
              <a:gd name="connsiteX5" fmla="*/ 9289028 w 12107184"/>
              <a:gd name="connsiteY5" fmla="*/ 2467429 h 2757715"/>
              <a:gd name="connsiteX6" fmla="*/ 0 w 12107184"/>
              <a:gd name="connsiteY6" fmla="*/ 2757715 h 2757715"/>
              <a:gd name="connsiteX7" fmla="*/ 84666 w 12107184"/>
              <a:gd name="connsiteY7" fmla="*/ 2322286 h 2757715"/>
              <a:gd name="connsiteX8" fmla="*/ 84666 w 12107184"/>
              <a:gd name="connsiteY8" fmla="*/ 2322286 h 2757715"/>
              <a:gd name="connsiteX0" fmla="*/ 48381 w 12107184"/>
              <a:gd name="connsiteY0" fmla="*/ 2358572 h 2757715"/>
              <a:gd name="connsiteX1" fmla="*/ 120951 w 12107184"/>
              <a:gd name="connsiteY1" fmla="*/ 2457935 h 2757715"/>
              <a:gd name="connsiteX2" fmla="*/ 9192268 w 12107184"/>
              <a:gd name="connsiteY2" fmla="*/ 1777999 h 2757715"/>
              <a:gd name="connsiteX3" fmla="*/ 12095088 w 12107184"/>
              <a:gd name="connsiteY3" fmla="*/ 0 h 2757715"/>
              <a:gd name="connsiteX4" fmla="*/ 12107184 w 12107184"/>
              <a:gd name="connsiteY4" fmla="*/ 1511905 h 2757715"/>
              <a:gd name="connsiteX5" fmla="*/ 9289028 w 12107184"/>
              <a:gd name="connsiteY5" fmla="*/ 2467429 h 2757715"/>
              <a:gd name="connsiteX6" fmla="*/ 0 w 12107184"/>
              <a:gd name="connsiteY6" fmla="*/ 2757715 h 2757715"/>
              <a:gd name="connsiteX7" fmla="*/ 84666 w 12107184"/>
              <a:gd name="connsiteY7" fmla="*/ 2322286 h 2757715"/>
              <a:gd name="connsiteX0" fmla="*/ 48381 w 12107184"/>
              <a:gd name="connsiteY0" fmla="*/ 2358572 h 2757715"/>
              <a:gd name="connsiteX1" fmla="*/ 120951 w 12107184"/>
              <a:gd name="connsiteY1" fmla="*/ 2457935 h 2757715"/>
              <a:gd name="connsiteX2" fmla="*/ 9192268 w 12107184"/>
              <a:gd name="connsiteY2" fmla="*/ 1777999 h 2757715"/>
              <a:gd name="connsiteX3" fmla="*/ 12095088 w 12107184"/>
              <a:gd name="connsiteY3" fmla="*/ 0 h 2757715"/>
              <a:gd name="connsiteX4" fmla="*/ 12107184 w 12107184"/>
              <a:gd name="connsiteY4" fmla="*/ 1511905 h 2757715"/>
              <a:gd name="connsiteX5" fmla="*/ 9289028 w 12107184"/>
              <a:gd name="connsiteY5" fmla="*/ 2467429 h 2757715"/>
              <a:gd name="connsiteX6" fmla="*/ 0 w 12107184"/>
              <a:gd name="connsiteY6" fmla="*/ 2757715 h 2757715"/>
              <a:gd name="connsiteX0" fmla="*/ 120951 w 12107184"/>
              <a:gd name="connsiteY0" fmla="*/ 2457935 h 2757715"/>
              <a:gd name="connsiteX1" fmla="*/ 9192268 w 12107184"/>
              <a:gd name="connsiteY1" fmla="*/ 1777999 h 2757715"/>
              <a:gd name="connsiteX2" fmla="*/ 12095088 w 12107184"/>
              <a:gd name="connsiteY2" fmla="*/ 0 h 2757715"/>
              <a:gd name="connsiteX3" fmla="*/ 12107184 w 12107184"/>
              <a:gd name="connsiteY3" fmla="*/ 1511905 h 2757715"/>
              <a:gd name="connsiteX4" fmla="*/ 9289028 w 12107184"/>
              <a:gd name="connsiteY4" fmla="*/ 2467429 h 2757715"/>
              <a:gd name="connsiteX5" fmla="*/ 0 w 12107184"/>
              <a:gd name="connsiteY5" fmla="*/ 2757715 h 2757715"/>
              <a:gd name="connsiteX0" fmla="*/ 48380 w 12107184"/>
              <a:gd name="connsiteY0" fmla="*/ 2409554 h 2757715"/>
              <a:gd name="connsiteX1" fmla="*/ 9192268 w 12107184"/>
              <a:gd name="connsiteY1" fmla="*/ 1777999 h 2757715"/>
              <a:gd name="connsiteX2" fmla="*/ 12095088 w 12107184"/>
              <a:gd name="connsiteY2" fmla="*/ 0 h 2757715"/>
              <a:gd name="connsiteX3" fmla="*/ 12107184 w 12107184"/>
              <a:gd name="connsiteY3" fmla="*/ 1511905 h 2757715"/>
              <a:gd name="connsiteX4" fmla="*/ 9289028 w 12107184"/>
              <a:gd name="connsiteY4" fmla="*/ 2467429 h 2757715"/>
              <a:gd name="connsiteX5" fmla="*/ 0 w 12107184"/>
              <a:gd name="connsiteY5" fmla="*/ 2757715 h 2757715"/>
              <a:gd name="connsiteX0" fmla="*/ 48380 w 12107184"/>
              <a:gd name="connsiteY0" fmla="*/ 2409554 h 2757715"/>
              <a:gd name="connsiteX1" fmla="*/ 9240648 w 12107184"/>
              <a:gd name="connsiteY1" fmla="*/ 2056190 h 2757715"/>
              <a:gd name="connsiteX2" fmla="*/ 12095088 w 12107184"/>
              <a:gd name="connsiteY2" fmla="*/ 0 h 2757715"/>
              <a:gd name="connsiteX3" fmla="*/ 12107184 w 12107184"/>
              <a:gd name="connsiteY3" fmla="*/ 1511905 h 2757715"/>
              <a:gd name="connsiteX4" fmla="*/ 9289028 w 12107184"/>
              <a:gd name="connsiteY4" fmla="*/ 2467429 h 2757715"/>
              <a:gd name="connsiteX5" fmla="*/ 0 w 12107184"/>
              <a:gd name="connsiteY5" fmla="*/ 2757715 h 2757715"/>
              <a:gd name="connsiteX0" fmla="*/ 48380 w 12107184"/>
              <a:gd name="connsiteY0" fmla="*/ 2409554 h 2757715"/>
              <a:gd name="connsiteX1" fmla="*/ 9228553 w 12107184"/>
              <a:gd name="connsiteY1" fmla="*/ 1862666 h 2757715"/>
              <a:gd name="connsiteX2" fmla="*/ 12095088 w 12107184"/>
              <a:gd name="connsiteY2" fmla="*/ 0 h 2757715"/>
              <a:gd name="connsiteX3" fmla="*/ 12107184 w 12107184"/>
              <a:gd name="connsiteY3" fmla="*/ 1511905 h 2757715"/>
              <a:gd name="connsiteX4" fmla="*/ 9289028 w 12107184"/>
              <a:gd name="connsiteY4" fmla="*/ 2467429 h 2757715"/>
              <a:gd name="connsiteX5" fmla="*/ 0 w 12107184"/>
              <a:gd name="connsiteY5" fmla="*/ 2757715 h 2757715"/>
              <a:gd name="connsiteX0" fmla="*/ 48380 w 12095088"/>
              <a:gd name="connsiteY0" fmla="*/ 2409554 h 2757715"/>
              <a:gd name="connsiteX1" fmla="*/ 9228553 w 12095088"/>
              <a:gd name="connsiteY1" fmla="*/ 1862666 h 2757715"/>
              <a:gd name="connsiteX2" fmla="*/ 12095088 w 12095088"/>
              <a:gd name="connsiteY2" fmla="*/ 0 h 2757715"/>
              <a:gd name="connsiteX3" fmla="*/ 12082994 w 12095088"/>
              <a:gd name="connsiteY3" fmla="*/ 1415143 h 2757715"/>
              <a:gd name="connsiteX4" fmla="*/ 9289028 w 12095088"/>
              <a:gd name="connsiteY4" fmla="*/ 2467429 h 2757715"/>
              <a:gd name="connsiteX5" fmla="*/ 0 w 12095088"/>
              <a:gd name="connsiteY5" fmla="*/ 2757715 h 2757715"/>
              <a:gd name="connsiteX0" fmla="*/ 60475 w 12095088"/>
              <a:gd name="connsiteY0" fmla="*/ 2518411 h 2757715"/>
              <a:gd name="connsiteX1" fmla="*/ 9228553 w 12095088"/>
              <a:gd name="connsiteY1" fmla="*/ 1862666 h 2757715"/>
              <a:gd name="connsiteX2" fmla="*/ 12095088 w 12095088"/>
              <a:gd name="connsiteY2" fmla="*/ 0 h 2757715"/>
              <a:gd name="connsiteX3" fmla="*/ 12082994 w 12095088"/>
              <a:gd name="connsiteY3" fmla="*/ 1415143 h 2757715"/>
              <a:gd name="connsiteX4" fmla="*/ 9289028 w 12095088"/>
              <a:gd name="connsiteY4" fmla="*/ 2467429 h 2757715"/>
              <a:gd name="connsiteX5" fmla="*/ 0 w 12095088"/>
              <a:gd name="connsiteY5" fmla="*/ 2757715 h 2757715"/>
              <a:gd name="connsiteX0" fmla="*/ 60475 w 12095088"/>
              <a:gd name="connsiteY0" fmla="*/ 2518411 h 2757715"/>
              <a:gd name="connsiteX1" fmla="*/ 9228553 w 12095088"/>
              <a:gd name="connsiteY1" fmla="*/ 1862666 h 2757715"/>
              <a:gd name="connsiteX2" fmla="*/ 12095088 w 12095088"/>
              <a:gd name="connsiteY2" fmla="*/ 0 h 2757715"/>
              <a:gd name="connsiteX3" fmla="*/ 12082994 w 12095088"/>
              <a:gd name="connsiteY3" fmla="*/ 1415143 h 2757715"/>
              <a:gd name="connsiteX4" fmla="*/ 9337408 w 12095088"/>
              <a:gd name="connsiteY4" fmla="*/ 2503715 h 2757715"/>
              <a:gd name="connsiteX5" fmla="*/ 0 w 12095088"/>
              <a:gd name="connsiteY5" fmla="*/ 2757715 h 2757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95088" h="2757715">
                <a:moveTo>
                  <a:pt x="60475" y="2518411"/>
                </a:moveTo>
                <a:lnTo>
                  <a:pt x="9228553" y="1862666"/>
                </a:lnTo>
                <a:lnTo>
                  <a:pt x="12095088" y="0"/>
                </a:lnTo>
                <a:lnTo>
                  <a:pt x="12082994" y="1415143"/>
                </a:lnTo>
                <a:lnTo>
                  <a:pt x="9337408" y="2503715"/>
                </a:lnTo>
                <a:lnTo>
                  <a:pt x="0" y="2757715"/>
                </a:lnTo>
              </a:path>
            </a:pathLst>
          </a:custGeom>
          <a:solidFill>
            <a:schemeClr val="bg2">
              <a:lumMod val="25000"/>
            </a:schemeClr>
          </a:solidFill>
          <a:ln>
            <a:noFill/>
          </a:ln>
        </p:spPr>
        <p:style>
          <a:lnRef idx="1">
            <a:schemeClr val="accent1"/>
          </a:lnRef>
          <a:fillRef idx="0">
            <a:schemeClr val="accent1"/>
          </a:fillRef>
          <a:effectRef idx="0">
            <a:schemeClr val="accent1"/>
          </a:effectRef>
          <a:fontRef idx="minor">
            <a:schemeClr val="tx1"/>
          </a:fontRef>
        </p:style>
        <p:txBody>
          <a:bodyPr lIns="68574" tIns="34288" rIns="68574" bIns="34288" rtlCol="0" anchor="ctr"/>
          <a:lstStyle/>
          <a:p>
            <a:pPr algn="ctr" defTabSz="685748" fontAlgn="auto">
              <a:spcBef>
                <a:spcPts val="0"/>
              </a:spcBef>
              <a:spcAft>
                <a:spcPts val="0"/>
              </a:spcAft>
            </a:pPr>
            <a:endParaRPr lang="en-US" sz="1400" dirty="0">
              <a:solidFill>
                <a:srgbClr val="58595B"/>
              </a:solidFill>
            </a:endParaRPr>
          </a:p>
        </p:txBody>
      </p:sp>
      <p:sp>
        <p:nvSpPr>
          <p:cNvPr id="16" name="Freeform 15"/>
          <p:cNvSpPr/>
          <p:nvPr userDrawn="1"/>
        </p:nvSpPr>
        <p:spPr>
          <a:xfrm>
            <a:off x="-9069" y="326819"/>
            <a:ext cx="9091827" cy="2149929"/>
          </a:xfrm>
          <a:custGeom>
            <a:avLst/>
            <a:gdLst>
              <a:gd name="connsiteX0" fmla="*/ 48381 w 12107184"/>
              <a:gd name="connsiteY0" fmla="*/ 2358572 h 2757715"/>
              <a:gd name="connsiteX1" fmla="*/ 8430277 w 12107184"/>
              <a:gd name="connsiteY1" fmla="*/ 1838476 h 2757715"/>
              <a:gd name="connsiteX2" fmla="*/ 12095088 w 12107184"/>
              <a:gd name="connsiteY2" fmla="*/ 0 h 2757715"/>
              <a:gd name="connsiteX3" fmla="*/ 12107184 w 12107184"/>
              <a:gd name="connsiteY3" fmla="*/ 1511905 h 2757715"/>
              <a:gd name="connsiteX4" fmla="*/ 8974556 w 12107184"/>
              <a:gd name="connsiteY4" fmla="*/ 2540000 h 2757715"/>
              <a:gd name="connsiteX5" fmla="*/ 0 w 12107184"/>
              <a:gd name="connsiteY5" fmla="*/ 2757715 h 2757715"/>
              <a:gd name="connsiteX6" fmla="*/ 84666 w 12107184"/>
              <a:gd name="connsiteY6" fmla="*/ 2322286 h 2757715"/>
              <a:gd name="connsiteX7" fmla="*/ 84666 w 12107184"/>
              <a:gd name="connsiteY7" fmla="*/ 2322286 h 2757715"/>
              <a:gd name="connsiteX8" fmla="*/ 84666 w 12107184"/>
              <a:gd name="connsiteY8" fmla="*/ 2322286 h 2757715"/>
              <a:gd name="connsiteX0" fmla="*/ 48381 w 12107184"/>
              <a:gd name="connsiteY0" fmla="*/ 2358572 h 2757715"/>
              <a:gd name="connsiteX1" fmla="*/ 120951 w 12107184"/>
              <a:gd name="connsiteY1" fmla="*/ 2457935 h 2757715"/>
              <a:gd name="connsiteX2" fmla="*/ 8430277 w 12107184"/>
              <a:gd name="connsiteY2" fmla="*/ 1838476 h 2757715"/>
              <a:gd name="connsiteX3" fmla="*/ 12095088 w 12107184"/>
              <a:gd name="connsiteY3" fmla="*/ 0 h 2757715"/>
              <a:gd name="connsiteX4" fmla="*/ 12107184 w 12107184"/>
              <a:gd name="connsiteY4" fmla="*/ 1511905 h 2757715"/>
              <a:gd name="connsiteX5" fmla="*/ 8974556 w 12107184"/>
              <a:gd name="connsiteY5" fmla="*/ 2540000 h 2757715"/>
              <a:gd name="connsiteX6" fmla="*/ 0 w 12107184"/>
              <a:gd name="connsiteY6" fmla="*/ 2757715 h 2757715"/>
              <a:gd name="connsiteX7" fmla="*/ 84666 w 12107184"/>
              <a:gd name="connsiteY7" fmla="*/ 2322286 h 2757715"/>
              <a:gd name="connsiteX8" fmla="*/ 84666 w 12107184"/>
              <a:gd name="connsiteY8" fmla="*/ 2322286 h 2757715"/>
              <a:gd name="connsiteX9" fmla="*/ 84666 w 12107184"/>
              <a:gd name="connsiteY9" fmla="*/ 2322286 h 2757715"/>
              <a:gd name="connsiteX0" fmla="*/ 48381 w 12107184"/>
              <a:gd name="connsiteY0" fmla="*/ 2358572 h 2757715"/>
              <a:gd name="connsiteX1" fmla="*/ 120951 w 12107184"/>
              <a:gd name="connsiteY1" fmla="*/ 2457935 h 2757715"/>
              <a:gd name="connsiteX2" fmla="*/ 9192268 w 12107184"/>
              <a:gd name="connsiteY2" fmla="*/ 1777999 h 2757715"/>
              <a:gd name="connsiteX3" fmla="*/ 12095088 w 12107184"/>
              <a:gd name="connsiteY3" fmla="*/ 0 h 2757715"/>
              <a:gd name="connsiteX4" fmla="*/ 12107184 w 12107184"/>
              <a:gd name="connsiteY4" fmla="*/ 1511905 h 2757715"/>
              <a:gd name="connsiteX5" fmla="*/ 8974556 w 12107184"/>
              <a:gd name="connsiteY5" fmla="*/ 2540000 h 2757715"/>
              <a:gd name="connsiteX6" fmla="*/ 0 w 12107184"/>
              <a:gd name="connsiteY6" fmla="*/ 2757715 h 2757715"/>
              <a:gd name="connsiteX7" fmla="*/ 84666 w 12107184"/>
              <a:gd name="connsiteY7" fmla="*/ 2322286 h 2757715"/>
              <a:gd name="connsiteX8" fmla="*/ 84666 w 12107184"/>
              <a:gd name="connsiteY8" fmla="*/ 2322286 h 2757715"/>
              <a:gd name="connsiteX9" fmla="*/ 84666 w 12107184"/>
              <a:gd name="connsiteY9" fmla="*/ 2322286 h 2757715"/>
              <a:gd name="connsiteX0" fmla="*/ 48381 w 12107184"/>
              <a:gd name="connsiteY0" fmla="*/ 2358572 h 2757715"/>
              <a:gd name="connsiteX1" fmla="*/ 120951 w 12107184"/>
              <a:gd name="connsiteY1" fmla="*/ 2457935 h 2757715"/>
              <a:gd name="connsiteX2" fmla="*/ 9192268 w 12107184"/>
              <a:gd name="connsiteY2" fmla="*/ 1777999 h 2757715"/>
              <a:gd name="connsiteX3" fmla="*/ 12095088 w 12107184"/>
              <a:gd name="connsiteY3" fmla="*/ 0 h 2757715"/>
              <a:gd name="connsiteX4" fmla="*/ 12107184 w 12107184"/>
              <a:gd name="connsiteY4" fmla="*/ 1511905 h 2757715"/>
              <a:gd name="connsiteX5" fmla="*/ 9289028 w 12107184"/>
              <a:gd name="connsiteY5" fmla="*/ 2467429 h 2757715"/>
              <a:gd name="connsiteX6" fmla="*/ 0 w 12107184"/>
              <a:gd name="connsiteY6" fmla="*/ 2757715 h 2757715"/>
              <a:gd name="connsiteX7" fmla="*/ 84666 w 12107184"/>
              <a:gd name="connsiteY7" fmla="*/ 2322286 h 2757715"/>
              <a:gd name="connsiteX8" fmla="*/ 84666 w 12107184"/>
              <a:gd name="connsiteY8" fmla="*/ 2322286 h 2757715"/>
              <a:gd name="connsiteX9" fmla="*/ 84666 w 12107184"/>
              <a:gd name="connsiteY9" fmla="*/ 2322286 h 2757715"/>
              <a:gd name="connsiteX0" fmla="*/ 48381 w 12107184"/>
              <a:gd name="connsiteY0" fmla="*/ 2358572 h 2757715"/>
              <a:gd name="connsiteX1" fmla="*/ 120951 w 12107184"/>
              <a:gd name="connsiteY1" fmla="*/ 2457935 h 2757715"/>
              <a:gd name="connsiteX2" fmla="*/ 9192268 w 12107184"/>
              <a:gd name="connsiteY2" fmla="*/ 1777999 h 2757715"/>
              <a:gd name="connsiteX3" fmla="*/ 12095088 w 12107184"/>
              <a:gd name="connsiteY3" fmla="*/ 0 h 2757715"/>
              <a:gd name="connsiteX4" fmla="*/ 12107184 w 12107184"/>
              <a:gd name="connsiteY4" fmla="*/ 1511905 h 2757715"/>
              <a:gd name="connsiteX5" fmla="*/ 9289028 w 12107184"/>
              <a:gd name="connsiteY5" fmla="*/ 2467429 h 2757715"/>
              <a:gd name="connsiteX6" fmla="*/ 0 w 12107184"/>
              <a:gd name="connsiteY6" fmla="*/ 2757715 h 2757715"/>
              <a:gd name="connsiteX7" fmla="*/ 84666 w 12107184"/>
              <a:gd name="connsiteY7" fmla="*/ 2322286 h 2757715"/>
              <a:gd name="connsiteX8" fmla="*/ 84666 w 12107184"/>
              <a:gd name="connsiteY8" fmla="*/ 2322286 h 2757715"/>
              <a:gd name="connsiteX0" fmla="*/ 48381 w 12107184"/>
              <a:gd name="connsiteY0" fmla="*/ 2358572 h 2757715"/>
              <a:gd name="connsiteX1" fmla="*/ 120951 w 12107184"/>
              <a:gd name="connsiteY1" fmla="*/ 2457935 h 2757715"/>
              <a:gd name="connsiteX2" fmla="*/ 9192268 w 12107184"/>
              <a:gd name="connsiteY2" fmla="*/ 1777999 h 2757715"/>
              <a:gd name="connsiteX3" fmla="*/ 12095088 w 12107184"/>
              <a:gd name="connsiteY3" fmla="*/ 0 h 2757715"/>
              <a:gd name="connsiteX4" fmla="*/ 12107184 w 12107184"/>
              <a:gd name="connsiteY4" fmla="*/ 1511905 h 2757715"/>
              <a:gd name="connsiteX5" fmla="*/ 9289028 w 12107184"/>
              <a:gd name="connsiteY5" fmla="*/ 2467429 h 2757715"/>
              <a:gd name="connsiteX6" fmla="*/ 0 w 12107184"/>
              <a:gd name="connsiteY6" fmla="*/ 2757715 h 2757715"/>
              <a:gd name="connsiteX7" fmla="*/ 84666 w 12107184"/>
              <a:gd name="connsiteY7" fmla="*/ 2322286 h 2757715"/>
              <a:gd name="connsiteX0" fmla="*/ 48381 w 12107184"/>
              <a:gd name="connsiteY0" fmla="*/ 2358572 h 2757715"/>
              <a:gd name="connsiteX1" fmla="*/ 120951 w 12107184"/>
              <a:gd name="connsiteY1" fmla="*/ 2457935 h 2757715"/>
              <a:gd name="connsiteX2" fmla="*/ 9192268 w 12107184"/>
              <a:gd name="connsiteY2" fmla="*/ 1777999 h 2757715"/>
              <a:gd name="connsiteX3" fmla="*/ 12095088 w 12107184"/>
              <a:gd name="connsiteY3" fmla="*/ 0 h 2757715"/>
              <a:gd name="connsiteX4" fmla="*/ 12107184 w 12107184"/>
              <a:gd name="connsiteY4" fmla="*/ 1511905 h 2757715"/>
              <a:gd name="connsiteX5" fmla="*/ 9289028 w 12107184"/>
              <a:gd name="connsiteY5" fmla="*/ 2467429 h 2757715"/>
              <a:gd name="connsiteX6" fmla="*/ 0 w 12107184"/>
              <a:gd name="connsiteY6" fmla="*/ 2757715 h 2757715"/>
              <a:gd name="connsiteX0" fmla="*/ 120951 w 12107184"/>
              <a:gd name="connsiteY0" fmla="*/ 2457935 h 2757715"/>
              <a:gd name="connsiteX1" fmla="*/ 9192268 w 12107184"/>
              <a:gd name="connsiteY1" fmla="*/ 1777999 h 2757715"/>
              <a:gd name="connsiteX2" fmla="*/ 12095088 w 12107184"/>
              <a:gd name="connsiteY2" fmla="*/ 0 h 2757715"/>
              <a:gd name="connsiteX3" fmla="*/ 12107184 w 12107184"/>
              <a:gd name="connsiteY3" fmla="*/ 1511905 h 2757715"/>
              <a:gd name="connsiteX4" fmla="*/ 9289028 w 12107184"/>
              <a:gd name="connsiteY4" fmla="*/ 2467429 h 2757715"/>
              <a:gd name="connsiteX5" fmla="*/ 0 w 12107184"/>
              <a:gd name="connsiteY5" fmla="*/ 2757715 h 2757715"/>
              <a:gd name="connsiteX0" fmla="*/ 48380 w 12107184"/>
              <a:gd name="connsiteY0" fmla="*/ 2409554 h 2757715"/>
              <a:gd name="connsiteX1" fmla="*/ 9192268 w 12107184"/>
              <a:gd name="connsiteY1" fmla="*/ 1777999 h 2757715"/>
              <a:gd name="connsiteX2" fmla="*/ 12095088 w 12107184"/>
              <a:gd name="connsiteY2" fmla="*/ 0 h 2757715"/>
              <a:gd name="connsiteX3" fmla="*/ 12107184 w 12107184"/>
              <a:gd name="connsiteY3" fmla="*/ 1511905 h 2757715"/>
              <a:gd name="connsiteX4" fmla="*/ 9289028 w 12107184"/>
              <a:gd name="connsiteY4" fmla="*/ 2467429 h 2757715"/>
              <a:gd name="connsiteX5" fmla="*/ 0 w 12107184"/>
              <a:gd name="connsiteY5" fmla="*/ 2757715 h 2757715"/>
              <a:gd name="connsiteX0" fmla="*/ 48380 w 12107184"/>
              <a:gd name="connsiteY0" fmla="*/ 2409554 h 2757715"/>
              <a:gd name="connsiteX1" fmla="*/ 9240648 w 12107184"/>
              <a:gd name="connsiteY1" fmla="*/ 2056190 h 2757715"/>
              <a:gd name="connsiteX2" fmla="*/ 12095088 w 12107184"/>
              <a:gd name="connsiteY2" fmla="*/ 0 h 2757715"/>
              <a:gd name="connsiteX3" fmla="*/ 12107184 w 12107184"/>
              <a:gd name="connsiteY3" fmla="*/ 1511905 h 2757715"/>
              <a:gd name="connsiteX4" fmla="*/ 9289028 w 12107184"/>
              <a:gd name="connsiteY4" fmla="*/ 2467429 h 2757715"/>
              <a:gd name="connsiteX5" fmla="*/ 0 w 12107184"/>
              <a:gd name="connsiteY5" fmla="*/ 2757715 h 2757715"/>
              <a:gd name="connsiteX0" fmla="*/ 48380 w 12107184"/>
              <a:gd name="connsiteY0" fmla="*/ 2409554 h 2757715"/>
              <a:gd name="connsiteX1" fmla="*/ 9228553 w 12107184"/>
              <a:gd name="connsiteY1" fmla="*/ 1862666 h 2757715"/>
              <a:gd name="connsiteX2" fmla="*/ 12095088 w 12107184"/>
              <a:gd name="connsiteY2" fmla="*/ 0 h 2757715"/>
              <a:gd name="connsiteX3" fmla="*/ 12107184 w 12107184"/>
              <a:gd name="connsiteY3" fmla="*/ 1511905 h 2757715"/>
              <a:gd name="connsiteX4" fmla="*/ 9289028 w 12107184"/>
              <a:gd name="connsiteY4" fmla="*/ 2467429 h 2757715"/>
              <a:gd name="connsiteX5" fmla="*/ 0 w 12107184"/>
              <a:gd name="connsiteY5" fmla="*/ 2757715 h 2757715"/>
              <a:gd name="connsiteX0" fmla="*/ 36284 w 12107184"/>
              <a:gd name="connsiteY0" fmla="*/ 2578888 h 2757715"/>
              <a:gd name="connsiteX1" fmla="*/ 9228553 w 12107184"/>
              <a:gd name="connsiteY1" fmla="*/ 1862666 h 2757715"/>
              <a:gd name="connsiteX2" fmla="*/ 12095088 w 12107184"/>
              <a:gd name="connsiteY2" fmla="*/ 0 h 2757715"/>
              <a:gd name="connsiteX3" fmla="*/ 12107184 w 12107184"/>
              <a:gd name="connsiteY3" fmla="*/ 1511905 h 2757715"/>
              <a:gd name="connsiteX4" fmla="*/ 9289028 w 12107184"/>
              <a:gd name="connsiteY4" fmla="*/ 2467429 h 2757715"/>
              <a:gd name="connsiteX5" fmla="*/ 0 w 12107184"/>
              <a:gd name="connsiteY5" fmla="*/ 2757715 h 2757715"/>
              <a:gd name="connsiteX0" fmla="*/ 36284 w 12107184"/>
              <a:gd name="connsiteY0" fmla="*/ 2578888 h 2914953"/>
              <a:gd name="connsiteX1" fmla="*/ 9228553 w 12107184"/>
              <a:gd name="connsiteY1" fmla="*/ 1862666 h 2914953"/>
              <a:gd name="connsiteX2" fmla="*/ 12095088 w 12107184"/>
              <a:gd name="connsiteY2" fmla="*/ 0 h 2914953"/>
              <a:gd name="connsiteX3" fmla="*/ 12107184 w 12107184"/>
              <a:gd name="connsiteY3" fmla="*/ 1511905 h 2914953"/>
              <a:gd name="connsiteX4" fmla="*/ 9289028 w 12107184"/>
              <a:gd name="connsiteY4" fmla="*/ 2467429 h 2914953"/>
              <a:gd name="connsiteX5" fmla="*/ 0 w 12107184"/>
              <a:gd name="connsiteY5" fmla="*/ 2914953 h 2914953"/>
              <a:gd name="connsiteX0" fmla="*/ 48379 w 12119279"/>
              <a:gd name="connsiteY0" fmla="*/ 2578888 h 2866572"/>
              <a:gd name="connsiteX1" fmla="*/ 9240648 w 12119279"/>
              <a:gd name="connsiteY1" fmla="*/ 1862666 h 2866572"/>
              <a:gd name="connsiteX2" fmla="*/ 12107183 w 12119279"/>
              <a:gd name="connsiteY2" fmla="*/ 0 h 2866572"/>
              <a:gd name="connsiteX3" fmla="*/ 12119279 w 12119279"/>
              <a:gd name="connsiteY3" fmla="*/ 1511905 h 2866572"/>
              <a:gd name="connsiteX4" fmla="*/ 9301123 w 12119279"/>
              <a:gd name="connsiteY4" fmla="*/ 2467429 h 2866572"/>
              <a:gd name="connsiteX5" fmla="*/ 0 w 12119279"/>
              <a:gd name="connsiteY5" fmla="*/ 2866572 h 2866572"/>
              <a:gd name="connsiteX0" fmla="*/ 48379 w 12131374"/>
              <a:gd name="connsiteY0" fmla="*/ 2578888 h 2866572"/>
              <a:gd name="connsiteX1" fmla="*/ 9240648 w 12131374"/>
              <a:gd name="connsiteY1" fmla="*/ 1862666 h 2866572"/>
              <a:gd name="connsiteX2" fmla="*/ 12107183 w 12131374"/>
              <a:gd name="connsiteY2" fmla="*/ 0 h 2866572"/>
              <a:gd name="connsiteX3" fmla="*/ 12131374 w 12131374"/>
              <a:gd name="connsiteY3" fmla="*/ 1427238 h 2866572"/>
              <a:gd name="connsiteX4" fmla="*/ 9301123 w 12131374"/>
              <a:gd name="connsiteY4" fmla="*/ 2467429 h 2866572"/>
              <a:gd name="connsiteX5" fmla="*/ 0 w 12131374"/>
              <a:gd name="connsiteY5" fmla="*/ 2866572 h 2866572"/>
              <a:gd name="connsiteX0" fmla="*/ 48379 w 12131374"/>
              <a:gd name="connsiteY0" fmla="*/ 2578888 h 2866572"/>
              <a:gd name="connsiteX1" fmla="*/ 9119697 w 12131374"/>
              <a:gd name="connsiteY1" fmla="*/ 1886857 h 2866572"/>
              <a:gd name="connsiteX2" fmla="*/ 12107183 w 12131374"/>
              <a:gd name="connsiteY2" fmla="*/ 0 h 2866572"/>
              <a:gd name="connsiteX3" fmla="*/ 12131374 w 12131374"/>
              <a:gd name="connsiteY3" fmla="*/ 1427238 h 2866572"/>
              <a:gd name="connsiteX4" fmla="*/ 9301123 w 12131374"/>
              <a:gd name="connsiteY4" fmla="*/ 2467429 h 2866572"/>
              <a:gd name="connsiteX5" fmla="*/ 0 w 12131374"/>
              <a:gd name="connsiteY5" fmla="*/ 2866572 h 2866572"/>
              <a:gd name="connsiteX0" fmla="*/ 48379 w 12119279"/>
              <a:gd name="connsiteY0" fmla="*/ 2578888 h 2866572"/>
              <a:gd name="connsiteX1" fmla="*/ 9119697 w 12119279"/>
              <a:gd name="connsiteY1" fmla="*/ 1886857 h 2866572"/>
              <a:gd name="connsiteX2" fmla="*/ 12107183 w 12119279"/>
              <a:gd name="connsiteY2" fmla="*/ 0 h 2866572"/>
              <a:gd name="connsiteX3" fmla="*/ 12119279 w 12119279"/>
              <a:gd name="connsiteY3" fmla="*/ 1366762 h 2866572"/>
              <a:gd name="connsiteX4" fmla="*/ 9301123 w 12119279"/>
              <a:gd name="connsiteY4" fmla="*/ 2467429 h 2866572"/>
              <a:gd name="connsiteX5" fmla="*/ 0 w 12119279"/>
              <a:gd name="connsiteY5" fmla="*/ 2866572 h 2866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19279" h="2866572">
                <a:moveTo>
                  <a:pt x="48379" y="2578888"/>
                </a:moveTo>
                <a:lnTo>
                  <a:pt x="9119697" y="1886857"/>
                </a:lnTo>
                <a:lnTo>
                  <a:pt x="12107183" y="0"/>
                </a:lnTo>
                <a:lnTo>
                  <a:pt x="12119279" y="1366762"/>
                </a:lnTo>
                <a:lnTo>
                  <a:pt x="9301123" y="2467429"/>
                </a:lnTo>
                <a:lnTo>
                  <a:pt x="0" y="2866572"/>
                </a:lnTo>
              </a:path>
            </a:pathLst>
          </a:custGeom>
          <a:solidFill>
            <a:schemeClr val="accent2">
              <a:lumMod val="50000"/>
            </a:schemeClr>
          </a:solidFill>
          <a:ln>
            <a:noFill/>
          </a:ln>
        </p:spPr>
        <p:style>
          <a:lnRef idx="1">
            <a:schemeClr val="accent1"/>
          </a:lnRef>
          <a:fillRef idx="0">
            <a:schemeClr val="accent1"/>
          </a:fillRef>
          <a:effectRef idx="0">
            <a:schemeClr val="accent1"/>
          </a:effectRef>
          <a:fontRef idx="minor">
            <a:schemeClr val="tx1"/>
          </a:fontRef>
        </p:style>
        <p:txBody>
          <a:bodyPr lIns="68574" tIns="34288" rIns="68574" bIns="34288" rtlCol="0" anchor="ctr"/>
          <a:lstStyle/>
          <a:p>
            <a:pPr algn="ctr" defTabSz="685748" fontAlgn="auto">
              <a:spcBef>
                <a:spcPts val="0"/>
              </a:spcBef>
              <a:spcAft>
                <a:spcPts val="0"/>
              </a:spcAft>
            </a:pPr>
            <a:endParaRPr lang="en-US" sz="1400" dirty="0">
              <a:solidFill>
                <a:srgbClr val="58595B"/>
              </a:solidFill>
            </a:endParaRPr>
          </a:p>
        </p:txBody>
      </p:sp>
      <p:sp>
        <p:nvSpPr>
          <p:cNvPr id="2" name="Title 1"/>
          <p:cNvSpPr>
            <a:spLocks noGrp="1"/>
          </p:cNvSpPr>
          <p:nvPr>
            <p:ph type="title"/>
          </p:nvPr>
        </p:nvSpPr>
        <p:spPr/>
        <p:txBody>
          <a:bodyPr/>
          <a:lstStyle/>
          <a:p>
            <a:r>
              <a:rPr lang="en-US" smtClean="0"/>
              <a:t>Click to edit Master title style</a:t>
            </a:r>
            <a:endParaRPr lang="en-US"/>
          </a:p>
        </p:txBody>
      </p:sp>
      <p:grpSp>
        <p:nvGrpSpPr>
          <p:cNvPr id="3" name="Group 5"/>
          <p:cNvGrpSpPr/>
          <p:nvPr userDrawn="1"/>
        </p:nvGrpSpPr>
        <p:grpSpPr>
          <a:xfrm>
            <a:off x="-215" y="0"/>
            <a:ext cx="9144430" cy="5143500"/>
            <a:chOff x="0" y="0"/>
            <a:chExt cx="12189398" cy="6858000"/>
          </a:xfrm>
          <a:solidFill>
            <a:srgbClr val="D8E1E6"/>
          </a:solidFill>
        </p:grpSpPr>
        <p:sp>
          <p:nvSpPr>
            <p:cNvPr id="7" name="Rectangle 6"/>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48" fontAlgn="auto">
                <a:spcBef>
                  <a:spcPts val="0"/>
                </a:spcBef>
                <a:spcAft>
                  <a:spcPts val="0"/>
                </a:spcAft>
              </a:pPr>
              <a:endParaRPr sz="1400" dirty="0">
                <a:solidFill>
                  <a:srgbClr val="FFFFFF"/>
                </a:solidFill>
              </a:endParaRPr>
            </a:p>
          </p:txBody>
        </p:sp>
        <p:sp>
          <p:nvSpPr>
            <p:cNvPr id="8" name="Rectangle 7"/>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48" fontAlgn="auto">
                <a:spcBef>
                  <a:spcPts val="0"/>
                </a:spcBef>
                <a:spcAft>
                  <a:spcPts val="0"/>
                </a:spcAft>
              </a:pPr>
              <a:endParaRPr sz="1400" dirty="0">
                <a:solidFill>
                  <a:srgbClr val="FFFFFF"/>
                </a:solidFill>
              </a:endParaRPr>
            </a:p>
          </p:txBody>
        </p:sp>
        <p:sp>
          <p:nvSpPr>
            <p:cNvPr id="9" name="Rectangle 8"/>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48" fontAlgn="auto">
                <a:spcBef>
                  <a:spcPts val="0"/>
                </a:spcBef>
                <a:spcAft>
                  <a:spcPts val="0"/>
                </a:spcAft>
              </a:pPr>
              <a:endParaRPr sz="1400" dirty="0">
                <a:solidFill>
                  <a:srgbClr val="FFFFFF"/>
                </a:solidFill>
              </a:endParaRPr>
            </a:p>
          </p:txBody>
        </p:sp>
        <p:sp>
          <p:nvSpPr>
            <p:cNvPr id="10" name="Rectangle 9"/>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48" fontAlgn="auto">
                <a:spcBef>
                  <a:spcPts val="0"/>
                </a:spcBef>
                <a:spcAft>
                  <a:spcPts val="0"/>
                </a:spcAft>
              </a:pPr>
              <a:endParaRPr sz="1400" dirty="0">
                <a:solidFill>
                  <a:srgbClr val="FFFFFF"/>
                </a:solidFill>
              </a:endParaRPr>
            </a:p>
          </p:txBody>
        </p:sp>
      </p:grpSp>
      <p:sp>
        <p:nvSpPr>
          <p:cNvPr id="11" name="TextBox 10"/>
          <p:cNvSpPr txBox="1"/>
          <p:nvPr userDrawn="1"/>
        </p:nvSpPr>
        <p:spPr>
          <a:xfrm>
            <a:off x="3951894" y="4917186"/>
            <a:ext cx="2400925" cy="137160"/>
          </a:xfrm>
          <a:prstGeom prst="rect">
            <a:avLst/>
          </a:prstGeom>
          <a:noFill/>
        </p:spPr>
        <p:txBody>
          <a:bodyPr vert="horz" wrap="none" lIns="0" tIns="0" rIns="0" bIns="0" rtlCol="0" anchor="ctr" anchorCtr="0">
            <a:noAutofit/>
          </a:bodyPr>
          <a:lstStyle/>
          <a:p>
            <a:pPr algn="r" defTabSz="685748" fontAlgn="auto">
              <a:spcBef>
                <a:spcPts val="0"/>
              </a:spcBef>
              <a:spcAft>
                <a:spcPts val="0"/>
              </a:spcAft>
            </a:pPr>
            <a:r>
              <a:rPr sz="600" dirty="0">
                <a:solidFill>
                  <a:srgbClr val="58595B"/>
                </a:solidFill>
                <a:latin typeface="Calibri"/>
                <a:ea typeface="+mn-ea"/>
              </a:rPr>
              <a:t>Copyright © </a:t>
            </a:r>
            <a:r>
              <a:rPr lang="en-US" sz="600" dirty="0" smtClean="0">
                <a:solidFill>
                  <a:srgbClr val="58595B"/>
                </a:solidFill>
                <a:latin typeface="Calibri"/>
                <a:ea typeface="+mn-ea"/>
              </a:rPr>
              <a:t>2017,</a:t>
            </a:r>
            <a:r>
              <a:rPr sz="600" dirty="0" smtClean="0">
                <a:solidFill>
                  <a:srgbClr val="58595B"/>
                </a:solidFill>
                <a:latin typeface="Calibri"/>
                <a:ea typeface="+mn-ea"/>
              </a:rPr>
              <a:t> </a:t>
            </a:r>
            <a:r>
              <a:rPr sz="600" dirty="0">
                <a:solidFill>
                  <a:srgbClr val="58595B"/>
                </a:solidFill>
                <a:latin typeface="Calibri"/>
                <a:ea typeface="+mn-ea"/>
              </a:rPr>
              <a:t>Oracle and/or its affiliates. All rights reserved.  </a:t>
            </a:r>
          </a:p>
        </p:txBody>
      </p:sp>
      <p:pic>
        <p:nvPicPr>
          <p:cNvPr id="12" name="Picture 11" descr="Oracle logo in white on red staging background"/>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97868" y="4697730"/>
            <a:ext cx="1219171" cy="445770"/>
          </a:xfrm>
          <a:prstGeom prst="rect">
            <a:avLst/>
          </a:prstGeom>
        </p:spPr>
      </p:pic>
      <p:sp>
        <p:nvSpPr>
          <p:cNvPr id="5" name="Slide Number Placeholder 4"/>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Tree>
    <p:extLst>
      <p:ext uri="{BB962C8B-B14F-4D97-AF65-F5344CB8AC3E}">
        <p14:creationId xmlns:p14="http://schemas.microsoft.com/office/powerpoint/2010/main" val="4157919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10_Title-Only">
    <p:spTree>
      <p:nvGrpSpPr>
        <p:cNvPr id="1" name=""/>
        <p:cNvGrpSpPr/>
        <p:nvPr/>
      </p:nvGrpSpPr>
      <p:grpSpPr>
        <a:xfrm>
          <a:off x="0" y="0"/>
          <a:ext cx="0" cy="0"/>
          <a:chOff x="0" y="0"/>
          <a:chExt cx="0" cy="0"/>
        </a:xfrm>
      </p:grpSpPr>
      <p:pic>
        <p:nvPicPr>
          <p:cNvPr id="13" name="Picture 12"/>
          <p:cNvPicPr>
            <a:picLocks noChangeAspect="1"/>
          </p:cNvPicPr>
          <p:nvPr userDrawn="1"/>
        </p:nvPicPr>
        <p:blipFill rotWithShape="1">
          <a:blip r:embed="rId2" cstate="screen">
            <a:alphaModFix amt="63000"/>
            <a:extLst>
              <a:ext uri="{28A0092B-C50C-407E-A947-70E740481C1C}">
                <a14:useLocalDpi xmlns:a14="http://schemas.microsoft.com/office/drawing/2010/main"/>
              </a:ext>
            </a:extLst>
          </a:blip>
          <a:srcRect/>
          <a:stretch/>
        </p:blipFill>
        <p:spPr>
          <a:xfrm>
            <a:off x="85191" y="0"/>
            <a:ext cx="9059238" cy="5054346"/>
          </a:xfrm>
          <a:prstGeom prst="rect">
            <a:avLst/>
          </a:prstGeom>
        </p:spPr>
      </p:pic>
      <p:sp>
        <p:nvSpPr>
          <p:cNvPr id="15" name="Freeform 14"/>
          <p:cNvSpPr/>
          <p:nvPr userDrawn="1"/>
        </p:nvSpPr>
        <p:spPr>
          <a:xfrm>
            <a:off x="1" y="647215"/>
            <a:ext cx="9073679" cy="2068286"/>
          </a:xfrm>
          <a:custGeom>
            <a:avLst/>
            <a:gdLst>
              <a:gd name="connsiteX0" fmla="*/ 48381 w 12107184"/>
              <a:gd name="connsiteY0" fmla="*/ 2358572 h 2757715"/>
              <a:gd name="connsiteX1" fmla="*/ 8430277 w 12107184"/>
              <a:gd name="connsiteY1" fmla="*/ 1838476 h 2757715"/>
              <a:gd name="connsiteX2" fmla="*/ 12095088 w 12107184"/>
              <a:gd name="connsiteY2" fmla="*/ 0 h 2757715"/>
              <a:gd name="connsiteX3" fmla="*/ 12107184 w 12107184"/>
              <a:gd name="connsiteY3" fmla="*/ 1511905 h 2757715"/>
              <a:gd name="connsiteX4" fmla="*/ 8974556 w 12107184"/>
              <a:gd name="connsiteY4" fmla="*/ 2540000 h 2757715"/>
              <a:gd name="connsiteX5" fmla="*/ 0 w 12107184"/>
              <a:gd name="connsiteY5" fmla="*/ 2757715 h 2757715"/>
              <a:gd name="connsiteX6" fmla="*/ 84666 w 12107184"/>
              <a:gd name="connsiteY6" fmla="*/ 2322286 h 2757715"/>
              <a:gd name="connsiteX7" fmla="*/ 84666 w 12107184"/>
              <a:gd name="connsiteY7" fmla="*/ 2322286 h 2757715"/>
              <a:gd name="connsiteX8" fmla="*/ 84666 w 12107184"/>
              <a:gd name="connsiteY8" fmla="*/ 2322286 h 2757715"/>
              <a:gd name="connsiteX0" fmla="*/ 48381 w 12107184"/>
              <a:gd name="connsiteY0" fmla="*/ 2358572 h 2757715"/>
              <a:gd name="connsiteX1" fmla="*/ 120951 w 12107184"/>
              <a:gd name="connsiteY1" fmla="*/ 2457935 h 2757715"/>
              <a:gd name="connsiteX2" fmla="*/ 8430277 w 12107184"/>
              <a:gd name="connsiteY2" fmla="*/ 1838476 h 2757715"/>
              <a:gd name="connsiteX3" fmla="*/ 12095088 w 12107184"/>
              <a:gd name="connsiteY3" fmla="*/ 0 h 2757715"/>
              <a:gd name="connsiteX4" fmla="*/ 12107184 w 12107184"/>
              <a:gd name="connsiteY4" fmla="*/ 1511905 h 2757715"/>
              <a:gd name="connsiteX5" fmla="*/ 8974556 w 12107184"/>
              <a:gd name="connsiteY5" fmla="*/ 2540000 h 2757715"/>
              <a:gd name="connsiteX6" fmla="*/ 0 w 12107184"/>
              <a:gd name="connsiteY6" fmla="*/ 2757715 h 2757715"/>
              <a:gd name="connsiteX7" fmla="*/ 84666 w 12107184"/>
              <a:gd name="connsiteY7" fmla="*/ 2322286 h 2757715"/>
              <a:gd name="connsiteX8" fmla="*/ 84666 w 12107184"/>
              <a:gd name="connsiteY8" fmla="*/ 2322286 h 2757715"/>
              <a:gd name="connsiteX9" fmla="*/ 84666 w 12107184"/>
              <a:gd name="connsiteY9" fmla="*/ 2322286 h 2757715"/>
              <a:gd name="connsiteX0" fmla="*/ 48381 w 12107184"/>
              <a:gd name="connsiteY0" fmla="*/ 2358572 h 2757715"/>
              <a:gd name="connsiteX1" fmla="*/ 120951 w 12107184"/>
              <a:gd name="connsiteY1" fmla="*/ 2457935 h 2757715"/>
              <a:gd name="connsiteX2" fmla="*/ 9192268 w 12107184"/>
              <a:gd name="connsiteY2" fmla="*/ 1777999 h 2757715"/>
              <a:gd name="connsiteX3" fmla="*/ 12095088 w 12107184"/>
              <a:gd name="connsiteY3" fmla="*/ 0 h 2757715"/>
              <a:gd name="connsiteX4" fmla="*/ 12107184 w 12107184"/>
              <a:gd name="connsiteY4" fmla="*/ 1511905 h 2757715"/>
              <a:gd name="connsiteX5" fmla="*/ 8974556 w 12107184"/>
              <a:gd name="connsiteY5" fmla="*/ 2540000 h 2757715"/>
              <a:gd name="connsiteX6" fmla="*/ 0 w 12107184"/>
              <a:gd name="connsiteY6" fmla="*/ 2757715 h 2757715"/>
              <a:gd name="connsiteX7" fmla="*/ 84666 w 12107184"/>
              <a:gd name="connsiteY7" fmla="*/ 2322286 h 2757715"/>
              <a:gd name="connsiteX8" fmla="*/ 84666 w 12107184"/>
              <a:gd name="connsiteY8" fmla="*/ 2322286 h 2757715"/>
              <a:gd name="connsiteX9" fmla="*/ 84666 w 12107184"/>
              <a:gd name="connsiteY9" fmla="*/ 2322286 h 2757715"/>
              <a:gd name="connsiteX0" fmla="*/ 48381 w 12107184"/>
              <a:gd name="connsiteY0" fmla="*/ 2358572 h 2757715"/>
              <a:gd name="connsiteX1" fmla="*/ 120951 w 12107184"/>
              <a:gd name="connsiteY1" fmla="*/ 2457935 h 2757715"/>
              <a:gd name="connsiteX2" fmla="*/ 9192268 w 12107184"/>
              <a:gd name="connsiteY2" fmla="*/ 1777999 h 2757715"/>
              <a:gd name="connsiteX3" fmla="*/ 12095088 w 12107184"/>
              <a:gd name="connsiteY3" fmla="*/ 0 h 2757715"/>
              <a:gd name="connsiteX4" fmla="*/ 12107184 w 12107184"/>
              <a:gd name="connsiteY4" fmla="*/ 1511905 h 2757715"/>
              <a:gd name="connsiteX5" fmla="*/ 9289028 w 12107184"/>
              <a:gd name="connsiteY5" fmla="*/ 2467429 h 2757715"/>
              <a:gd name="connsiteX6" fmla="*/ 0 w 12107184"/>
              <a:gd name="connsiteY6" fmla="*/ 2757715 h 2757715"/>
              <a:gd name="connsiteX7" fmla="*/ 84666 w 12107184"/>
              <a:gd name="connsiteY7" fmla="*/ 2322286 h 2757715"/>
              <a:gd name="connsiteX8" fmla="*/ 84666 w 12107184"/>
              <a:gd name="connsiteY8" fmla="*/ 2322286 h 2757715"/>
              <a:gd name="connsiteX9" fmla="*/ 84666 w 12107184"/>
              <a:gd name="connsiteY9" fmla="*/ 2322286 h 2757715"/>
              <a:gd name="connsiteX0" fmla="*/ 48381 w 12107184"/>
              <a:gd name="connsiteY0" fmla="*/ 2358572 h 2757715"/>
              <a:gd name="connsiteX1" fmla="*/ 120951 w 12107184"/>
              <a:gd name="connsiteY1" fmla="*/ 2457935 h 2757715"/>
              <a:gd name="connsiteX2" fmla="*/ 9192268 w 12107184"/>
              <a:gd name="connsiteY2" fmla="*/ 1777999 h 2757715"/>
              <a:gd name="connsiteX3" fmla="*/ 12095088 w 12107184"/>
              <a:gd name="connsiteY3" fmla="*/ 0 h 2757715"/>
              <a:gd name="connsiteX4" fmla="*/ 12107184 w 12107184"/>
              <a:gd name="connsiteY4" fmla="*/ 1511905 h 2757715"/>
              <a:gd name="connsiteX5" fmla="*/ 9289028 w 12107184"/>
              <a:gd name="connsiteY5" fmla="*/ 2467429 h 2757715"/>
              <a:gd name="connsiteX6" fmla="*/ 0 w 12107184"/>
              <a:gd name="connsiteY6" fmla="*/ 2757715 h 2757715"/>
              <a:gd name="connsiteX7" fmla="*/ 84666 w 12107184"/>
              <a:gd name="connsiteY7" fmla="*/ 2322286 h 2757715"/>
              <a:gd name="connsiteX8" fmla="*/ 84666 w 12107184"/>
              <a:gd name="connsiteY8" fmla="*/ 2322286 h 2757715"/>
              <a:gd name="connsiteX0" fmla="*/ 48381 w 12107184"/>
              <a:gd name="connsiteY0" fmla="*/ 2358572 h 2757715"/>
              <a:gd name="connsiteX1" fmla="*/ 120951 w 12107184"/>
              <a:gd name="connsiteY1" fmla="*/ 2457935 h 2757715"/>
              <a:gd name="connsiteX2" fmla="*/ 9192268 w 12107184"/>
              <a:gd name="connsiteY2" fmla="*/ 1777999 h 2757715"/>
              <a:gd name="connsiteX3" fmla="*/ 12095088 w 12107184"/>
              <a:gd name="connsiteY3" fmla="*/ 0 h 2757715"/>
              <a:gd name="connsiteX4" fmla="*/ 12107184 w 12107184"/>
              <a:gd name="connsiteY4" fmla="*/ 1511905 h 2757715"/>
              <a:gd name="connsiteX5" fmla="*/ 9289028 w 12107184"/>
              <a:gd name="connsiteY5" fmla="*/ 2467429 h 2757715"/>
              <a:gd name="connsiteX6" fmla="*/ 0 w 12107184"/>
              <a:gd name="connsiteY6" fmla="*/ 2757715 h 2757715"/>
              <a:gd name="connsiteX7" fmla="*/ 84666 w 12107184"/>
              <a:gd name="connsiteY7" fmla="*/ 2322286 h 2757715"/>
              <a:gd name="connsiteX0" fmla="*/ 48381 w 12107184"/>
              <a:gd name="connsiteY0" fmla="*/ 2358572 h 2757715"/>
              <a:gd name="connsiteX1" fmla="*/ 120951 w 12107184"/>
              <a:gd name="connsiteY1" fmla="*/ 2457935 h 2757715"/>
              <a:gd name="connsiteX2" fmla="*/ 9192268 w 12107184"/>
              <a:gd name="connsiteY2" fmla="*/ 1777999 h 2757715"/>
              <a:gd name="connsiteX3" fmla="*/ 12095088 w 12107184"/>
              <a:gd name="connsiteY3" fmla="*/ 0 h 2757715"/>
              <a:gd name="connsiteX4" fmla="*/ 12107184 w 12107184"/>
              <a:gd name="connsiteY4" fmla="*/ 1511905 h 2757715"/>
              <a:gd name="connsiteX5" fmla="*/ 9289028 w 12107184"/>
              <a:gd name="connsiteY5" fmla="*/ 2467429 h 2757715"/>
              <a:gd name="connsiteX6" fmla="*/ 0 w 12107184"/>
              <a:gd name="connsiteY6" fmla="*/ 2757715 h 2757715"/>
              <a:gd name="connsiteX0" fmla="*/ 120951 w 12107184"/>
              <a:gd name="connsiteY0" fmla="*/ 2457935 h 2757715"/>
              <a:gd name="connsiteX1" fmla="*/ 9192268 w 12107184"/>
              <a:gd name="connsiteY1" fmla="*/ 1777999 h 2757715"/>
              <a:gd name="connsiteX2" fmla="*/ 12095088 w 12107184"/>
              <a:gd name="connsiteY2" fmla="*/ 0 h 2757715"/>
              <a:gd name="connsiteX3" fmla="*/ 12107184 w 12107184"/>
              <a:gd name="connsiteY3" fmla="*/ 1511905 h 2757715"/>
              <a:gd name="connsiteX4" fmla="*/ 9289028 w 12107184"/>
              <a:gd name="connsiteY4" fmla="*/ 2467429 h 2757715"/>
              <a:gd name="connsiteX5" fmla="*/ 0 w 12107184"/>
              <a:gd name="connsiteY5" fmla="*/ 2757715 h 2757715"/>
              <a:gd name="connsiteX0" fmla="*/ 48380 w 12107184"/>
              <a:gd name="connsiteY0" fmla="*/ 2409554 h 2757715"/>
              <a:gd name="connsiteX1" fmla="*/ 9192268 w 12107184"/>
              <a:gd name="connsiteY1" fmla="*/ 1777999 h 2757715"/>
              <a:gd name="connsiteX2" fmla="*/ 12095088 w 12107184"/>
              <a:gd name="connsiteY2" fmla="*/ 0 h 2757715"/>
              <a:gd name="connsiteX3" fmla="*/ 12107184 w 12107184"/>
              <a:gd name="connsiteY3" fmla="*/ 1511905 h 2757715"/>
              <a:gd name="connsiteX4" fmla="*/ 9289028 w 12107184"/>
              <a:gd name="connsiteY4" fmla="*/ 2467429 h 2757715"/>
              <a:gd name="connsiteX5" fmla="*/ 0 w 12107184"/>
              <a:gd name="connsiteY5" fmla="*/ 2757715 h 2757715"/>
              <a:gd name="connsiteX0" fmla="*/ 48380 w 12107184"/>
              <a:gd name="connsiteY0" fmla="*/ 2409554 h 2757715"/>
              <a:gd name="connsiteX1" fmla="*/ 9240648 w 12107184"/>
              <a:gd name="connsiteY1" fmla="*/ 2056190 h 2757715"/>
              <a:gd name="connsiteX2" fmla="*/ 12095088 w 12107184"/>
              <a:gd name="connsiteY2" fmla="*/ 0 h 2757715"/>
              <a:gd name="connsiteX3" fmla="*/ 12107184 w 12107184"/>
              <a:gd name="connsiteY3" fmla="*/ 1511905 h 2757715"/>
              <a:gd name="connsiteX4" fmla="*/ 9289028 w 12107184"/>
              <a:gd name="connsiteY4" fmla="*/ 2467429 h 2757715"/>
              <a:gd name="connsiteX5" fmla="*/ 0 w 12107184"/>
              <a:gd name="connsiteY5" fmla="*/ 2757715 h 2757715"/>
              <a:gd name="connsiteX0" fmla="*/ 48380 w 12107184"/>
              <a:gd name="connsiteY0" fmla="*/ 2409554 h 2757715"/>
              <a:gd name="connsiteX1" fmla="*/ 9228553 w 12107184"/>
              <a:gd name="connsiteY1" fmla="*/ 1862666 h 2757715"/>
              <a:gd name="connsiteX2" fmla="*/ 12095088 w 12107184"/>
              <a:gd name="connsiteY2" fmla="*/ 0 h 2757715"/>
              <a:gd name="connsiteX3" fmla="*/ 12107184 w 12107184"/>
              <a:gd name="connsiteY3" fmla="*/ 1511905 h 2757715"/>
              <a:gd name="connsiteX4" fmla="*/ 9289028 w 12107184"/>
              <a:gd name="connsiteY4" fmla="*/ 2467429 h 2757715"/>
              <a:gd name="connsiteX5" fmla="*/ 0 w 12107184"/>
              <a:gd name="connsiteY5" fmla="*/ 2757715 h 2757715"/>
              <a:gd name="connsiteX0" fmla="*/ 48380 w 12095088"/>
              <a:gd name="connsiteY0" fmla="*/ 2409554 h 2757715"/>
              <a:gd name="connsiteX1" fmla="*/ 9228553 w 12095088"/>
              <a:gd name="connsiteY1" fmla="*/ 1862666 h 2757715"/>
              <a:gd name="connsiteX2" fmla="*/ 12095088 w 12095088"/>
              <a:gd name="connsiteY2" fmla="*/ 0 h 2757715"/>
              <a:gd name="connsiteX3" fmla="*/ 12082994 w 12095088"/>
              <a:gd name="connsiteY3" fmla="*/ 1415143 h 2757715"/>
              <a:gd name="connsiteX4" fmla="*/ 9289028 w 12095088"/>
              <a:gd name="connsiteY4" fmla="*/ 2467429 h 2757715"/>
              <a:gd name="connsiteX5" fmla="*/ 0 w 12095088"/>
              <a:gd name="connsiteY5" fmla="*/ 2757715 h 2757715"/>
              <a:gd name="connsiteX0" fmla="*/ 60475 w 12095088"/>
              <a:gd name="connsiteY0" fmla="*/ 2518411 h 2757715"/>
              <a:gd name="connsiteX1" fmla="*/ 9228553 w 12095088"/>
              <a:gd name="connsiteY1" fmla="*/ 1862666 h 2757715"/>
              <a:gd name="connsiteX2" fmla="*/ 12095088 w 12095088"/>
              <a:gd name="connsiteY2" fmla="*/ 0 h 2757715"/>
              <a:gd name="connsiteX3" fmla="*/ 12082994 w 12095088"/>
              <a:gd name="connsiteY3" fmla="*/ 1415143 h 2757715"/>
              <a:gd name="connsiteX4" fmla="*/ 9289028 w 12095088"/>
              <a:gd name="connsiteY4" fmla="*/ 2467429 h 2757715"/>
              <a:gd name="connsiteX5" fmla="*/ 0 w 12095088"/>
              <a:gd name="connsiteY5" fmla="*/ 2757715 h 2757715"/>
              <a:gd name="connsiteX0" fmla="*/ 60475 w 12095088"/>
              <a:gd name="connsiteY0" fmla="*/ 2518411 h 2757715"/>
              <a:gd name="connsiteX1" fmla="*/ 9228553 w 12095088"/>
              <a:gd name="connsiteY1" fmla="*/ 1862666 h 2757715"/>
              <a:gd name="connsiteX2" fmla="*/ 12095088 w 12095088"/>
              <a:gd name="connsiteY2" fmla="*/ 0 h 2757715"/>
              <a:gd name="connsiteX3" fmla="*/ 12082994 w 12095088"/>
              <a:gd name="connsiteY3" fmla="*/ 1415143 h 2757715"/>
              <a:gd name="connsiteX4" fmla="*/ 9337408 w 12095088"/>
              <a:gd name="connsiteY4" fmla="*/ 2503715 h 2757715"/>
              <a:gd name="connsiteX5" fmla="*/ 0 w 12095088"/>
              <a:gd name="connsiteY5" fmla="*/ 2757715 h 2757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95088" h="2757715">
                <a:moveTo>
                  <a:pt x="60475" y="2518411"/>
                </a:moveTo>
                <a:lnTo>
                  <a:pt x="9228553" y="1862666"/>
                </a:lnTo>
                <a:lnTo>
                  <a:pt x="12095088" y="0"/>
                </a:lnTo>
                <a:lnTo>
                  <a:pt x="12082994" y="1415143"/>
                </a:lnTo>
                <a:lnTo>
                  <a:pt x="9337408" y="2503715"/>
                </a:lnTo>
                <a:lnTo>
                  <a:pt x="0" y="2757715"/>
                </a:lnTo>
              </a:path>
            </a:pathLst>
          </a:custGeom>
          <a:solidFill>
            <a:schemeClr val="bg2">
              <a:lumMod val="25000"/>
            </a:schemeClr>
          </a:solidFill>
          <a:ln>
            <a:noFill/>
          </a:ln>
        </p:spPr>
        <p:style>
          <a:lnRef idx="1">
            <a:schemeClr val="accent1"/>
          </a:lnRef>
          <a:fillRef idx="0">
            <a:schemeClr val="accent1"/>
          </a:fillRef>
          <a:effectRef idx="0">
            <a:schemeClr val="accent1"/>
          </a:effectRef>
          <a:fontRef idx="minor">
            <a:schemeClr val="tx1"/>
          </a:fontRef>
        </p:style>
        <p:txBody>
          <a:bodyPr lIns="68574" tIns="34288" rIns="68574" bIns="34288" rtlCol="0" anchor="ctr"/>
          <a:lstStyle/>
          <a:p>
            <a:pPr algn="ctr" defTabSz="685748" fontAlgn="auto">
              <a:spcBef>
                <a:spcPts val="0"/>
              </a:spcBef>
              <a:spcAft>
                <a:spcPts val="0"/>
              </a:spcAft>
            </a:pPr>
            <a:endParaRPr lang="en-US" sz="1400" dirty="0">
              <a:solidFill>
                <a:srgbClr val="58595B"/>
              </a:solidFill>
            </a:endParaRPr>
          </a:p>
        </p:txBody>
      </p:sp>
      <p:sp>
        <p:nvSpPr>
          <p:cNvPr id="16" name="Freeform 15"/>
          <p:cNvSpPr/>
          <p:nvPr userDrawn="1"/>
        </p:nvSpPr>
        <p:spPr>
          <a:xfrm>
            <a:off x="-9069" y="541445"/>
            <a:ext cx="9091827" cy="2149929"/>
          </a:xfrm>
          <a:custGeom>
            <a:avLst/>
            <a:gdLst>
              <a:gd name="connsiteX0" fmla="*/ 48381 w 12107184"/>
              <a:gd name="connsiteY0" fmla="*/ 2358572 h 2757715"/>
              <a:gd name="connsiteX1" fmla="*/ 8430277 w 12107184"/>
              <a:gd name="connsiteY1" fmla="*/ 1838476 h 2757715"/>
              <a:gd name="connsiteX2" fmla="*/ 12095088 w 12107184"/>
              <a:gd name="connsiteY2" fmla="*/ 0 h 2757715"/>
              <a:gd name="connsiteX3" fmla="*/ 12107184 w 12107184"/>
              <a:gd name="connsiteY3" fmla="*/ 1511905 h 2757715"/>
              <a:gd name="connsiteX4" fmla="*/ 8974556 w 12107184"/>
              <a:gd name="connsiteY4" fmla="*/ 2540000 h 2757715"/>
              <a:gd name="connsiteX5" fmla="*/ 0 w 12107184"/>
              <a:gd name="connsiteY5" fmla="*/ 2757715 h 2757715"/>
              <a:gd name="connsiteX6" fmla="*/ 84666 w 12107184"/>
              <a:gd name="connsiteY6" fmla="*/ 2322286 h 2757715"/>
              <a:gd name="connsiteX7" fmla="*/ 84666 w 12107184"/>
              <a:gd name="connsiteY7" fmla="*/ 2322286 h 2757715"/>
              <a:gd name="connsiteX8" fmla="*/ 84666 w 12107184"/>
              <a:gd name="connsiteY8" fmla="*/ 2322286 h 2757715"/>
              <a:gd name="connsiteX0" fmla="*/ 48381 w 12107184"/>
              <a:gd name="connsiteY0" fmla="*/ 2358572 h 2757715"/>
              <a:gd name="connsiteX1" fmla="*/ 120951 w 12107184"/>
              <a:gd name="connsiteY1" fmla="*/ 2457935 h 2757715"/>
              <a:gd name="connsiteX2" fmla="*/ 8430277 w 12107184"/>
              <a:gd name="connsiteY2" fmla="*/ 1838476 h 2757715"/>
              <a:gd name="connsiteX3" fmla="*/ 12095088 w 12107184"/>
              <a:gd name="connsiteY3" fmla="*/ 0 h 2757715"/>
              <a:gd name="connsiteX4" fmla="*/ 12107184 w 12107184"/>
              <a:gd name="connsiteY4" fmla="*/ 1511905 h 2757715"/>
              <a:gd name="connsiteX5" fmla="*/ 8974556 w 12107184"/>
              <a:gd name="connsiteY5" fmla="*/ 2540000 h 2757715"/>
              <a:gd name="connsiteX6" fmla="*/ 0 w 12107184"/>
              <a:gd name="connsiteY6" fmla="*/ 2757715 h 2757715"/>
              <a:gd name="connsiteX7" fmla="*/ 84666 w 12107184"/>
              <a:gd name="connsiteY7" fmla="*/ 2322286 h 2757715"/>
              <a:gd name="connsiteX8" fmla="*/ 84666 w 12107184"/>
              <a:gd name="connsiteY8" fmla="*/ 2322286 h 2757715"/>
              <a:gd name="connsiteX9" fmla="*/ 84666 w 12107184"/>
              <a:gd name="connsiteY9" fmla="*/ 2322286 h 2757715"/>
              <a:gd name="connsiteX0" fmla="*/ 48381 w 12107184"/>
              <a:gd name="connsiteY0" fmla="*/ 2358572 h 2757715"/>
              <a:gd name="connsiteX1" fmla="*/ 120951 w 12107184"/>
              <a:gd name="connsiteY1" fmla="*/ 2457935 h 2757715"/>
              <a:gd name="connsiteX2" fmla="*/ 9192268 w 12107184"/>
              <a:gd name="connsiteY2" fmla="*/ 1777999 h 2757715"/>
              <a:gd name="connsiteX3" fmla="*/ 12095088 w 12107184"/>
              <a:gd name="connsiteY3" fmla="*/ 0 h 2757715"/>
              <a:gd name="connsiteX4" fmla="*/ 12107184 w 12107184"/>
              <a:gd name="connsiteY4" fmla="*/ 1511905 h 2757715"/>
              <a:gd name="connsiteX5" fmla="*/ 8974556 w 12107184"/>
              <a:gd name="connsiteY5" fmla="*/ 2540000 h 2757715"/>
              <a:gd name="connsiteX6" fmla="*/ 0 w 12107184"/>
              <a:gd name="connsiteY6" fmla="*/ 2757715 h 2757715"/>
              <a:gd name="connsiteX7" fmla="*/ 84666 w 12107184"/>
              <a:gd name="connsiteY7" fmla="*/ 2322286 h 2757715"/>
              <a:gd name="connsiteX8" fmla="*/ 84666 w 12107184"/>
              <a:gd name="connsiteY8" fmla="*/ 2322286 h 2757715"/>
              <a:gd name="connsiteX9" fmla="*/ 84666 w 12107184"/>
              <a:gd name="connsiteY9" fmla="*/ 2322286 h 2757715"/>
              <a:gd name="connsiteX0" fmla="*/ 48381 w 12107184"/>
              <a:gd name="connsiteY0" fmla="*/ 2358572 h 2757715"/>
              <a:gd name="connsiteX1" fmla="*/ 120951 w 12107184"/>
              <a:gd name="connsiteY1" fmla="*/ 2457935 h 2757715"/>
              <a:gd name="connsiteX2" fmla="*/ 9192268 w 12107184"/>
              <a:gd name="connsiteY2" fmla="*/ 1777999 h 2757715"/>
              <a:gd name="connsiteX3" fmla="*/ 12095088 w 12107184"/>
              <a:gd name="connsiteY3" fmla="*/ 0 h 2757715"/>
              <a:gd name="connsiteX4" fmla="*/ 12107184 w 12107184"/>
              <a:gd name="connsiteY4" fmla="*/ 1511905 h 2757715"/>
              <a:gd name="connsiteX5" fmla="*/ 9289028 w 12107184"/>
              <a:gd name="connsiteY5" fmla="*/ 2467429 h 2757715"/>
              <a:gd name="connsiteX6" fmla="*/ 0 w 12107184"/>
              <a:gd name="connsiteY6" fmla="*/ 2757715 h 2757715"/>
              <a:gd name="connsiteX7" fmla="*/ 84666 w 12107184"/>
              <a:gd name="connsiteY7" fmla="*/ 2322286 h 2757715"/>
              <a:gd name="connsiteX8" fmla="*/ 84666 w 12107184"/>
              <a:gd name="connsiteY8" fmla="*/ 2322286 h 2757715"/>
              <a:gd name="connsiteX9" fmla="*/ 84666 w 12107184"/>
              <a:gd name="connsiteY9" fmla="*/ 2322286 h 2757715"/>
              <a:gd name="connsiteX0" fmla="*/ 48381 w 12107184"/>
              <a:gd name="connsiteY0" fmla="*/ 2358572 h 2757715"/>
              <a:gd name="connsiteX1" fmla="*/ 120951 w 12107184"/>
              <a:gd name="connsiteY1" fmla="*/ 2457935 h 2757715"/>
              <a:gd name="connsiteX2" fmla="*/ 9192268 w 12107184"/>
              <a:gd name="connsiteY2" fmla="*/ 1777999 h 2757715"/>
              <a:gd name="connsiteX3" fmla="*/ 12095088 w 12107184"/>
              <a:gd name="connsiteY3" fmla="*/ 0 h 2757715"/>
              <a:gd name="connsiteX4" fmla="*/ 12107184 w 12107184"/>
              <a:gd name="connsiteY4" fmla="*/ 1511905 h 2757715"/>
              <a:gd name="connsiteX5" fmla="*/ 9289028 w 12107184"/>
              <a:gd name="connsiteY5" fmla="*/ 2467429 h 2757715"/>
              <a:gd name="connsiteX6" fmla="*/ 0 w 12107184"/>
              <a:gd name="connsiteY6" fmla="*/ 2757715 h 2757715"/>
              <a:gd name="connsiteX7" fmla="*/ 84666 w 12107184"/>
              <a:gd name="connsiteY7" fmla="*/ 2322286 h 2757715"/>
              <a:gd name="connsiteX8" fmla="*/ 84666 w 12107184"/>
              <a:gd name="connsiteY8" fmla="*/ 2322286 h 2757715"/>
              <a:gd name="connsiteX0" fmla="*/ 48381 w 12107184"/>
              <a:gd name="connsiteY0" fmla="*/ 2358572 h 2757715"/>
              <a:gd name="connsiteX1" fmla="*/ 120951 w 12107184"/>
              <a:gd name="connsiteY1" fmla="*/ 2457935 h 2757715"/>
              <a:gd name="connsiteX2" fmla="*/ 9192268 w 12107184"/>
              <a:gd name="connsiteY2" fmla="*/ 1777999 h 2757715"/>
              <a:gd name="connsiteX3" fmla="*/ 12095088 w 12107184"/>
              <a:gd name="connsiteY3" fmla="*/ 0 h 2757715"/>
              <a:gd name="connsiteX4" fmla="*/ 12107184 w 12107184"/>
              <a:gd name="connsiteY4" fmla="*/ 1511905 h 2757715"/>
              <a:gd name="connsiteX5" fmla="*/ 9289028 w 12107184"/>
              <a:gd name="connsiteY5" fmla="*/ 2467429 h 2757715"/>
              <a:gd name="connsiteX6" fmla="*/ 0 w 12107184"/>
              <a:gd name="connsiteY6" fmla="*/ 2757715 h 2757715"/>
              <a:gd name="connsiteX7" fmla="*/ 84666 w 12107184"/>
              <a:gd name="connsiteY7" fmla="*/ 2322286 h 2757715"/>
              <a:gd name="connsiteX0" fmla="*/ 48381 w 12107184"/>
              <a:gd name="connsiteY0" fmla="*/ 2358572 h 2757715"/>
              <a:gd name="connsiteX1" fmla="*/ 120951 w 12107184"/>
              <a:gd name="connsiteY1" fmla="*/ 2457935 h 2757715"/>
              <a:gd name="connsiteX2" fmla="*/ 9192268 w 12107184"/>
              <a:gd name="connsiteY2" fmla="*/ 1777999 h 2757715"/>
              <a:gd name="connsiteX3" fmla="*/ 12095088 w 12107184"/>
              <a:gd name="connsiteY3" fmla="*/ 0 h 2757715"/>
              <a:gd name="connsiteX4" fmla="*/ 12107184 w 12107184"/>
              <a:gd name="connsiteY4" fmla="*/ 1511905 h 2757715"/>
              <a:gd name="connsiteX5" fmla="*/ 9289028 w 12107184"/>
              <a:gd name="connsiteY5" fmla="*/ 2467429 h 2757715"/>
              <a:gd name="connsiteX6" fmla="*/ 0 w 12107184"/>
              <a:gd name="connsiteY6" fmla="*/ 2757715 h 2757715"/>
              <a:gd name="connsiteX0" fmla="*/ 120951 w 12107184"/>
              <a:gd name="connsiteY0" fmla="*/ 2457935 h 2757715"/>
              <a:gd name="connsiteX1" fmla="*/ 9192268 w 12107184"/>
              <a:gd name="connsiteY1" fmla="*/ 1777999 h 2757715"/>
              <a:gd name="connsiteX2" fmla="*/ 12095088 w 12107184"/>
              <a:gd name="connsiteY2" fmla="*/ 0 h 2757715"/>
              <a:gd name="connsiteX3" fmla="*/ 12107184 w 12107184"/>
              <a:gd name="connsiteY3" fmla="*/ 1511905 h 2757715"/>
              <a:gd name="connsiteX4" fmla="*/ 9289028 w 12107184"/>
              <a:gd name="connsiteY4" fmla="*/ 2467429 h 2757715"/>
              <a:gd name="connsiteX5" fmla="*/ 0 w 12107184"/>
              <a:gd name="connsiteY5" fmla="*/ 2757715 h 2757715"/>
              <a:gd name="connsiteX0" fmla="*/ 48380 w 12107184"/>
              <a:gd name="connsiteY0" fmla="*/ 2409554 h 2757715"/>
              <a:gd name="connsiteX1" fmla="*/ 9192268 w 12107184"/>
              <a:gd name="connsiteY1" fmla="*/ 1777999 h 2757715"/>
              <a:gd name="connsiteX2" fmla="*/ 12095088 w 12107184"/>
              <a:gd name="connsiteY2" fmla="*/ 0 h 2757715"/>
              <a:gd name="connsiteX3" fmla="*/ 12107184 w 12107184"/>
              <a:gd name="connsiteY3" fmla="*/ 1511905 h 2757715"/>
              <a:gd name="connsiteX4" fmla="*/ 9289028 w 12107184"/>
              <a:gd name="connsiteY4" fmla="*/ 2467429 h 2757715"/>
              <a:gd name="connsiteX5" fmla="*/ 0 w 12107184"/>
              <a:gd name="connsiteY5" fmla="*/ 2757715 h 2757715"/>
              <a:gd name="connsiteX0" fmla="*/ 48380 w 12107184"/>
              <a:gd name="connsiteY0" fmla="*/ 2409554 h 2757715"/>
              <a:gd name="connsiteX1" fmla="*/ 9240648 w 12107184"/>
              <a:gd name="connsiteY1" fmla="*/ 2056190 h 2757715"/>
              <a:gd name="connsiteX2" fmla="*/ 12095088 w 12107184"/>
              <a:gd name="connsiteY2" fmla="*/ 0 h 2757715"/>
              <a:gd name="connsiteX3" fmla="*/ 12107184 w 12107184"/>
              <a:gd name="connsiteY3" fmla="*/ 1511905 h 2757715"/>
              <a:gd name="connsiteX4" fmla="*/ 9289028 w 12107184"/>
              <a:gd name="connsiteY4" fmla="*/ 2467429 h 2757715"/>
              <a:gd name="connsiteX5" fmla="*/ 0 w 12107184"/>
              <a:gd name="connsiteY5" fmla="*/ 2757715 h 2757715"/>
              <a:gd name="connsiteX0" fmla="*/ 48380 w 12107184"/>
              <a:gd name="connsiteY0" fmla="*/ 2409554 h 2757715"/>
              <a:gd name="connsiteX1" fmla="*/ 9228553 w 12107184"/>
              <a:gd name="connsiteY1" fmla="*/ 1862666 h 2757715"/>
              <a:gd name="connsiteX2" fmla="*/ 12095088 w 12107184"/>
              <a:gd name="connsiteY2" fmla="*/ 0 h 2757715"/>
              <a:gd name="connsiteX3" fmla="*/ 12107184 w 12107184"/>
              <a:gd name="connsiteY3" fmla="*/ 1511905 h 2757715"/>
              <a:gd name="connsiteX4" fmla="*/ 9289028 w 12107184"/>
              <a:gd name="connsiteY4" fmla="*/ 2467429 h 2757715"/>
              <a:gd name="connsiteX5" fmla="*/ 0 w 12107184"/>
              <a:gd name="connsiteY5" fmla="*/ 2757715 h 2757715"/>
              <a:gd name="connsiteX0" fmla="*/ 36284 w 12107184"/>
              <a:gd name="connsiteY0" fmla="*/ 2578888 h 2757715"/>
              <a:gd name="connsiteX1" fmla="*/ 9228553 w 12107184"/>
              <a:gd name="connsiteY1" fmla="*/ 1862666 h 2757715"/>
              <a:gd name="connsiteX2" fmla="*/ 12095088 w 12107184"/>
              <a:gd name="connsiteY2" fmla="*/ 0 h 2757715"/>
              <a:gd name="connsiteX3" fmla="*/ 12107184 w 12107184"/>
              <a:gd name="connsiteY3" fmla="*/ 1511905 h 2757715"/>
              <a:gd name="connsiteX4" fmla="*/ 9289028 w 12107184"/>
              <a:gd name="connsiteY4" fmla="*/ 2467429 h 2757715"/>
              <a:gd name="connsiteX5" fmla="*/ 0 w 12107184"/>
              <a:gd name="connsiteY5" fmla="*/ 2757715 h 2757715"/>
              <a:gd name="connsiteX0" fmla="*/ 36284 w 12107184"/>
              <a:gd name="connsiteY0" fmla="*/ 2578888 h 2914953"/>
              <a:gd name="connsiteX1" fmla="*/ 9228553 w 12107184"/>
              <a:gd name="connsiteY1" fmla="*/ 1862666 h 2914953"/>
              <a:gd name="connsiteX2" fmla="*/ 12095088 w 12107184"/>
              <a:gd name="connsiteY2" fmla="*/ 0 h 2914953"/>
              <a:gd name="connsiteX3" fmla="*/ 12107184 w 12107184"/>
              <a:gd name="connsiteY3" fmla="*/ 1511905 h 2914953"/>
              <a:gd name="connsiteX4" fmla="*/ 9289028 w 12107184"/>
              <a:gd name="connsiteY4" fmla="*/ 2467429 h 2914953"/>
              <a:gd name="connsiteX5" fmla="*/ 0 w 12107184"/>
              <a:gd name="connsiteY5" fmla="*/ 2914953 h 2914953"/>
              <a:gd name="connsiteX0" fmla="*/ 48379 w 12119279"/>
              <a:gd name="connsiteY0" fmla="*/ 2578888 h 2866572"/>
              <a:gd name="connsiteX1" fmla="*/ 9240648 w 12119279"/>
              <a:gd name="connsiteY1" fmla="*/ 1862666 h 2866572"/>
              <a:gd name="connsiteX2" fmla="*/ 12107183 w 12119279"/>
              <a:gd name="connsiteY2" fmla="*/ 0 h 2866572"/>
              <a:gd name="connsiteX3" fmla="*/ 12119279 w 12119279"/>
              <a:gd name="connsiteY3" fmla="*/ 1511905 h 2866572"/>
              <a:gd name="connsiteX4" fmla="*/ 9301123 w 12119279"/>
              <a:gd name="connsiteY4" fmla="*/ 2467429 h 2866572"/>
              <a:gd name="connsiteX5" fmla="*/ 0 w 12119279"/>
              <a:gd name="connsiteY5" fmla="*/ 2866572 h 2866572"/>
              <a:gd name="connsiteX0" fmla="*/ 48379 w 12131374"/>
              <a:gd name="connsiteY0" fmla="*/ 2578888 h 2866572"/>
              <a:gd name="connsiteX1" fmla="*/ 9240648 w 12131374"/>
              <a:gd name="connsiteY1" fmla="*/ 1862666 h 2866572"/>
              <a:gd name="connsiteX2" fmla="*/ 12107183 w 12131374"/>
              <a:gd name="connsiteY2" fmla="*/ 0 h 2866572"/>
              <a:gd name="connsiteX3" fmla="*/ 12131374 w 12131374"/>
              <a:gd name="connsiteY3" fmla="*/ 1427238 h 2866572"/>
              <a:gd name="connsiteX4" fmla="*/ 9301123 w 12131374"/>
              <a:gd name="connsiteY4" fmla="*/ 2467429 h 2866572"/>
              <a:gd name="connsiteX5" fmla="*/ 0 w 12131374"/>
              <a:gd name="connsiteY5" fmla="*/ 2866572 h 2866572"/>
              <a:gd name="connsiteX0" fmla="*/ 48379 w 12131374"/>
              <a:gd name="connsiteY0" fmla="*/ 2578888 h 2866572"/>
              <a:gd name="connsiteX1" fmla="*/ 9119697 w 12131374"/>
              <a:gd name="connsiteY1" fmla="*/ 1886857 h 2866572"/>
              <a:gd name="connsiteX2" fmla="*/ 12107183 w 12131374"/>
              <a:gd name="connsiteY2" fmla="*/ 0 h 2866572"/>
              <a:gd name="connsiteX3" fmla="*/ 12131374 w 12131374"/>
              <a:gd name="connsiteY3" fmla="*/ 1427238 h 2866572"/>
              <a:gd name="connsiteX4" fmla="*/ 9301123 w 12131374"/>
              <a:gd name="connsiteY4" fmla="*/ 2467429 h 2866572"/>
              <a:gd name="connsiteX5" fmla="*/ 0 w 12131374"/>
              <a:gd name="connsiteY5" fmla="*/ 2866572 h 2866572"/>
              <a:gd name="connsiteX0" fmla="*/ 48379 w 12119279"/>
              <a:gd name="connsiteY0" fmla="*/ 2578888 h 2866572"/>
              <a:gd name="connsiteX1" fmla="*/ 9119697 w 12119279"/>
              <a:gd name="connsiteY1" fmla="*/ 1886857 h 2866572"/>
              <a:gd name="connsiteX2" fmla="*/ 12107183 w 12119279"/>
              <a:gd name="connsiteY2" fmla="*/ 0 h 2866572"/>
              <a:gd name="connsiteX3" fmla="*/ 12119279 w 12119279"/>
              <a:gd name="connsiteY3" fmla="*/ 1366762 h 2866572"/>
              <a:gd name="connsiteX4" fmla="*/ 9301123 w 12119279"/>
              <a:gd name="connsiteY4" fmla="*/ 2467429 h 2866572"/>
              <a:gd name="connsiteX5" fmla="*/ 0 w 12119279"/>
              <a:gd name="connsiteY5" fmla="*/ 2866572 h 2866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19279" h="2866572">
                <a:moveTo>
                  <a:pt x="48379" y="2578888"/>
                </a:moveTo>
                <a:lnTo>
                  <a:pt x="9119697" y="1886857"/>
                </a:lnTo>
                <a:lnTo>
                  <a:pt x="12107183" y="0"/>
                </a:lnTo>
                <a:lnTo>
                  <a:pt x="12119279" y="1366762"/>
                </a:lnTo>
                <a:lnTo>
                  <a:pt x="9301123" y="2467429"/>
                </a:lnTo>
                <a:lnTo>
                  <a:pt x="0" y="2866572"/>
                </a:lnTo>
              </a:path>
            </a:pathLst>
          </a:custGeom>
          <a:solidFill>
            <a:schemeClr val="accent2">
              <a:lumMod val="50000"/>
            </a:schemeClr>
          </a:solidFill>
          <a:ln>
            <a:noFill/>
          </a:ln>
        </p:spPr>
        <p:style>
          <a:lnRef idx="1">
            <a:schemeClr val="accent1"/>
          </a:lnRef>
          <a:fillRef idx="0">
            <a:schemeClr val="accent1"/>
          </a:fillRef>
          <a:effectRef idx="0">
            <a:schemeClr val="accent1"/>
          </a:effectRef>
          <a:fontRef idx="minor">
            <a:schemeClr val="tx1"/>
          </a:fontRef>
        </p:style>
        <p:txBody>
          <a:bodyPr lIns="68574" tIns="34288" rIns="68574" bIns="34288" rtlCol="0" anchor="ctr"/>
          <a:lstStyle/>
          <a:p>
            <a:pPr algn="ctr" defTabSz="685748" fontAlgn="auto">
              <a:spcBef>
                <a:spcPts val="0"/>
              </a:spcBef>
              <a:spcAft>
                <a:spcPts val="0"/>
              </a:spcAft>
            </a:pPr>
            <a:endParaRPr lang="en-US" sz="1400" dirty="0">
              <a:solidFill>
                <a:srgbClr val="58595B"/>
              </a:solidFill>
            </a:endParaRPr>
          </a:p>
        </p:txBody>
      </p:sp>
      <p:sp>
        <p:nvSpPr>
          <p:cNvPr id="2" name="Title 1"/>
          <p:cNvSpPr>
            <a:spLocks noGrp="1"/>
          </p:cNvSpPr>
          <p:nvPr>
            <p:ph type="title"/>
          </p:nvPr>
        </p:nvSpPr>
        <p:spPr/>
        <p:txBody>
          <a:bodyPr/>
          <a:lstStyle/>
          <a:p>
            <a:r>
              <a:rPr lang="en-US" smtClean="0"/>
              <a:t>Click to edit Master title style</a:t>
            </a:r>
            <a:endParaRPr lang="en-US"/>
          </a:p>
        </p:txBody>
      </p:sp>
      <p:grpSp>
        <p:nvGrpSpPr>
          <p:cNvPr id="3" name="Group 5"/>
          <p:cNvGrpSpPr/>
          <p:nvPr userDrawn="1"/>
        </p:nvGrpSpPr>
        <p:grpSpPr>
          <a:xfrm>
            <a:off x="-215" y="0"/>
            <a:ext cx="9144430" cy="5143500"/>
            <a:chOff x="0" y="0"/>
            <a:chExt cx="12189398" cy="6858000"/>
          </a:xfrm>
          <a:solidFill>
            <a:srgbClr val="D8E1E6"/>
          </a:solidFill>
        </p:grpSpPr>
        <p:sp>
          <p:nvSpPr>
            <p:cNvPr id="7" name="Rectangle 6"/>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48" fontAlgn="auto">
                <a:spcBef>
                  <a:spcPts val="0"/>
                </a:spcBef>
                <a:spcAft>
                  <a:spcPts val="0"/>
                </a:spcAft>
              </a:pPr>
              <a:endParaRPr sz="1400" dirty="0">
                <a:solidFill>
                  <a:srgbClr val="FFFFFF"/>
                </a:solidFill>
              </a:endParaRPr>
            </a:p>
          </p:txBody>
        </p:sp>
        <p:sp>
          <p:nvSpPr>
            <p:cNvPr id="8" name="Rectangle 7"/>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48" fontAlgn="auto">
                <a:spcBef>
                  <a:spcPts val="0"/>
                </a:spcBef>
                <a:spcAft>
                  <a:spcPts val="0"/>
                </a:spcAft>
              </a:pPr>
              <a:endParaRPr sz="1400" dirty="0">
                <a:solidFill>
                  <a:srgbClr val="FFFFFF"/>
                </a:solidFill>
              </a:endParaRPr>
            </a:p>
          </p:txBody>
        </p:sp>
        <p:sp>
          <p:nvSpPr>
            <p:cNvPr id="9" name="Rectangle 8"/>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48" fontAlgn="auto">
                <a:spcBef>
                  <a:spcPts val="0"/>
                </a:spcBef>
                <a:spcAft>
                  <a:spcPts val="0"/>
                </a:spcAft>
              </a:pPr>
              <a:endParaRPr sz="1400" dirty="0">
                <a:solidFill>
                  <a:srgbClr val="FFFFFF"/>
                </a:solidFill>
              </a:endParaRPr>
            </a:p>
          </p:txBody>
        </p:sp>
        <p:sp>
          <p:nvSpPr>
            <p:cNvPr id="10" name="Rectangle 9"/>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48" fontAlgn="auto">
                <a:spcBef>
                  <a:spcPts val="0"/>
                </a:spcBef>
                <a:spcAft>
                  <a:spcPts val="0"/>
                </a:spcAft>
              </a:pPr>
              <a:endParaRPr sz="1400" dirty="0">
                <a:solidFill>
                  <a:srgbClr val="FFFFFF"/>
                </a:solidFill>
              </a:endParaRPr>
            </a:p>
          </p:txBody>
        </p:sp>
      </p:grpSp>
      <p:sp>
        <p:nvSpPr>
          <p:cNvPr id="11" name="TextBox 10"/>
          <p:cNvSpPr txBox="1"/>
          <p:nvPr userDrawn="1"/>
        </p:nvSpPr>
        <p:spPr>
          <a:xfrm>
            <a:off x="3951894" y="4917186"/>
            <a:ext cx="2400925" cy="137160"/>
          </a:xfrm>
          <a:prstGeom prst="rect">
            <a:avLst/>
          </a:prstGeom>
          <a:noFill/>
        </p:spPr>
        <p:txBody>
          <a:bodyPr vert="horz" wrap="none" lIns="0" tIns="0" rIns="0" bIns="0" rtlCol="0" anchor="ctr" anchorCtr="0">
            <a:noAutofit/>
          </a:bodyPr>
          <a:lstStyle/>
          <a:p>
            <a:pPr algn="r" defTabSz="685748" fontAlgn="auto">
              <a:spcBef>
                <a:spcPts val="0"/>
              </a:spcBef>
              <a:spcAft>
                <a:spcPts val="0"/>
              </a:spcAft>
            </a:pPr>
            <a:r>
              <a:rPr sz="600" dirty="0">
                <a:solidFill>
                  <a:srgbClr val="58595B"/>
                </a:solidFill>
                <a:latin typeface="Calibri"/>
                <a:ea typeface="+mn-ea"/>
              </a:rPr>
              <a:t>Copyright © </a:t>
            </a:r>
            <a:r>
              <a:rPr lang="en-US" sz="600" dirty="0" smtClean="0">
                <a:solidFill>
                  <a:srgbClr val="58595B"/>
                </a:solidFill>
                <a:latin typeface="Calibri"/>
                <a:ea typeface="+mn-ea"/>
              </a:rPr>
              <a:t>2017,</a:t>
            </a:r>
            <a:r>
              <a:rPr sz="600" dirty="0" smtClean="0">
                <a:solidFill>
                  <a:srgbClr val="58595B"/>
                </a:solidFill>
                <a:latin typeface="Calibri"/>
                <a:ea typeface="+mn-ea"/>
              </a:rPr>
              <a:t> </a:t>
            </a:r>
            <a:r>
              <a:rPr sz="600" dirty="0">
                <a:solidFill>
                  <a:srgbClr val="58595B"/>
                </a:solidFill>
                <a:latin typeface="Calibri"/>
                <a:ea typeface="+mn-ea"/>
              </a:rPr>
              <a:t>Oracle and/or its affiliates. All rights reserved.  </a:t>
            </a:r>
          </a:p>
        </p:txBody>
      </p:sp>
      <p:pic>
        <p:nvPicPr>
          <p:cNvPr id="12" name="Picture 11" descr="Oracle logo in white on red staging background"/>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97868" y="4697730"/>
            <a:ext cx="1219171" cy="445770"/>
          </a:xfrm>
          <a:prstGeom prst="rect">
            <a:avLst/>
          </a:prstGeom>
        </p:spPr>
      </p:pic>
      <p:sp>
        <p:nvSpPr>
          <p:cNvPr id="5" name="Slide Number Placeholder 4"/>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Tree>
    <p:extLst>
      <p:ext uri="{BB962C8B-B14F-4D97-AF65-F5344CB8AC3E}">
        <p14:creationId xmlns:p14="http://schemas.microsoft.com/office/powerpoint/2010/main" val="318580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3_Title-Only">
    <p:spTree>
      <p:nvGrpSpPr>
        <p:cNvPr id="1" name=""/>
        <p:cNvGrpSpPr/>
        <p:nvPr/>
      </p:nvGrpSpPr>
      <p:grpSpPr>
        <a:xfrm>
          <a:off x="0" y="0"/>
          <a:ext cx="0" cy="0"/>
          <a:chOff x="0" y="0"/>
          <a:chExt cx="0" cy="0"/>
        </a:xfrm>
      </p:grpSpPr>
      <p:pic>
        <p:nvPicPr>
          <p:cNvPr id="13" name="Picture 12"/>
          <p:cNvPicPr>
            <a:picLocks noChangeAspect="1"/>
          </p:cNvPicPr>
          <p:nvPr userDrawn="1"/>
        </p:nvPicPr>
        <p:blipFill rotWithShape="1">
          <a:blip r:embed="rId2" cstate="screen">
            <a:alphaModFix amt="63000"/>
            <a:extLst>
              <a:ext uri="{28A0092B-C50C-407E-A947-70E740481C1C}">
                <a14:useLocalDpi xmlns:a14="http://schemas.microsoft.com/office/drawing/2010/main"/>
              </a:ext>
            </a:extLst>
          </a:blip>
          <a:srcRect/>
          <a:stretch/>
        </p:blipFill>
        <p:spPr>
          <a:xfrm>
            <a:off x="85191" y="0"/>
            <a:ext cx="9059238" cy="5054346"/>
          </a:xfrm>
          <a:prstGeom prst="rect">
            <a:avLst/>
          </a:prstGeom>
        </p:spPr>
      </p:pic>
      <p:sp>
        <p:nvSpPr>
          <p:cNvPr id="5" name="Slide Number Placeholder 4"/>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
        <p:nvSpPr>
          <p:cNvPr id="2" name="Title 1"/>
          <p:cNvSpPr>
            <a:spLocks noGrp="1"/>
          </p:cNvSpPr>
          <p:nvPr>
            <p:ph type="title"/>
          </p:nvPr>
        </p:nvSpPr>
        <p:spPr/>
        <p:txBody>
          <a:bodyPr/>
          <a:lstStyle/>
          <a:p>
            <a:r>
              <a:rPr lang="en-US" smtClean="0"/>
              <a:t>Click to edit Master title style</a:t>
            </a:r>
            <a:endParaRPr lang="en-US"/>
          </a:p>
        </p:txBody>
      </p:sp>
      <p:grpSp>
        <p:nvGrpSpPr>
          <p:cNvPr id="3" name="Group 5"/>
          <p:cNvGrpSpPr/>
          <p:nvPr userDrawn="1"/>
        </p:nvGrpSpPr>
        <p:grpSpPr>
          <a:xfrm>
            <a:off x="0" y="0"/>
            <a:ext cx="9144430" cy="5143500"/>
            <a:chOff x="0" y="0"/>
            <a:chExt cx="12189398" cy="6858000"/>
          </a:xfrm>
          <a:solidFill>
            <a:srgbClr val="D8E1E6"/>
          </a:solidFill>
        </p:grpSpPr>
        <p:sp>
          <p:nvSpPr>
            <p:cNvPr id="7" name="Rectangle 6"/>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48" fontAlgn="auto">
                <a:spcBef>
                  <a:spcPts val="0"/>
                </a:spcBef>
                <a:spcAft>
                  <a:spcPts val="0"/>
                </a:spcAft>
              </a:pPr>
              <a:endParaRPr sz="1400" dirty="0">
                <a:solidFill>
                  <a:srgbClr val="FFFFFF"/>
                </a:solidFill>
              </a:endParaRPr>
            </a:p>
          </p:txBody>
        </p:sp>
        <p:sp>
          <p:nvSpPr>
            <p:cNvPr id="8" name="Rectangle 7"/>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48" fontAlgn="auto">
                <a:spcBef>
                  <a:spcPts val="0"/>
                </a:spcBef>
                <a:spcAft>
                  <a:spcPts val="0"/>
                </a:spcAft>
              </a:pPr>
              <a:endParaRPr sz="1400" dirty="0">
                <a:solidFill>
                  <a:srgbClr val="FFFFFF"/>
                </a:solidFill>
              </a:endParaRPr>
            </a:p>
          </p:txBody>
        </p:sp>
        <p:sp>
          <p:nvSpPr>
            <p:cNvPr id="9" name="Rectangle 8"/>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48" fontAlgn="auto">
                <a:spcBef>
                  <a:spcPts val="0"/>
                </a:spcBef>
                <a:spcAft>
                  <a:spcPts val="0"/>
                </a:spcAft>
              </a:pPr>
              <a:endParaRPr sz="1400" dirty="0">
                <a:solidFill>
                  <a:srgbClr val="FFFFFF"/>
                </a:solidFill>
              </a:endParaRPr>
            </a:p>
          </p:txBody>
        </p:sp>
        <p:sp>
          <p:nvSpPr>
            <p:cNvPr id="10" name="Rectangle 9"/>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48" fontAlgn="auto">
                <a:spcBef>
                  <a:spcPts val="0"/>
                </a:spcBef>
                <a:spcAft>
                  <a:spcPts val="0"/>
                </a:spcAft>
              </a:pPr>
              <a:endParaRPr sz="1400" dirty="0">
                <a:solidFill>
                  <a:srgbClr val="FFFFFF"/>
                </a:solidFill>
              </a:endParaRPr>
            </a:p>
          </p:txBody>
        </p:sp>
      </p:grpSp>
      <p:sp>
        <p:nvSpPr>
          <p:cNvPr id="11" name="TextBox 10"/>
          <p:cNvSpPr txBox="1"/>
          <p:nvPr userDrawn="1"/>
        </p:nvSpPr>
        <p:spPr>
          <a:xfrm>
            <a:off x="3951894" y="4917186"/>
            <a:ext cx="2400925" cy="137160"/>
          </a:xfrm>
          <a:prstGeom prst="rect">
            <a:avLst/>
          </a:prstGeom>
          <a:noFill/>
        </p:spPr>
        <p:txBody>
          <a:bodyPr vert="horz" wrap="none" lIns="0" tIns="0" rIns="0" bIns="0" rtlCol="0" anchor="ctr" anchorCtr="0">
            <a:noAutofit/>
          </a:bodyPr>
          <a:lstStyle/>
          <a:p>
            <a:pPr algn="r" defTabSz="685748" fontAlgn="auto">
              <a:spcBef>
                <a:spcPts val="0"/>
              </a:spcBef>
              <a:spcAft>
                <a:spcPts val="0"/>
              </a:spcAft>
            </a:pPr>
            <a:r>
              <a:rPr sz="600" dirty="0">
                <a:solidFill>
                  <a:srgbClr val="58595B"/>
                </a:solidFill>
                <a:latin typeface="Calibri"/>
                <a:ea typeface="+mn-ea"/>
              </a:rPr>
              <a:t>Copyright © </a:t>
            </a:r>
            <a:r>
              <a:rPr lang="en-US" sz="600" dirty="0" smtClean="0">
                <a:solidFill>
                  <a:srgbClr val="58595B"/>
                </a:solidFill>
                <a:latin typeface="Calibri"/>
                <a:ea typeface="+mn-ea"/>
              </a:rPr>
              <a:t>2017,</a:t>
            </a:r>
            <a:r>
              <a:rPr sz="600" dirty="0" smtClean="0">
                <a:solidFill>
                  <a:srgbClr val="58595B"/>
                </a:solidFill>
                <a:latin typeface="Calibri"/>
                <a:ea typeface="+mn-ea"/>
              </a:rPr>
              <a:t> </a:t>
            </a:r>
            <a:r>
              <a:rPr sz="600" dirty="0">
                <a:solidFill>
                  <a:srgbClr val="58595B"/>
                </a:solidFill>
                <a:latin typeface="Calibri"/>
                <a:ea typeface="+mn-ea"/>
              </a:rPr>
              <a:t>Oracle and/or its affiliates. All rights reserved.  </a:t>
            </a:r>
          </a:p>
        </p:txBody>
      </p:sp>
      <p:pic>
        <p:nvPicPr>
          <p:cNvPr id="12" name="Picture 11" descr="Oracle logo in white on red staging background"/>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97868" y="4697730"/>
            <a:ext cx="1219171" cy="445770"/>
          </a:xfrm>
          <a:prstGeom prst="rect">
            <a:avLst/>
          </a:prstGeom>
        </p:spPr>
      </p:pic>
    </p:spTree>
    <p:extLst>
      <p:ext uri="{BB962C8B-B14F-4D97-AF65-F5344CB8AC3E}">
        <p14:creationId xmlns:p14="http://schemas.microsoft.com/office/powerpoint/2010/main" val="2909866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11_Title-Only">
    <p:spTree>
      <p:nvGrpSpPr>
        <p:cNvPr id="1" name=""/>
        <p:cNvGrpSpPr/>
        <p:nvPr/>
      </p:nvGrpSpPr>
      <p:grpSpPr>
        <a:xfrm>
          <a:off x="0" y="0"/>
          <a:ext cx="0" cy="0"/>
          <a:chOff x="0" y="0"/>
          <a:chExt cx="0" cy="0"/>
        </a:xfrm>
      </p:grpSpPr>
      <p:pic>
        <p:nvPicPr>
          <p:cNvPr id="13" name="Picture 12"/>
          <p:cNvPicPr>
            <a:picLocks noChangeAspect="1"/>
          </p:cNvPicPr>
          <p:nvPr userDrawn="1"/>
        </p:nvPicPr>
        <p:blipFill rotWithShape="1">
          <a:blip r:embed="rId2" cstate="screen">
            <a:alphaModFix amt="63000"/>
            <a:extLst>
              <a:ext uri="{28A0092B-C50C-407E-A947-70E740481C1C}">
                <a14:useLocalDpi xmlns:a14="http://schemas.microsoft.com/office/drawing/2010/main"/>
              </a:ext>
            </a:extLst>
          </a:blip>
          <a:srcRect/>
          <a:stretch/>
        </p:blipFill>
        <p:spPr>
          <a:xfrm>
            <a:off x="85191" y="0"/>
            <a:ext cx="9059238" cy="5054346"/>
          </a:xfrm>
          <a:prstGeom prst="rect">
            <a:avLst/>
          </a:prstGeom>
        </p:spPr>
      </p:pic>
      <p:sp>
        <p:nvSpPr>
          <p:cNvPr id="14" name="Rectangle 13"/>
          <p:cNvSpPr/>
          <p:nvPr userDrawn="1"/>
        </p:nvSpPr>
        <p:spPr>
          <a:xfrm>
            <a:off x="145510" y="2409732"/>
            <a:ext cx="8998491" cy="2644614"/>
          </a:xfrm>
          <a:prstGeom prst="rect">
            <a:avLst/>
          </a:prstGeom>
          <a:solidFill>
            <a:schemeClr val="bg2">
              <a:alpha val="84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74" tIns="34288" rIns="68574" bIns="34288" numCol="1" spcCol="0" rtlCol="0" fromWordArt="0" anchor="ctr" anchorCtr="0" forceAA="0" compatLnSpc="1">
            <a:prstTxWarp prst="textNoShape">
              <a:avLst/>
            </a:prstTxWarp>
            <a:noAutofit/>
          </a:bodyPr>
          <a:lstStyle/>
          <a:p>
            <a:pPr algn="ctr" defTabSz="685748" fontAlgn="auto">
              <a:lnSpc>
                <a:spcPct val="90000"/>
              </a:lnSpc>
              <a:spcBef>
                <a:spcPts val="0"/>
              </a:spcBef>
              <a:spcAft>
                <a:spcPts val="0"/>
              </a:spcAft>
            </a:pPr>
            <a:endParaRPr lang="en-US" sz="1400" dirty="0">
              <a:solidFill>
                <a:srgbClr val="FFFFFF"/>
              </a:solidFill>
            </a:endParaRPr>
          </a:p>
        </p:txBody>
      </p:sp>
      <p:sp>
        <p:nvSpPr>
          <p:cNvPr id="5" name="Slide Number Placeholder 4"/>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
        <p:nvSpPr>
          <p:cNvPr id="2" name="Title 1"/>
          <p:cNvSpPr>
            <a:spLocks noGrp="1"/>
          </p:cNvSpPr>
          <p:nvPr>
            <p:ph type="title"/>
          </p:nvPr>
        </p:nvSpPr>
        <p:spPr/>
        <p:txBody>
          <a:bodyPr/>
          <a:lstStyle/>
          <a:p>
            <a:r>
              <a:rPr lang="en-US" smtClean="0"/>
              <a:t>Click to edit Master title style</a:t>
            </a:r>
            <a:endParaRPr lang="en-US"/>
          </a:p>
        </p:txBody>
      </p:sp>
      <p:grpSp>
        <p:nvGrpSpPr>
          <p:cNvPr id="3" name="Group 5"/>
          <p:cNvGrpSpPr/>
          <p:nvPr userDrawn="1"/>
        </p:nvGrpSpPr>
        <p:grpSpPr>
          <a:xfrm>
            <a:off x="0" y="0"/>
            <a:ext cx="9144430" cy="5143500"/>
            <a:chOff x="0" y="0"/>
            <a:chExt cx="12189398" cy="6858000"/>
          </a:xfrm>
          <a:solidFill>
            <a:srgbClr val="D8E1E6"/>
          </a:solidFill>
        </p:grpSpPr>
        <p:sp>
          <p:nvSpPr>
            <p:cNvPr id="7" name="Rectangle 6"/>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48" fontAlgn="auto">
                <a:spcBef>
                  <a:spcPts val="0"/>
                </a:spcBef>
                <a:spcAft>
                  <a:spcPts val="0"/>
                </a:spcAft>
              </a:pPr>
              <a:endParaRPr sz="1400" dirty="0">
                <a:solidFill>
                  <a:srgbClr val="FFFFFF"/>
                </a:solidFill>
              </a:endParaRPr>
            </a:p>
          </p:txBody>
        </p:sp>
        <p:sp>
          <p:nvSpPr>
            <p:cNvPr id="8" name="Rectangle 7"/>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48" fontAlgn="auto">
                <a:spcBef>
                  <a:spcPts val="0"/>
                </a:spcBef>
                <a:spcAft>
                  <a:spcPts val="0"/>
                </a:spcAft>
              </a:pPr>
              <a:endParaRPr sz="1400" dirty="0">
                <a:solidFill>
                  <a:srgbClr val="FFFFFF"/>
                </a:solidFill>
              </a:endParaRPr>
            </a:p>
          </p:txBody>
        </p:sp>
        <p:sp>
          <p:nvSpPr>
            <p:cNvPr id="9" name="Rectangle 8"/>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48" fontAlgn="auto">
                <a:spcBef>
                  <a:spcPts val="0"/>
                </a:spcBef>
                <a:spcAft>
                  <a:spcPts val="0"/>
                </a:spcAft>
              </a:pPr>
              <a:endParaRPr sz="1400" dirty="0">
                <a:solidFill>
                  <a:srgbClr val="FFFFFF"/>
                </a:solidFill>
              </a:endParaRPr>
            </a:p>
          </p:txBody>
        </p:sp>
        <p:sp>
          <p:nvSpPr>
            <p:cNvPr id="10" name="Rectangle 9"/>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48" fontAlgn="auto">
                <a:spcBef>
                  <a:spcPts val="0"/>
                </a:spcBef>
                <a:spcAft>
                  <a:spcPts val="0"/>
                </a:spcAft>
              </a:pPr>
              <a:endParaRPr sz="1400" dirty="0">
                <a:solidFill>
                  <a:srgbClr val="FFFFFF"/>
                </a:solidFill>
              </a:endParaRPr>
            </a:p>
          </p:txBody>
        </p:sp>
      </p:grpSp>
      <p:sp>
        <p:nvSpPr>
          <p:cNvPr id="11" name="TextBox 10"/>
          <p:cNvSpPr txBox="1"/>
          <p:nvPr userDrawn="1"/>
        </p:nvSpPr>
        <p:spPr>
          <a:xfrm>
            <a:off x="3951894" y="4917186"/>
            <a:ext cx="2400925" cy="137160"/>
          </a:xfrm>
          <a:prstGeom prst="rect">
            <a:avLst/>
          </a:prstGeom>
          <a:noFill/>
        </p:spPr>
        <p:txBody>
          <a:bodyPr vert="horz" wrap="none" lIns="0" tIns="0" rIns="0" bIns="0" rtlCol="0" anchor="ctr" anchorCtr="0">
            <a:noAutofit/>
          </a:bodyPr>
          <a:lstStyle/>
          <a:p>
            <a:pPr algn="r" defTabSz="685748" fontAlgn="auto">
              <a:spcBef>
                <a:spcPts val="0"/>
              </a:spcBef>
              <a:spcAft>
                <a:spcPts val="0"/>
              </a:spcAft>
            </a:pPr>
            <a:r>
              <a:rPr sz="600" dirty="0">
                <a:solidFill>
                  <a:srgbClr val="58595B"/>
                </a:solidFill>
                <a:latin typeface="Calibri"/>
                <a:ea typeface="+mn-ea"/>
              </a:rPr>
              <a:t>Copyright © </a:t>
            </a:r>
            <a:r>
              <a:rPr lang="en-US" sz="600" dirty="0" smtClean="0">
                <a:solidFill>
                  <a:srgbClr val="58595B"/>
                </a:solidFill>
                <a:latin typeface="Calibri"/>
                <a:ea typeface="+mn-ea"/>
              </a:rPr>
              <a:t>2017,</a:t>
            </a:r>
            <a:r>
              <a:rPr sz="600" dirty="0" smtClean="0">
                <a:solidFill>
                  <a:srgbClr val="58595B"/>
                </a:solidFill>
                <a:latin typeface="Calibri"/>
                <a:ea typeface="+mn-ea"/>
              </a:rPr>
              <a:t> </a:t>
            </a:r>
            <a:r>
              <a:rPr sz="600" dirty="0">
                <a:solidFill>
                  <a:srgbClr val="58595B"/>
                </a:solidFill>
                <a:latin typeface="Calibri"/>
                <a:ea typeface="+mn-ea"/>
              </a:rPr>
              <a:t>Oracle and/or its affiliates. All rights reserved.  </a:t>
            </a:r>
          </a:p>
        </p:txBody>
      </p:sp>
      <p:pic>
        <p:nvPicPr>
          <p:cNvPr id="12" name="Picture 11" descr="Oracle logo in white on red staging background"/>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97868" y="4697730"/>
            <a:ext cx="1219171" cy="445770"/>
          </a:xfrm>
          <a:prstGeom prst="rect">
            <a:avLst/>
          </a:prstGeom>
        </p:spPr>
      </p:pic>
    </p:spTree>
    <p:extLst>
      <p:ext uri="{BB962C8B-B14F-4D97-AF65-F5344CB8AC3E}">
        <p14:creationId xmlns:p14="http://schemas.microsoft.com/office/powerpoint/2010/main" val="18708495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9_Title-Only">
    <p:spTree>
      <p:nvGrpSpPr>
        <p:cNvPr id="1" name=""/>
        <p:cNvGrpSpPr/>
        <p:nvPr/>
      </p:nvGrpSpPr>
      <p:grpSpPr>
        <a:xfrm>
          <a:off x="0" y="0"/>
          <a:ext cx="0" cy="0"/>
          <a:chOff x="0" y="0"/>
          <a:chExt cx="0" cy="0"/>
        </a:xfrm>
      </p:grpSpPr>
      <p:pic>
        <p:nvPicPr>
          <p:cNvPr id="13" name="Picture 12"/>
          <p:cNvPicPr>
            <a:picLocks noChangeAspect="1"/>
          </p:cNvPicPr>
          <p:nvPr userDrawn="1"/>
        </p:nvPicPr>
        <p:blipFill rotWithShape="1">
          <a:blip r:embed="rId2" cstate="screen">
            <a:alphaModFix amt="63000"/>
            <a:extLst>
              <a:ext uri="{28A0092B-C50C-407E-A947-70E740481C1C}">
                <a14:useLocalDpi xmlns:a14="http://schemas.microsoft.com/office/drawing/2010/main"/>
              </a:ext>
            </a:extLst>
          </a:blip>
          <a:srcRect/>
          <a:stretch/>
        </p:blipFill>
        <p:spPr>
          <a:xfrm>
            <a:off x="85191" y="0"/>
            <a:ext cx="9059238" cy="5054346"/>
          </a:xfrm>
          <a:prstGeom prst="rect">
            <a:avLst/>
          </a:prstGeom>
        </p:spPr>
      </p:pic>
      <p:sp>
        <p:nvSpPr>
          <p:cNvPr id="5" name="Slide Number Placeholder 4"/>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
        <p:nvSpPr>
          <p:cNvPr id="2" name="Title 1"/>
          <p:cNvSpPr>
            <a:spLocks noGrp="1"/>
          </p:cNvSpPr>
          <p:nvPr>
            <p:ph type="title"/>
          </p:nvPr>
        </p:nvSpPr>
        <p:spPr/>
        <p:txBody>
          <a:bodyPr/>
          <a:lstStyle/>
          <a:p>
            <a:r>
              <a:rPr lang="en-US" smtClean="0"/>
              <a:t>Click to edit Master title style</a:t>
            </a:r>
            <a:endParaRPr lang="en-US"/>
          </a:p>
        </p:txBody>
      </p:sp>
      <p:grpSp>
        <p:nvGrpSpPr>
          <p:cNvPr id="3" name="Group 5"/>
          <p:cNvGrpSpPr/>
          <p:nvPr userDrawn="1"/>
        </p:nvGrpSpPr>
        <p:grpSpPr>
          <a:xfrm>
            <a:off x="0" y="0"/>
            <a:ext cx="9144430" cy="5143500"/>
            <a:chOff x="0" y="0"/>
            <a:chExt cx="12189398" cy="6858000"/>
          </a:xfrm>
          <a:solidFill>
            <a:srgbClr val="D8E1E6"/>
          </a:solidFill>
        </p:grpSpPr>
        <p:sp>
          <p:nvSpPr>
            <p:cNvPr id="7" name="Rectangle 6"/>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48" fontAlgn="auto">
                <a:spcBef>
                  <a:spcPts val="0"/>
                </a:spcBef>
                <a:spcAft>
                  <a:spcPts val="0"/>
                </a:spcAft>
              </a:pPr>
              <a:endParaRPr sz="1400" dirty="0">
                <a:solidFill>
                  <a:srgbClr val="FFFFFF"/>
                </a:solidFill>
              </a:endParaRPr>
            </a:p>
          </p:txBody>
        </p:sp>
        <p:sp>
          <p:nvSpPr>
            <p:cNvPr id="8" name="Rectangle 7"/>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48" fontAlgn="auto">
                <a:spcBef>
                  <a:spcPts val="0"/>
                </a:spcBef>
                <a:spcAft>
                  <a:spcPts val="0"/>
                </a:spcAft>
              </a:pPr>
              <a:endParaRPr sz="1400" dirty="0">
                <a:solidFill>
                  <a:srgbClr val="FFFFFF"/>
                </a:solidFill>
              </a:endParaRPr>
            </a:p>
          </p:txBody>
        </p:sp>
        <p:sp>
          <p:nvSpPr>
            <p:cNvPr id="9" name="Rectangle 8"/>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48" fontAlgn="auto">
                <a:spcBef>
                  <a:spcPts val="0"/>
                </a:spcBef>
                <a:spcAft>
                  <a:spcPts val="0"/>
                </a:spcAft>
              </a:pPr>
              <a:endParaRPr sz="1400" dirty="0">
                <a:solidFill>
                  <a:srgbClr val="FFFFFF"/>
                </a:solidFill>
              </a:endParaRPr>
            </a:p>
          </p:txBody>
        </p:sp>
        <p:sp>
          <p:nvSpPr>
            <p:cNvPr id="10" name="Rectangle 9"/>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48" fontAlgn="auto">
                <a:spcBef>
                  <a:spcPts val="0"/>
                </a:spcBef>
                <a:spcAft>
                  <a:spcPts val="0"/>
                </a:spcAft>
              </a:pPr>
              <a:endParaRPr sz="1400" dirty="0">
                <a:solidFill>
                  <a:srgbClr val="FFFFFF"/>
                </a:solidFill>
              </a:endParaRPr>
            </a:p>
          </p:txBody>
        </p:sp>
      </p:grpSp>
      <p:sp>
        <p:nvSpPr>
          <p:cNvPr id="11" name="TextBox 10"/>
          <p:cNvSpPr txBox="1"/>
          <p:nvPr userDrawn="1"/>
        </p:nvSpPr>
        <p:spPr>
          <a:xfrm>
            <a:off x="3951894" y="4917186"/>
            <a:ext cx="2400925" cy="137160"/>
          </a:xfrm>
          <a:prstGeom prst="rect">
            <a:avLst/>
          </a:prstGeom>
          <a:noFill/>
        </p:spPr>
        <p:txBody>
          <a:bodyPr vert="horz" wrap="none" lIns="0" tIns="0" rIns="0" bIns="0" rtlCol="0" anchor="ctr" anchorCtr="0">
            <a:noAutofit/>
          </a:bodyPr>
          <a:lstStyle/>
          <a:p>
            <a:pPr algn="r" defTabSz="685748" fontAlgn="auto">
              <a:spcBef>
                <a:spcPts val="0"/>
              </a:spcBef>
              <a:spcAft>
                <a:spcPts val="0"/>
              </a:spcAft>
            </a:pPr>
            <a:r>
              <a:rPr sz="600" dirty="0">
                <a:solidFill>
                  <a:srgbClr val="58595B"/>
                </a:solidFill>
                <a:latin typeface="Calibri"/>
                <a:ea typeface="+mn-ea"/>
              </a:rPr>
              <a:t>Copyright © </a:t>
            </a:r>
            <a:r>
              <a:rPr lang="en-US" sz="600" dirty="0" smtClean="0">
                <a:solidFill>
                  <a:srgbClr val="58595B"/>
                </a:solidFill>
                <a:latin typeface="Calibri"/>
                <a:ea typeface="+mn-ea"/>
              </a:rPr>
              <a:t>2017,</a:t>
            </a:r>
            <a:r>
              <a:rPr sz="600" dirty="0" smtClean="0">
                <a:solidFill>
                  <a:srgbClr val="58595B"/>
                </a:solidFill>
                <a:latin typeface="Calibri"/>
                <a:ea typeface="+mn-ea"/>
              </a:rPr>
              <a:t> </a:t>
            </a:r>
            <a:r>
              <a:rPr sz="600" dirty="0">
                <a:solidFill>
                  <a:srgbClr val="58595B"/>
                </a:solidFill>
                <a:latin typeface="Calibri"/>
                <a:ea typeface="+mn-ea"/>
              </a:rPr>
              <a:t>Oracle and/or its affiliates. All rights reserved.  </a:t>
            </a:r>
          </a:p>
        </p:txBody>
      </p:sp>
      <p:pic>
        <p:nvPicPr>
          <p:cNvPr id="12" name="Picture 11" descr="Oracle logo in white on red staging background"/>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97868" y="4697730"/>
            <a:ext cx="1219171" cy="445770"/>
          </a:xfrm>
          <a:prstGeom prst="rect">
            <a:avLst/>
          </a:prstGeom>
        </p:spPr>
      </p:pic>
      <p:sp>
        <p:nvSpPr>
          <p:cNvPr id="14" name="Text Placeholder 12"/>
          <p:cNvSpPr>
            <a:spLocks noGrp="1"/>
          </p:cNvSpPr>
          <p:nvPr>
            <p:ph type="body" sz="quarter" idx="13" hasCustomPrompt="1"/>
          </p:nvPr>
        </p:nvSpPr>
        <p:spPr>
          <a:xfrm>
            <a:off x="398964" y="1030306"/>
            <a:ext cx="8346072" cy="257474"/>
          </a:xfrm>
        </p:spPr>
        <p:txBody>
          <a:bodyPr>
            <a:noAutofit/>
          </a:bodyPr>
          <a:lstStyle>
            <a:lvl1pPr marL="1191" indent="0">
              <a:spcBef>
                <a:spcPts val="0"/>
              </a:spcBef>
              <a:buFontTx/>
              <a:buNone/>
              <a:defRPr sz="1800" b="1" baseline="0"/>
            </a:lvl1pPr>
            <a:lvl2pPr marL="1191" indent="0">
              <a:buFontTx/>
              <a:buNone/>
              <a:defRPr sz="1800"/>
            </a:lvl2pPr>
            <a:lvl3pPr marL="1191" indent="0">
              <a:buFontTx/>
              <a:buNone/>
              <a:defRPr sz="1800"/>
            </a:lvl3pPr>
            <a:lvl4pPr marL="1191" indent="0">
              <a:buFontTx/>
              <a:buNone/>
              <a:defRPr sz="1800"/>
            </a:lvl4pPr>
            <a:lvl5pPr marL="1191" indent="0">
              <a:buFontTx/>
              <a:buNone/>
              <a:defRPr sz="1800"/>
            </a:lvl5pPr>
            <a:lvl6pPr marL="1191" indent="0">
              <a:buFontTx/>
              <a:buNone/>
              <a:defRPr sz="1800"/>
            </a:lvl6pPr>
            <a:lvl7pPr marL="1191" indent="0">
              <a:buFontTx/>
              <a:buNone/>
              <a:defRPr sz="1800"/>
            </a:lvl7pPr>
            <a:lvl8pPr marL="1191" indent="0">
              <a:buFontTx/>
              <a:buNone/>
              <a:defRPr sz="1800"/>
            </a:lvl8pPr>
            <a:lvl9pPr marL="1191" indent="0">
              <a:buFontTx/>
              <a:buNone/>
              <a:defRPr sz="1800"/>
            </a:lvl9pPr>
          </a:lstStyle>
          <a:p>
            <a:pPr lvl="0"/>
            <a:r>
              <a:rPr dirty="0"/>
              <a:t>Click to add subtitle</a:t>
            </a:r>
          </a:p>
        </p:txBody>
      </p:sp>
    </p:spTree>
    <p:extLst>
      <p:ext uri="{BB962C8B-B14F-4D97-AF65-F5344CB8AC3E}">
        <p14:creationId xmlns:p14="http://schemas.microsoft.com/office/powerpoint/2010/main" val="3365371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6_Title-Only">
    <p:spTree>
      <p:nvGrpSpPr>
        <p:cNvPr id="1" name=""/>
        <p:cNvGrpSpPr/>
        <p:nvPr/>
      </p:nvGrpSpPr>
      <p:grpSpPr>
        <a:xfrm>
          <a:off x="0" y="0"/>
          <a:ext cx="0" cy="0"/>
          <a:chOff x="0" y="0"/>
          <a:chExt cx="0" cy="0"/>
        </a:xfrm>
      </p:grpSpPr>
      <p:pic>
        <p:nvPicPr>
          <p:cNvPr id="13" name="Picture 12"/>
          <p:cNvPicPr>
            <a:picLocks noChangeAspect="1"/>
          </p:cNvPicPr>
          <p:nvPr userDrawn="1"/>
        </p:nvPicPr>
        <p:blipFill rotWithShape="1">
          <a:blip r:embed="rId2" cstate="screen">
            <a:alphaModFix amt="63000"/>
            <a:extLst>
              <a:ext uri="{28A0092B-C50C-407E-A947-70E740481C1C}">
                <a14:useLocalDpi xmlns:a14="http://schemas.microsoft.com/office/drawing/2010/main"/>
              </a:ext>
            </a:extLst>
          </a:blip>
          <a:srcRect/>
          <a:stretch/>
        </p:blipFill>
        <p:spPr>
          <a:xfrm>
            <a:off x="137891" y="45720"/>
            <a:ext cx="8954039" cy="4995653"/>
          </a:xfrm>
          <a:prstGeom prst="rect">
            <a:avLst/>
          </a:prstGeom>
        </p:spPr>
      </p:pic>
      <p:sp>
        <p:nvSpPr>
          <p:cNvPr id="3" name="Freeform 2"/>
          <p:cNvSpPr/>
          <p:nvPr userDrawn="1"/>
        </p:nvSpPr>
        <p:spPr>
          <a:xfrm>
            <a:off x="4554992" y="54428"/>
            <a:ext cx="4509619" cy="480786"/>
          </a:xfrm>
          <a:custGeom>
            <a:avLst/>
            <a:gdLst>
              <a:gd name="connsiteX0" fmla="*/ 0 w 6011259"/>
              <a:gd name="connsiteY0" fmla="*/ 0 h 701524"/>
              <a:gd name="connsiteX1" fmla="*/ 858751 w 6011259"/>
              <a:gd name="connsiteY1" fmla="*/ 701524 h 701524"/>
              <a:gd name="connsiteX2" fmla="*/ 6011259 w 6011259"/>
              <a:gd name="connsiteY2" fmla="*/ 120953 h 701524"/>
              <a:gd name="connsiteX3" fmla="*/ 0 w 6011259"/>
              <a:gd name="connsiteY3" fmla="*/ 0 h 701524"/>
              <a:gd name="connsiteX0" fmla="*/ 0 w 6011259"/>
              <a:gd name="connsiteY0" fmla="*/ 0 h 641048"/>
              <a:gd name="connsiteX1" fmla="*/ 4475182 w 6011259"/>
              <a:gd name="connsiteY1" fmla="*/ 641048 h 641048"/>
              <a:gd name="connsiteX2" fmla="*/ 6011259 w 6011259"/>
              <a:gd name="connsiteY2" fmla="*/ 120953 h 641048"/>
              <a:gd name="connsiteX3" fmla="*/ 0 w 6011259"/>
              <a:gd name="connsiteY3" fmla="*/ 0 h 641048"/>
            </a:gdLst>
            <a:ahLst/>
            <a:cxnLst>
              <a:cxn ang="0">
                <a:pos x="connsiteX0" y="connsiteY0"/>
              </a:cxn>
              <a:cxn ang="0">
                <a:pos x="connsiteX1" y="connsiteY1"/>
              </a:cxn>
              <a:cxn ang="0">
                <a:pos x="connsiteX2" y="connsiteY2"/>
              </a:cxn>
              <a:cxn ang="0">
                <a:pos x="connsiteX3" y="connsiteY3"/>
              </a:cxn>
            </a:cxnLst>
            <a:rect l="l" t="t" r="r" b="b"/>
            <a:pathLst>
              <a:path w="6011259" h="641048">
                <a:moveTo>
                  <a:pt x="0" y="0"/>
                </a:moveTo>
                <a:lnTo>
                  <a:pt x="4475182" y="641048"/>
                </a:lnTo>
                <a:lnTo>
                  <a:pt x="6011259" y="120953"/>
                </a:lnTo>
                <a:lnTo>
                  <a:pt x="0" y="0"/>
                </a:lnTo>
                <a:close/>
              </a:path>
            </a:pathLst>
          </a:cu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74" tIns="34288" rIns="68574" bIns="34288" numCol="1" spcCol="0" rtlCol="0" fromWordArt="0" anchor="ctr" anchorCtr="0" forceAA="0" compatLnSpc="1">
            <a:prstTxWarp prst="textNoShape">
              <a:avLst/>
            </a:prstTxWarp>
            <a:noAutofit/>
          </a:bodyPr>
          <a:lstStyle/>
          <a:p>
            <a:pPr algn="ctr" defTabSz="685748" fontAlgn="auto">
              <a:lnSpc>
                <a:spcPct val="90000"/>
              </a:lnSpc>
              <a:spcBef>
                <a:spcPts val="0"/>
              </a:spcBef>
              <a:spcAft>
                <a:spcPts val="0"/>
              </a:spcAft>
            </a:pPr>
            <a:endParaRPr lang="en-US" sz="1400" dirty="0">
              <a:solidFill>
                <a:srgbClr val="FFFFFF"/>
              </a:solidFill>
            </a:endParaRPr>
          </a:p>
        </p:txBody>
      </p:sp>
      <p:sp>
        <p:nvSpPr>
          <p:cNvPr id="5" name="Slide Number Placeholder 4"/>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
        <p:nvSpPr>
          <p:cNvPr id="16" name="Freeform 15"/>
          <p:cNvSpPr/>
          <p:nvPr userDrawn="1"/>
        </p:nvSpPr>
        <p:spPr>
          <a:xfrm rot="10973390" flipV="1">
            <a:off x="2724236" y="-69358"/>
            <a:ext cx="5887983" cy="773418"/>
          </a:xfrm>
          <a:custGeom>
            <a:avLst/>
            <a:gdLst>
              <a:gd name="connsiteX0" fmla="*/ 36992 w 8483472"/>
              <a:gd name="connsiteY0" fmla="*/ 1010977 h 1010977"/>
              <a:gd name="connsiteX1" fmla="*/ 8483472 w 8483472"/>
              <a:gd name="connsiteY1" fmla="*/ 12329 h 1010977"/>
              <a:gd name="connsiteX2" fmla="*/ 0 w 8483472"/>
              <a:gd name="connsiteY2" fmla="*/ 0 h 1010977"/>
              <a:gd name="connsiteX3" fmla="*/ 36992 w 8483472"/>
              <a:gd name="connsiteY3" fmla="*/ 1010977 h 1010977"/>
              <a:gd name="connsiteX0" fmla="*/ 12331 w 8483472"/>
              <a:gd name="connsiteY0" fmla="*/ 1023306 h 1023306"/>
              <a:gd name="connsiteX1" fmla="*/ 8483472 w 8483472"/>
              <a:gd name="connsiteY1" fmla="*/ 12329 h 1023306"/>
              <a:gd name="connsiteX2" fmla="*/ 0 w 8483472"/>
              <a:gd name="connsiteY2" fmla="*/ 0 h 1023306"/>
              <a:gd name="connsiteX3" fmla="*/ 12331 w 8483472"/>
              <a:gd name="connsiteY3" fmla="*/ 1023306 h 1023306"/>
              <a:gd name="connsiteX0" fmla="*/ 0 w 8483472"/>
              <a:gd name="connsiteY0" fmla="*/ 1035635 h 1035635"/>
              <a:gd name="connsiteX1" fmla="*/ 8483472 w 8483472"/>
              <a:gd name="connsiteY1" fmla="*/ 12329 h 1035635"/>
              <a:gd name="connsiteX2" fmla="*/ 0 w 8483472"/>
              <a:gd name="connsiteY2" fmla="*/ 0 h 1035635"/>
              <a:gd name="connsiteX3" fmla="*/ 0 w 8483472"/>
              <a:gd name="connsiteY3" fmla="*/ 1035635 h 1035635"/>
              <a:gd name="connsiteX0" fmla="*/ 0 w 8471142"/>
              <a:gd name="connsiteY0" fmla="*/ 1035635 h 1035635"/>
              <a:gd name="connsiteX1" fmla="*/ 8471142 w 8471142"/>
              <a:gd name="connsiteY1" fmla="*/ 0 h 1035635"/>
              <a:gd name="connsiteX2" fmla="*/ 0 w 8471142"/>
              <a:gd name="connsiteY2" fmla="*/ 0 h 1035635"/>
              <a:gd name="connsiteX3" fmla="*/ 0 w 8471142"/>
              <a:gd name="connsiteY3" fmla="*/ 1035635 h 1035635"/>
              <a:gd name="connsiteX0" fmla="*/ 0 w 7990247"/>
              <a:gd name="connsiteY0" fmla="*/ 1060293 h 1060293"/>
              <a:gd name="connsiteX1" fmla="*/ 7990247 w 7990247"/>
              <a:gd name="connsiteY1" fmla="*/ 0 h 1060293"/>
              <a:gd name="connsiteX2" fmla="*/ 0 w 7990247"/>
              <a:gd name="connsiteY2" fmla="*/ 24658 h 1060293"/>
              <a:gd name="connsiteX3" fmla="*/ 0 w 7990247"/>
              <a:gd name="connsiteY3" fmla="*/ 1060293 h 1060293"/>
              <a:gd name="connsiteX0" fmla="*/ 0 w 8002578"/>
              <a:gd name="connsiteY0" fmla="*/ 826042 h 826042"/>
              <a:gd name="connsiteX1" fmla="*/ 8002578 w 8002578"/>
              <a:gd name="connsiteY1" fmla="*/ 0 h 826042"/>
              <a:gd name="connsiteX2" fmla="*/ 12331 w 8002578"/>
              <a:gd name="connsiteY2" fmla="*/ 24658 h 826042"/>
              <a:gd name="connsiteX3" fmla="*/ 0 w 8002578"/>
              <a:gd name="connsiteY3" fmla="*/ 826042 h 826042"/>
              <a:gd name="connsiteX0" fmla="*/ 0 w 8002578"/>
              <a:gd name="connsiteY0" fmla="*/ 826042 h 826042"/>
              <a:gd name="connsiteX1" fmla="*/ 8002578 w 8002578"/>
              <a:gd name="connsiteY1" fmla="*/ 0 h 826042"/>
              <a:gd name="connsiteX2" fmla="*/ 2409 w 8002578"/>
              <a:gd name="connsiteY2" fmla="*/ 14736 h 826042"/>
              <a:gd name="connsiteX3" fmla="*/ 0 w 8002578"/>
              <a:gd name="connsiteY3" fmla="*/ 826042 h 826042"/>
              <a:gd name="connsiteX0" fmla="*/ 0 w 8002578"/>
              <a:gd name="connsiteY0" fmla="*/ 1696900 h 1696900"/>
              <a:gd name="connsiteX1" fmla="*/ 8002578 w 8002578"/>
              <a:gd name="connsiteY1" fmla="*/ 0 h 1696900"/>
              <a:gd name="connsiteX2" fmla="*/ 2409 w 8002578"/>
              <a:gd name="connsiteY2" fmla="*/ 14736 h 1696900"/>
              <a:gd name="connsiteX3" fmla="*/ 0 w 8002578"/>
              <a:gd name="connsiteY3" fmla="*/ 1696900 h 1696900"/>
              <a:gd name="connsiteX0" fmla="*/ 0 w 3140352"/>
              <a:gd name="connsiteY0" fmla="*/ 1708995 h 1708995"/>
              <a:gd name="connsiteX1" fmla="*/ 3140352 w 3140352"/>
              <a:gd name="connsiteY1" fmla="*/ 0 h 1708995"/>
              <a:gd name="connsiteX2" fmla="*/ 2409 w 3140352"/>
              <a:gd name="connsiteY2" fmla="*/ 26831 h 1708995"/>
              <a:gd name="connsiteX3" fmla="*/ 0 w 3140352"/>
              <a:gd name="connsiteY3" fmla="*/ 1708995 h 1708995"/>
              <a:gd name="connsiteX0" fmla="*/ 9686 w 3137943"/>
              <a:gd name="connsiteY0" fmla="*/ 1285662 h 1285662"/>
              <a:gd name="connsiteX1" fmla="*/ 3137943 w 3137943"/>
              <a:gd name="connsiteY1" fmla="*/ 0 h 1285662"/>
              <a:gd name="connsiteX2" fmla="*/ 0 w 3137943"/>
              <a:gd name="connsiteY2" fmla="*/ 26831 h 1285662"/>
              <a:gd name="connsiteX3" fmla="*/ 9686 w 3137943"/>
              <a:gd name="connsiteY3" fmla="*/ 1285662 h 1285662"/>
              <a:gd name="connsiteX0" fmla="*/ 720 w 3141072"/>
              <a:gd name="connsiteY0" fmla="*/ 1321947 h 1321947"/>
              <a:gd name="connsiteX1" fmla="*/ 3141072 w 3141072"/>
              <a:gd name="connsiteY1" fmla="*/ 0 h 1321947"/>
              <a:gd name="connsiteX2" fmla="*/ 3129 w 3141072"/>
              <a:gd name="connsiteY2" fmla="*/ 26831 h 1321947"/>
              <a:gd name="connsiteX3" fmla="*/ 720 w 3141072"/>
              <a:gd name="connsiteY3" fmla="*/ 1321947 h 1321947"/>
              <a:gd name="connsiteX0" fmla="*/ 720 w 4822289"/>
              <a:gd name="connsiteY0" fmla="*/ 1309852 h 1309852"/>
              <a:gd name="connsiteX1" fmla="*/ 4822289 w 4822289"/>
              <a:gd name="connsiteY1" fmla="*/ 0 h 1309852"/>
              <a:gd name="connsiteX2" fmla="*/ 3129 w 4822289"/>
              <a:gd name="connsiteY2" fmla="*/ 14736 h 1309852"/>
              <a:gd name="connsiteX3" fmla="*/ 720 w 4822289"/>
              <a:gd name="connsiteY3" fmla="*/ 1309852 h 1309852"/>
              <a:gd name="connsiteX0" fmla="*/ 339 w 4834003"/>
              <a:gd name="connsiteY0" fmla="*/ 1188900 h 1188900"/>
              <a:gd name="connsiteX1" fmla="*/ 4834003 w 4834003"/>
              <a:gd name="connsiteY1" fmla="*/ 0 h 1188900"/>
              <a:gd name="connsiteX2" fmla="*/ 14843 w 4834003"/>
              <a:gd name="connsiteY2" fmla="*/ 14736 h 1188900"/>
              <a:gd name="connsiteX3" fmla="*/ 339 w 4834003"/>
              <a:gd name="connsiteY3" fmla="*/ 1188900 h 1188900"/>
              <a:gd name="connsiteX0" fmla="*/ 339 w 2960834"/>
              <a:gd name="connsiteY0" fmla="*/ 1188900 h 1188900"/>
              <a:gd name="connsiteX1" fmla="*/ 2960834 w 2960834"/>
              <a:gd name="connsiteY1" fmla="*/ 0 h 1188900"/>
              <a:gd name="connsiteX2" fmla="*/ 14843 w 2960834"/>
              <a:gd name="connsiteY2" fmla="*/ 14736 h 1188900"/>
              <a:gd name="connsiteX3" fmla="*/ 339 w 2960834"/>
              <a:gd name="connsiteY3" fmla="*/ 1188900 h 1188900"/>
              <a:gd name="connsiteX0" fmla="*/ 631 w 2950543"/>
              <a:gd name="connsiteY0" fmla="*/ 850233 h 850233"/>
              <a:gd name="connsiteX1" fmla="*/ 2950543 w 2950543"/>
              <a:gd name="connsiteY1" fmla="*/ 0 h 850233"/>
              <a:gd name="connsiteX2" fmla="*/ 4552 w 2950543"/>
              <a:gd name="connsiteY2" fmla="*/ 14736 h 850233"/>
              <a:gd name="connsiteX3" fmla="*/ 631 w 2950543"/>
              <a:gd name="connsiteY3" fmla="*/ 850233 h 850233"/>
              <a:gd name="connsiteX0" fmla="*/ 631 w 3871253"/>
              <a:gd name="connsiteY0" fmla="*/ 871400 h 871400"/>
              <a:gd name="connsiteX1" fmla="*/ 3871253 w 3871253"/>
              <a:gd name="connsiteY1" fmla="*/ 0 h 871400"/>
              <a:gd name="connsiteX2" fmla="*/ 4552 w 3871253"/>
              <a:gd name="connsiteY2" fmla="*/ 35903 h 871400"/>
              <a:gd name="connsiteX3" fmla="*/ 631 w 3871253"/>
              <a:gd name="connsiteY3" fmla="*/ 871400 h 871400"/>
              <a:gd name="connsiteX0" fmla="*/ 631 w 3871253"/>
              <a:gd name="connsiteY0" fmla="*/ 786734 h 786734"/>
              <a:gd name="connsiteX1" fmla="*/ 3871253 w 3871253"/>
              <a:gd name="connsiteY1" fmla="*/ 0 h 786734"/>
              <a:gd name="connsiteX2" fmla="*/ 4552 w 3871253"/>
              <a:gd name="connsiteY2" fmla="*/ 35903 h 786734"/>
              <a:gd name="connsiteX3" fmla="*/ 631 w 3871253"/>
              <a:gd name="connsiteY3" fmla="*/ 786734 h 786734"/>
              <a:gd name="connsiteX0" fmla="*/ 631 w 3098704"/>
              <a:gd name="connsiteY0" fmla="*/ 776151 h 776151"/>
              <a:gd name="connsiteX1" fmla="*/ 3098704 w 3098704"/>
              <a:gd name="connsiteY1" fmla="*/ 0 h 776151"/>
              <a:gd name="connsiteX2" fmla="*/ 4552 w 3098704"/>
              <a:gd name="connsiteY2" fmla="*/ 25320 h 776151"/>
              <a:gd name="connsiteX3" fmla="*/ 631 w 3098704"/>
              <a:gd name="connsiteY3" fmla="*/ 776151 h 776151"/>
              <a:gd name="connsiteX0" fmla="*/ 176 w 3129998"/>
              <a:gd name="connsiteY0" fmla="*/ 871401 h 871401"/>
              <a:gd name="connsiteX1" fmla="*/ 3129998 w 3129998"/>
              <a:gd name="connsiteY1" fmla="*/ 0 h 871401"/>
              <a:gd name="connsiteX2" fmla="*/ 35846 w 3129998"/>
              <a:gd name="connsiteY2" fmla="*/ 25320 h 871401"/>
              <a:gd name="connsiteX3" fmla="*/ 176 w 3129998"/>
              <a:gd name="connsiteY3" fmla="*/ 871401 h 871401"/>
              <a:gd name="connsiteX0" fmla="*/ 176 w 3129998"/>
              <a:gd name="connsiteY0" fmla="*/ 797318 h 797318"/>
              <a:gd name="connsiteX1" fmla="*/ 3129998 w 3129998"/>
              <a:gd name="connsiteY1" fmla="*/ 0 h 797318"/>
              <a:gd name="connsiteX2" fmla="*/ 35846 w 3129998"/>
              <a:gd name="connsiteY2" fmla="*/ 25320 h 797318"/>
              <a:gd name="connsiteX3" fmla="*/ 176 w 3129998"/>
              <a:gd name="connsiteY3" fmla="*/ 797318 h 797318"/>
              <a:gd name="connsiteX0" fmla="*/ 59576 w 3189398"/>
              <a:gd name="connsiteY0" fmla="*/ 797318 h 797318"/>
              <a:gd name="connsiteX1" fmla="*/ 3189398 w 3189398"/>
              <a:gd name="connsiteY1" fmla="*/ 0 h 797318"/>
              <a:gd name="connsiteX2" fmla="*/ 0 w 3189398"/>
              <a:gd name="connsiteY2" fmla="*/ 25320 h 797318"/>
              <a:gd name="connsiteX3" fmla="*/ 59576 w 3189398"/>
              <a:gd name="connsiteY3" fmla="*/ 797318 h 797318"/>
              <a:gd name="connsiteX0" fmla="*/ 59576 w 2469762"/>
              <a:gd name="connsiteY0" fmla="*/ 839651 h 839651"/>
              <a:gd name="connsiteX1" fmla="*/ 2469762 w 2469762"/>
              <a:gd name="connsiteY1" fmla="*/ 0 h 839651"/>
              <a:gd name="connsiteX2" fmla="*/ 0 w 2469762"/>
              <a:gd name="connsiteY2" fmla="*/ 67653 h 839651"/>
              <a:gd name="connsiteX3" fmla="*/ 59576 w 2469762"/>
              <a:gd name="connsiteY3" fmla="*/ 839651 h 839651"/>
              <a:gd name="connsiteX0" fmla="*/ 59576 w 3646066"/>
              <a:gd name="connsiteY0" fmla="*/ 771998 h 771998"/>
              <a:gd name="connsiteX1" fmla="*/ 3646066 w 3646066"/>
              <a:gd name="connsiteY1" fmla="*/ 140082 h 771998"/>
              <a:gd name="connsiteX2" fmla="*/ 0 w 3646066"/>
              <a:gd name="connsiteY2" fmla="*/ 0 h 771998"/>
              <a:gd name="connsiteX3" fmla="*/ 59576 w 3646066"/>
              <a:gd name="connsiteY3" fmla="*/ 771998 h 771998"/>
              <a:gd name="connsiteX0" fmla="*/ 12496 w 3598986"/>
              <a:gd name="connsiteY0" fmla="*/ 864992 h 864992"/>
              <a:gd name="connsiteX1" fmla="*/ 3598986 w 3598986"/>
              <a:gd name="connsiteY1" fmla="*/ 233076 h 864992"/>
              <a:gd name="connsiteX2" fmla="*/ 0 w 3598986"/>
              <a:gd name="connsiteY2" fmla="*/ 0 h 864992"/>
              <a:gd name="connsiteX3" fmla="*/ 12496 w 3598986"/>
              <a:gd name="connsiteY3" fmla="*/ 864992 h 864992"/>
              <a:gd name="connsiteX0" fmla="*/ 12496 w 8708570"/>
              <a:gd name="connsiteY0" fmla="*/ 864992 h 864992"/>
              <a:gd name="connsiteX1" fmla="*/ 8708570 w 8708570"/>
              <a:gd name="connsiteY1" fmla="*/ 411531 h 864992"/>
              <a:gd name="connsiteX2" fmla="*/ 0 w 8708570"/>
              <a:gd name="connsiteY2" fmla="*/ 0 h 864992"/>
              <a:gd name="connsiteX3" fmla="*/ 12496 w 8708570"/>
              <a:gd name="connsiteY3" fmla="*/ 864992 h 864992"/>
              <a:gd name="connsiteX0" fmla="*/ 12496 w 6406271"/>
              <a:gd name="connsiteY0" fmla="*/ 864992 h 864992"/>
              <a:gd name="connsiteX1" fmla="*/ 6406271 w 6406271"/>
              <a:gd name="connsiteY1" fmla="*/ 358892 h 864992"/>
              <a:gd name="connsiteX2" fmla="*/ 0 w 6406271"/>
              <a:gd name="connsiteY2" fmla="*/ 0 h 864992"/>
              <a:gd name="connsiteX3" fmla="*/ 12496 w 6406271"/>
              <a:gd name="connsiteY3" fmla="*/ 864992 h 864992"/>
              <a:gd name="connsiteX0" fmla="*/ 12496 w 6406271"/>
              <a:gd name="connsiteY0" fmla="*/ 864992 h 864992"/>
              <a:gd name="connsiteX1" fmla="*/ 4118976 w 6406271"/>
              <a:gd name="connsiteY1" fmla="*/ 514464 h 864992"/>
              <a:gd name="connsiteX2" fmla="*/ 6406271 w 6406271"/>
              <a:gd name="connsiteY2" fmla="*/ 358892 h 864992"/>
              <a:gd name="connsiteX3" fmla="*/ 0 w 6406271"/>
              <a:gd name="connsiteY3" fmla="*/ 0 h 864992"/>
              <a:gd name="connsiteX4" fmla="*/ 12496 w 6406271"/>
              <a:gd name="connsiteY4" fmla="*/ 864992 h 864992"/>
              <a:gd name="connsiteX0" fmla="*/ 12496 w 6406271"/>
              <a:gd name="connsiteY0" fmla="*/ 864992 h 864992"/>
              <a:gd name="connsiteX1" fmla="*/ 4362265 w 6406271"/>
              <a:gd name="connsiteY1" fmla="*/ 733383 h 864992"/>
              <a:gd name="connsiteX2" fmla="*/ 6406271 w 6406271"/>
              <a:gd name="connsiteY2" fmla="*/ 358892 h 864992"/>
              <a:gd name="connsiteX3" fmla="*/ 0 w 6406271"/>
              <a:gd name="connsiteY3" fmla="*/ 0 h 864992"/>
              <a:gd name="connsiteX4" fmla="*/ 12496 w 6406271"/>
              <a:gd name="connsiteY4" fmla="*/ 864992 h 864992"/>
              <a:gd name="connsiteX0" fmla="*/ 12647 w 6406271"/>
              <a:gd name="connsiteY0" fmla="*/ 547096 h 733383"/>
              <a:gd name="connsiteX1" fmla="*/ 4362265 w 6406271"/>
              <a:gd name="connsiteY1" fmla="*/ 733383 h 733383"/>
              <a:gd name="connsiteX2" fmla="*/ 6406271 w 6406271"/>
              <a:gd name="connsiteY2" fmla="*/ 358892 h 733383"/>
              <a:gd name="connsiteX3" fmla="*/ 0 w 6406271"/>
              <a:gd name="connsiteY3" fmla="*/ 0 h 733383"/>
              <a:gd name="connsiteX4" fmla="*/ 12647 w 6406271"/>
              <a:gd name="connsiteY4" fmla="*/ 547096 h 733383"/>
              <a:gd name="connsiteX0" fmla="*/ 18250 w 6406271"/>
              <a:gd name="connsiteY0" fmla="*/ 436112 h 733383"/>
              <a:gd name="connsiteX1" fmla="*/ 4362265 w 6406271"/>
              <a:gd name="connsiteY1" fmla="*/ 733383 h 733383"/>
              <a:gd name="connsiteX2" fmla="*/ 6406271 w 6406271"/>
              <a:gd name="connsiteY2" fmla="*/ 358892 h 733383"/>
              <a:gd name="connsiteX3" fmla="*/ 0 w 6406271"/>
              <a:gd name="connsiteY3" fmla="*/ 0 h 733383"/>
              <a:gd name="connsiteX4" fmla="*/ 18250 w 6406271"/>
              <a:gd name="connsiteY4" fmla="*/ 436112 h 733383"/>
              <a:gd name="connsiteX0" fmla="*/ 18250 w 6947770"/>
              <a:gd name="connsiteY0" fmla="*/ 436112 h 733383"/>
              <a:gd name="connsiteX1" fmla="*/ 4362265 w 6947770"/>
              <a:gd name="connsiteY1" fmla="*/ 733383 h 733383"/>
              <a:gd name="connsiteX2" fmla="*/ 6947770 w 6947770"/>
              <a:gd name="connsiteY2" fmla="*/ 338541 h 733383"/>
              <a:gd name="connsiteX3" fmla="*/ 0 w 6947770"/>
              <a:gd name="connsiteY3" fmla="*/ 0 h 733383"/>
              <a:gd name="connsiteX4" fmla="*/ 18250 w 6947770"/>
              <a:gd name="connsiteY4" fmla="*/ 436112 h 733383"/>
              <a:gd name="connsiteX0" fmla="*/ 18250 w 6799465"/>
              <a:gd name="connsiteY0" fmla="*/ 436112 h 733383"/>
              <a:gd name="connsiteX1" fmla="*/ 4362265 w 6799465"/>
              <a:gd name="connsiteY1" fmla="*/ 733383 h 733383"/>
              <a:gd name="connsiteX2" fmla="*/ 6799465 w 6799465"/>
              <a:gd name="connsiteY2" fmla="*/ 442321 h 733383"/>
              <a:gd name="connsiteX3" fmla="*/ 0 w 6799465"/>
              <a:gd name="connsiteY3" fmla="*/ 0 h 733383"/>
              <a:gd name="connsiteX4" fmla="*/ 18250 w 6799465"/>
              <a:gd name="connsiteY4" fmla="*/ 436112 h 733383"/>
              <a:gd name="connsiteX0" fmla="*/ 18250 w 6799465"/>
              <a:gd name="connsiteY0" fmla="*/ 436112 h 745236"/>
              <a:gd name="connsiteX1" fmla="*/ 4282185 w 6799465"/>
              <a:gd name="connsiteY1" fmla="*/ 745236 h 745236"/>
              <a:gd name="connsiteX2" fmla="*/ 6799465 w 6799465"/>
              <a:gd name="connsiteY2" fmla="*/ 442321 h 745236"/>
              <a:gd name="connsiteX3" fmla="*/ 0 w 6799465"/>
              <a:gd name="connsiteY3" fmla="*/ 0 h 745236"/>
              <a:gd name="connsiteX4" fmla="*/ 18250 w 6799465"/>
              <a:gd name="connsiteY4" fmla="*/ 436112 h 745236"/>
              <a:gd name="connsiteX0" fmla="*/ 23853 w 6799465"/>
              <a:gd name="connsiteY0" fmla="*/ 325128 h 745236"/>
              <a:gd name="connsiteX1" fmla="*/ 4282185 w 6799465"/>
              <a:gd name="connsiteY1" fmla="*/ 745236 h 745236"/>
              <a:gd name="connsiteX2" fmla="*/ 6799465 w 6799465"/>
              <a:gd name="connsiteY2" fmla="*/ 442321 h 745236"/>
              <a:gd name="connsiteX3" fmla="*/ 0 w 6799465"/>
              <a:gd name="connsiteY3" fmla="*/ 0 h 745236"/>
              <a:gd name="connsiteX4" fmla="*/ 23853 w 6799465"/>
              <a:gd name="connsiteY4" fmla="*/ 325128 h 745236"/>
              <a:gd name="connsiteX0" fmla="*/ 144 w 6845085"/>
              <a:gd name="connsiteY0" fmla="*/ 1068704 h 1068704"/>
              <a:gd name="connsiteX1" fmla="*/ 4327805 w 6845085"/>
              <a:gd name="connsiteY1" fmla="*/ 745236 h 1068704"/>
              <a:gd name="connsiteX2" fmla="*/ 6845085 w 6845085"/>
              <a:gd name="connsiteY2" fmla="*/ 442321 h 1068704"/>
              <a:gd name="connsiteX3" fmla="*/ 45620 w 6845085"/>
              <a:gd name="connsiteY3" fmla="*/ 0 h 1068704"/>
              <a:gd name="connsiteX4" fmla="*/ 144 w 6845085"/>
              <a:gd name="connsiteY4" fmla="*/ 1068704 h 1068704"/>
              <a:gd name="connsiteX0" fmla="*/ 144 w 6592191"/>
              <a:gd name="connsiteY0" fmla="*/ 1068704 h 1068704"/>
              <a:gd name="connsiteX1" fmla="*/ 4327805 w 6592191"/>
              <a:gd name="connsiteY1" fmla="*/ 745236 h 1068704"/>
              <a:gd name="connsiteX2" fmla="*/ 6592191 w 6592191"/>
              <a:gd name="connsiteY2" fmla="*/ 413659 h 1068704"/>
              <a:gd name="connsiteX3" fmla="*/ 45620 w 6592191"/>
              <a:gd name="connsiteY3" fmla="*/ 0 h 1068704"/>
              <a:gd name="connsiteX4" fmla="*/ 144 w 6592191"/>
              <a:gd name="connsiteY4" fmla="*/ 1068704 h 1068704"/>
              <a:gd name="connsiteX0" fmla="*/ 144 w 6782461"/>
              <a:gd name="connsiteY0" fmla="*/ 1068704 h 1068704"/>
              <a:gd name="connsiteX1" fmla="*/ 4327805 w 6782461"/>
              <a:gd name="connsiteY1" fmla="*/ 745236 h 1068704"/>
              <a:gd name="connsiteX2" fmla="*/ 6782461 w 6782461"/>
              <a:gd name="connsiteY2" fmla="*/ 423264 h 1068704"/>
              <a:gd name="connsiteX3" fmla="*/ 45620 w 6782461"/>
              <a:gd name="connsiteY3" fmla="*/ 0 h 1068704"/>
              <a:gd name="connsiteX4" fmla="*/ 144 w 6782461"/>
              <a:gd name="connsiteY4" fmla="*/ 1068704 h 1068704"/>
              <a:gd name="connsiteX0" fmla="*/ 144 w 6782461"/>
              <a:gd name="connsiteY0" fmla="*/ 1068704 h 1068704"/>
              <a:gd name="connsiteX1" fmla="*/ 4375373 w 6782461"/>
              <a:gd name="connsiteY1" fmla="*/ 747637 h 1068704"/>
              <a:gd name="connsiteX2" fmla="*/ 6782461 w 6782461"/>
              <a:gd name="connsiteY2" fmla="*/ 423264 h 1068704"/>
              <a:gd name="connsiteX3" fmla="*/ 45620 w 6782461"/>
              <a:gd name="connsiteY3" fmla="*/ 0 h 1068704"/>
              <a:gd name="connsiteX4" fmla="*/ 144 w 6782461"/>
              <a:gd name="connsiteY4" fmla="*/ 1068704 h 1068704"/>
              <a:gd name="connsiteX0" fmla="*/ 180 w 6771942"/>
              <a:gd name="connsiteY0" fmla="*/ 544695 h 747637"/>
              <a:gd name="connsiteX1" fmla="*/ 4364854 w 6771942"/>
              <a:gd name="connsiteY1" fmla="*/ 747637 h 747637"/>
              <a:gd name="connsiteX2" fmla="*/ 6771942 w 6771942"/>
              <a:gd name="connsiteY2" fmla="*/ 423264 h 747637"/>
              <a:gd name="connsiteX3" fmla="*/ 35101 w 6771942"/>
              <a:gd name="connsiteY3" fmla="*/ 0 h 747637"/>
              <a:gd name="connsiteX4" fmla="*/ 180 w 6771942"/>
              <a:gd name="connsiteY4" fmla="*/ 544695 h 747637"/>
              <a:gd name="connsiteX0" fmla="*/ 180 w 6771942"/>
              <a:gd name="connsiteY0" fmla="*/ 544695 h 969605"/>
              <a:gd name="connsiteX1" fmla="*/ 4353649 w 6771942"/>
              <a:gd name="connsiteY1" fmla="*/ 969605 h 969605"/>
              <a:gd name="connsiteX2" fmla="*/ 6771942 w 6771942"/>
              <a:gd name="connsiteY2" fmla="*/ 423264 h 969605"/>
              <a:gd name="connsiteX3" fmla="*/ 35101 w 6771942"/>
              <a:gd name="connsiteY3" fmla="*/ 0 h 969605"/>
              <a:gd name="connsiteX4" fmla="*/ 180 w 6771942"/>
              <a:gd name="connsiteY4" fmla="*/ 544695 h 969605"/>
              <a:gd name="connsiteX0" fmla="*/ 180 w 6771942"/>
              <a:gd name="connsiteY0" fmla="*/ 544695 h 1142993"/>
              <a:gd name="connsiteX1" fmla="*/ 4429671 w 6771942"/>
              <a:gd name="connsiteY1" fmla="*/ 1142993 h 1142993"/>
              <a:gd name="connsiteX2" fmla="*/ 6771942 w 6771942"/>
              <a:gd name="connsiteY2" fmla="*/ 423264 h 1142993"/>
              <a:gd name="connsiteX3" fmla="*/ 35101 w 6771942"/>
              <a:gd name="connsiteY3" fmla="*/ 0 h 1142993"/>
              <a:gd name="connsiteX4" fmla="*/ 180 w 6771942"/>
              <a:gd name="connsiteY4" fmla="*/ 544695 h 1142993"/>
              <a:gd name="connsiteX0" fmla="*/ 180 w 6750221"/>
              <a:gd name="connsiteY0" fmla="*/ 544695 h 1142993"/>
              <a:gd name="connsiteX1" fmla="*/ 4429671 w 6750221"/>
              <a:gd name="connsiteY1" fmla="*/ 1142993 h 1142993"/>
              <a:gd name="connsiteX2" fmla="*/ 6750221 w 6750221"/>
              <a:gd name="connsiteY2" fmla="*/ 373725 h 1142993"/>
              <a:gd name="connsiteX3" fmla="*/ 35101 w 6750221"/>
              <a:gd name="connsiteY3" fmla="*/ 0 h 1142993"/>
              <a:gd name="connsiteX4" fmla="*/ 180 w 6750221"/>
              <a:gd name="connsiteY4" fmla="*/ 544695 h 1142993"/>
              <a:gd name="connsiteX0" fmla="*/ 180 w 6750221"/>
              <a:gd name="connsiteY0" fmla="*/ 544695 h 1054775"/>
              <a:gd name="connsiteX1" fmla="*/ 4361461 w 6750221"/>
              <a:gd name="connsiteY1" fmla="*/ 1054775 h 1054775"/>
              <a:gd name="connsiteX2" fmla="*/ 6750221 w 6750221"/>
              <a:gd name="connsiteY2" fmla="*/ 373725 h 1054775"/>
              <a:gd name="connsiteX3" fmla="*/ 35101 w 6750221"/>
              <a:gd name="connsiteY3" fmla="*/ 0 h 1054775"/>
              <a:gd name="connsiteX4" fmla="*/ 180 w 6750221"/>
              <a:gd name="connsiteY4" fmla="*/ 544695 h 1054775"/>
              <a:gd name="connsiteX0" fmla="*/ 964878 w 6715120"/>
              <a:gd name="connsiteY0" fmla="*/ 171292 h 1054775"/>
              <a:gd name="connsiteX1" fmla="*/ 4326360 w 6715120"/>
              <a:gd name="connsiteY1" fmla="*/ 1054775 h 1054775"/>
              <a:gd name="connsiteX2" fmla="*/ 6715120 w 6715120"/>
              <a:gd name="connsiteY2" fmla="*/ 373725 h 1054775"/>
              <a:gd name="connsiteX3" fmla="*/ 0 w 6715120"/>
              <a:gd name="connsiteY3" fmla="*/ 0 h 1054775"/>
              <a:gd name="connsiteX4" fmla="*/ 964878 w 6715120"/>
              <a:gd name="connsiteY4" fmla="*/ 171292 h 1054775"/>
              <a:gd name="connsiteX0" fmla="*/ 967099 w 6717341"/>
              <a:gd name="connsiteY0" fmla="*/ 171292 h 1054775"/>
              <a:gd name="connsiteX1" fmla="*/ 4328581 w 6717341"/>
              <a:gd name="connsiteY1" fmla="*/ 1054775 h 1054775"/>
              <a:gd name="connsiteX2" fmla="*/ 6717341 w 6717341"/>
              <a:gd name="connsiteY2" fmla="*/ 373725 h 1054775"/>
              <a:gd name="connsiteX3" fmla="*/ 2221 w 6717341"/>
              <a:gd name="connsiteY3" fmla="*/ 0 h 1054775"/>
              <a:gd name="connsiteX4" fmla="*/ 967099 w 6717341"/>
              <a:gd name="connsiteY4" fmla="*/ 171292 h 1054775"/>
              <a:gd name="connsiteX0" fmla="*/ 964878 w 6715120"/>
              <a:gd name="connsiteY0" fmla="*/ 171292 h 1054775"/>
              <a:gd name="connsiteX1" fmla="*/ 4326360 w 6715120"/>
              <a:gd name="connsiteY1" fmla="*/ 1054775 h 1054775"/>
              <a:gd name="connsiteX2" fmla="*/ 6715120 w 6715120"/>
              <a:gd name="connsiteY2" fmla="*/ 373725 h 1054775"/>
              <a:gd name="connsiteX3" fmla="*/ 0 w 6715120"/>
              <a:gd name="connsiteY3" fmla="*/ 0 h 1054775"/>
              <a:gd name="connsiteX4" fmla="*/ 964878 w 6715120"/>
              <a:gd name="connsiteY4" fmla="*/ 171292 h 1054775"/>
              <a:gd name="connsiteX0" fmla="*/ 964878 w 6715120"/>
              <a:gd name="connsiteY0" fmla="*/ 171292 h 1054775"/>
              <a:gd name="connsiteX1" fmla="*/ 4326360 w 6715120"/>
              <a:gd name="connsiteY1" fmla="*/ 1054775 h 1054775"/>
              <a:gd name="connsiteX2" fmla="*/ 6715120 w 6715120"/>
              <a:gd name="connsiteY2" fmla="*/ 373725 h 1054775"/>
              <a:gd name="connsiteX3" fmla="*/ 0 w 6715120"/>
              <a:gd name="connsiteY3" fmla="*/ 0 h 1054775"/>
              <a:gd name="connsiteX4" fmla="*/ 964878 w 6715120"/>
              <a:gd name="connsiteY4" fmla="*/ 171292 h 1054775"/>
              <a:gd name="connsiteX0" fmla="*/ 964878 w 6715120"/>
              <a:gd name="connsiteY0" fmla="*/ 171292 h 1029048"/>
              <a:gd name="connsiteX1" fmla="*/ 3685056 w 6715120"/>
              <a:gd name="connsiteY1" fmla="*/ 1029048 h 1029048"/>
              <a:gd name="connsiteX2" fmla="*/ 6715120 w 6715120"/>
              <a:gd name="connsiteY2" fmla="*/ 373725 h 1029048"/>
              <a:gd name="connsiteX3" fmla="*/ 0 w 6715120"/>
              <a:gd name="connsiteY3" fmla="*/ 0 h 1029048"/>
              <a:gd name="connsiteX4" fmla="*/ 964878 w 6715120"/>
              <a:gd name="connsiteY4" fmla="*/ 171292 h 1029048"/>
              <a:gd name="connsiteX0" fmla="*/ 964878 w 6715120"/>
              <a:gd name="connsiteY0" fmla="*/ 171292 h 1031224"/>
              <a:gd name="connsiteX1" fmla="*/ 4337737 w 6715120"/>
              <a:gd name="connsiteY1" fmla="*/ 1031224 h 1031224"/>
              <a:gd name="connsiteX2" fmla="*/ 6715120 w 6715120"/>
              <a:gd name="connsiteY2" fmla="*/ 373725 h 1031224"/>
              <a:gd name="connsiteX3" fmla="*/ 0 w 6715120"/>
              <a:gd name="connsiteY3" fmla="*/ 0 h 1031224"/>
              <a:gd name="connsiteX4" fmla="*/ 964878 w 6715120"/>
              <a:gd name="connsiteY4" fmla="*/ 171292 h 10312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15120" h="1031224">
                <a:moveTo>
                  <a:pt x="964878" y="171292"/>
                </a:moveTo>
                <a:lnTo>
                  <a:pt x="4337737" y="1031224"/>
                </a:lnTo>
                <a:lnTo>
                  <a:pt x="6715120" y="373725"/>
                </a:lnTo>
                <a:lnTo>
                  <a:pt x="0" y="0"/>
                </a:lnTo>
                <a:cubicBezTo>
                  <a:pt x="490803" y="117235"/>
                  <a:pt x="401597" y="50398"/>
                  <a:pt x="964878" y="171292"/>
                </a:cubicBezTo>
                <a:close/>
              </a:path>
            </a:pathLst>
          </a:custGeom>
          <a:solidFill>
            <a:schemeClr val="bg2">
              <a:lumMod val="25000"/>
            </a:schemeClr>
          </a:solidFill>
          <a:ln>
            <a:noFill/>
          </a:ln>
          <a:effectLst>
            <a:outerShdw blurRad="152400" dist="50800" dir="16620000" sx="111000" sy="111000" algn="l" rotWithShape="0">
              <a:prstClr val="black">
                <a:alpha val="5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74" tIns="34288" rIns="68574" bIns="34288" numCol="1" spcCol="0" rtlCol="0" fromWordArt="0" anchor="ctr" anchorCtr="0" forceAA="0" compatLnSpc="1">
            <a:prstTxWarp prst="textNoShape">
              <a:avLst/>
            </a:prstTxWarp>
            <a:noAutofit/>
          </a:bodyPr>
          <a:lstStyle/>
          <a:p>
            <a:pPr algn="ctr" defTabSz="685748" fontAlgn="auto">
              <a:lnSpc>
                <a:spcPct val="90000"/>
              </a:lnSpc>
              <a:spcBef>
                <a:spcPts val="0"/>
              </a:spcBef>
              <a:spcAft>
                <a:spcPts val="0"/>
              </a:spcAft>
            </a:pPr>
            <a:endParaRPr lang="en-US" sz="1400" dirty="0">
              <a:solidFill>
                <a:srgbClr val="FFFFFF"/>
              </a:solidFill>
            </a:endParaRPr>
          </a:p>
        </p:txBody>
      </p:sp>
      <p:grpSp>
        <p:nvGrpSpPr>
          <p:cNvPr id="2" name="Group 5"/>
          <p:cNvGrpSpPr/>
          <p:nvPr userDrawn="1"/>
        </p:nvGrpSpPr>
        <p:grpSpPr>
          <a:xfrm>
            <a:off x="0" y="0"/>
            <a:ext cx="9144430" cy="5143500"/>
            <a:chOff x="0" y="0"/>
            <a:chExt cx="12189398" cy="6858000"/>
          </a:xfrm>
          <a:solidFill>
            <a:srgbClr val="D8E1E6"/>
          </a:solidFill>
        </p:grpSpPr>
        <p:sp>
          <p:nvSpPr>
            <p:cNvPr id="7" name="Rectangle 6"/>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48" fontAlgn="auto">
                <a:spcBef>
                  <a:spcPts val="0"/>
                </a:spcBef>
                <a:spcAft>
                  <a:spcPts val="0"/>
                </a:spcAft>
              </a:pPr>
              <a:endParaRPr sz="1400" dirty="0">
                <a:solidFill>
                  <a:srgbClr val="FFFFFF"/>
                </a:solidFill>
              </a:endParaRPr>
            </a:p>
          </p:txBody>
        </p:sp>
        <p:sp>
          <p:nvSpPr>
            <p:cNvPr id="8" name="Rectangle 7"/>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48" fontAlgn="auto">
                <a:spcBef>
                  <a:spcPts val="0"/>
                </a:spcBef>
                <a:spcAft>
                  <a:spcPts val="0"/>
                </a:spcAft>
              </a:pPr>
              <a:endParaRPr sz="1400" dirty="0">
                <a:solidFill>
                  <a:srgbClr val="FFFFFF"/>
                </a:solidFill>
              </a:endParaRPr>
            </a:p>
          </p:txBody>
        </p:sp>
        <p:sp>
          <p:nvSpPr>
            <p:cNvPr id="9" name="Rectangle 8"/>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48" fontAlgn="auto">
                <a:spcBef>
                  <a:spcPts val="0"/>
                </a:spcBef>
                <a:spcAft>
                  <a:spcPts val="0"/>
                </a:spcAft>
              </a:pPr>
              <a:endParaRPr sz="1400" dirty="0">
                <a:solidFill>
                  <a:srgbClr val="FFFFFF"/>
                </a:solidFill>
              </a:endParaRPr>
            </a:p>
          </p:txBody>
        </p:sp>
        <p:sp>
          <p:nvSpPr>
            <p:cNvPr id="10" name="Rectangle 9"/>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48" fontAlgn="auto">
                <a:spcBef>
                  <a:spcPts val="0"/>
                </a:spcBef>
                <a:spcAft>
                  <a:spcPts val="0"/>
                </a:spcAft>
              </a:pPr>
              <a:endParaRPr sz="1400" dirty="0">
                <a:solidFill>
                  <a:srgbClr val="FFFFFF"/>
                </a:solidFill>
              </a:endParaRPr>
            </a:p>
          </p:txBody>
        </p:sp>
      </p:grpSp>
      <p:sp>
        <p:nvSpPr>
          <p:cNvPr id="11" name="TextBox 10"/>
          <p:cNvSpPr txBox="1"/>
          <p:nvPr userDrawn="1"/>
        </p:nvSpPr>
        <p:spPr>
          <a:xfrm>
            <a:off x="3951894" y="4917186"/>
            <a:ext cx="2400925" cy="137160"/>
          </a:xfrm>
          <a:prstGeom prst="rect">
            <a:avLst/>
          </a:prstGeom>
          <a:noFill/>
        </p:spPr>
        <p:txBody>
          <a:bodyPr vert="horz" wrap="none" lIns="0" tIns="0" rIns="0" bIns="0" rtlCol="0" anchor="ctr" anchorCtr="0">
            <a:noAutofit/>
          </a:bodyPr>
          <a:lstStyle/>
          <a:p>
            <a:pPr algn="r" defTabSz="685748" fontAlgn="auto">
              <a:spcBef>
                <a:spcPts val="0"/>
              </a:spcBef>
              <a:spcAft>
                <a:spcPts val="0"/>
              </a:spcAft>
            </a:pPr>
            <a:r>
              <a:rPr sz="600" dirty="0">
                <a:solidFill>
                  <a:srgbClr val="58595B"/>
                </a:solidFill>
                <a:latin typeface="Calibri"/>
                <a:ea typeface="+mn-ea"/>
              </a:rPr>
              <a:t>Copyright © </a:t>
            </a:r>
            <a:r>
              <a:rPr lang="en-US" sz="600" dirty="0" smtClean="0">
                <a:solidFill>
                  <a:srgbClr val="58595B"/>
                </a:solidFill>
                <a:latin typeface="Calibri"/>
                <a:ea typeface="+mn-ea"/>
              </a:rPr>
              <a:t>2017,</a:t>
            </a:r>
            <a:r>
              <a:rPr sz="600" dirty="0" smtClean="0">
                <a:solidFill>
                  <a:srgbClr val="58595B"/>
                </a:solidFill>
                <a:latin typeface="Calibri"/>
                <a:ea typeface="+mn-ea"/>
              </a:rPr>
              <a:t> </a:t>
            </a:r>
            <a:r>
              <a:rPr sz="600" dirty="0">
                <a:solidFill>
                  <a:srgbClr val="58595B"/>
                </a:solidFill>
                <a:latin typeface="Calibri"/>
                <a:ea typeface="+mn-ea"/>
              </a:rPr>
              <a:t>Oracle and/or its affiliates. All rights reserved.  </a:t>
            </a:r>
          </a:p>
        </p:txBody>
      </p:sp>
      <p:pic>
        <p:nvPicPr>
          <p:cNvPr id="12" name="Picture 11" descr="Oracle logo in white on red staging background"/>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97868" y="4697730"/>
            <a:ext cx="1219171" cy="445770"/>
          </a:xfrm>
          <a:prstGeom prst="rect">
            <a:avLst/>
          </a:prstGeom>
        </p:spPr>
      </p:pic>
      <p:sp>
        <p:nvSpPr>
          <p:cNvPr id="17" name="Title 1"/>
          <p:cNvSpPr>
            <a:spLocks noGrp="1"/>
          </p:cNvSpPr>
          <p:nvPr>
            <p:ph type="title"/>
          </p:nvPr>
        </p:nvSpPr>
        <p:spPr>
          <a:xfrm>
            <a:off x="398968" y="304800"/>
            <a:ext cx="8346073" cy="666750"/>
          </a:xfrm>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620794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1_Title and Subtitle">
    <p:spTree>
      <p:nvGrpSpPr>
        <p:cNvPr id="1" name=""/>
        <p:cNvGrpSpPr/>
        <p:nvPr/>
      </p:nvGrpSpPr>
      <p:grpSpPr>
        <a:xfrm>
          <a:off x="0" y="0"/>
          <a:ext cx="0" cy="0"/>
          <a:chOff x="0" y="0"/>
          <a:chExt cx="0" cy="0"/>
        </a:xfrm>
      </p:grpSpPr>
      <p:pic>
        <p:nvPicPr>
          <p:cNvPr id="2" name="Picture 1" descr="killer-app.jp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5"/>
            <a:ext cx="9144000" cy="5142161"/>
          </a:xfrm>
          <a:prstGeom prst="rect">
            <a:avLst/>
          </a:prstGeom>
        </p:spPr>
      </p:pic>
      <p:sp>
        <p:nvSpPr>
          <p:cNvPr id="16" name="Freeform 15"/>
          <p:cNvSpPr/>
          <p:nvPr userDrawn="1"/>
        </p:nvSpPr>
        <p:spPr>
          <a:xfrm>
            <a:off x="117561" y="1531939"/>
            <a:ext cx="4947664" cy="3421064"/>
          </a:xfrm>
          <a:custGeom>
            <a:avLst/>
            <a:gdLst>
              <a:gd name="connsiteX0" fmla="*/ 52914 w 6328559"/>
              <a:gd name="connsiteY0" fmla="*/ 0 h 4540250"/>
              <a:gd name="connsiteX1" fmla="*/ 4624716 w 6328559"/>
              <a:gd name="connsiteY1" fmla="*/ 211667 h 4540250"/>
              <a:gd name="connsiteX2" fmla="*/ 6328559 w 6328559"/>
              <a:gd name="connsiteY2" fmla="*/ 2127250 h 4540250"/>
              <a:gd name="connsiteX3" fmla="*/ 5683003 w 6328559"/>
              <a:gd name="connsiteY3" fmla="*/ 3672417 h 4540250"/>
              <a:gd name="connsiteX4" fmla="*/ 4053241 w 6328559"/>
              <a:gd name="connsiteY4" fmla="*/ 4476750 h 4540250"/>
              <a:gd name="connsiteX5" fmla="*/ 0 w 6328559"/>
              <a:gd name="connsiteY5" fmla="*/ 4540250 h 4540250"/>
              <a:gd name="connsiteX6" fmla="*/ 52914 w 6328559"/>
              <a:gd name="connsiteY6" fmla="*/ 0 h 4540250"/>
              <a:gd name="connsiteX0" fmla="*/ 52914 w 6328559"/>
              <a:gd name="connsiteY0" fmla="*/ 0 h 4540250"/>
              <a:gd name="connsiteX1" fmla="*/ 4624716 w 6328559"/>
              <a:gd name="connsiteY1" fmla="*/ 211667 h 4540250"/>
              <a:gd name="connsiteX2" fmla="*/ 6328559 w 6328559"/>
              <a:gd name="connsiteY2" fmla="*/ 2127250 h 4540250"/>
              <a:gd name="connsiteX3" fmla="*/ 4815207 w 6328559"/>
              <a:gd name="connsiteY3" fmla="*/ 3100917 h 4540250"/>
              <a:gd name="connsiteX4" fmla="*/ 4053241 w 6328559"/>
              <a:gd name="connsiteY4" fmla="*/ 4476750 h 4540250"/>
              <a:gd name="connsiteX5" fmla="*/ 0 w 6328559"/>
              <a:gd name="connsiteY5" fmla="*/ 4540250 h 4540250"/>
              <a:gd name="connsiteX6" fmla="*/ 52914 w 6328559"/>
              <a:gd name="connsiteY6" fmla="*/ 0 h 4540250"/>
              <a:gd name="connsiteX0" fmla="*/ 52914 w 6423804"/>
              <a:gd name="connsiteY0" fmla="*/ 0 h 4540250"/>
              <a:gd name="connsiteX1" fmla="*/ 4624716 w 6423804"/>
              <a:gd name="connsiteY1" fmla="*/ 211667 h 4540250"/>
              <a:gd name="connsiteX2" fmla="*/ 6328559 w 6423804"/>
              <a:gd name="connsiteY2" fmla="*/ 2127250 h 4540250"/>
              <a:gd name="connsiteX3" fmla="*/ 6423804 w 6423804"/>
              <a:gd name="connsiteY3" fmla="*/ 3841750 h 4540250"/>
              <a:gd name="connsiteX4" fmla="*/ 4053241 w 6423804"/>
              <a:gd name="connsiteY4" fmla="*/ 4476750 h 4540250"/>
              <a:gd name="connsiteX5" fmla="*/ 0 w 6423804"/>
              <a:gd name="connsiteY5" fmla="*/ 4540250 h 4540250"/>
              <a:gd name="connsiteX6" fmla="*/ 52914 w 6423804"/>
              <a:gd name="connsiteY6" fmla="*/ 0 h 4540250"/>
              <a:gd name="connsiteX0" fmla="*/ 52914 w 6328559"/>
              <a:gd name="connsiteY0" fmla="*/ 0 h 4540250"/>
              <a:gd name="connsiteX1" fmla="*/ 4624716 w 6328559"/>
              <a:gd name="connsiteY1" fmla="*/ 211667 h 4540250"/>
              <a:gd name="connsiteX2" fmla="*/ 6328559 w 6328559"/>
              <a:gd name="connsiteY2" fmla="*/ 2127250 h 4540250"/>
              <a:gd name="connsiteX3" fmla="*/ 6317975 w 6328559"/>
              <a:gd name="connsiteY3" fmla="*/ 3841750 h 4540250"/>
              <a:gd name="connsiteX4" fmla="*/ 4053241 w 6328559"/>
              <a:gd name="connsiteY4" fmla="*/ 4476750 h 4540250"/>
              <a:gd name="connsiteX5" fmla="*/ 0 w 6328559"/>
              <a:gd name="connsiteY5" fmla="*/ 4540250 h 4540250"/>
              <a:gd name="connsiteX6" fmla="*/ 52914 w 6328559"/>
              <a:gd name="connsiteY6" fmla="*/ 0 h 4540250"/>
              <a:gd name="connsiteX0" fmla="*/ 52914 w 6878867"/>
              <a:gd name="connsiteY0" fmla="*/ 0 h 4540250"/>
              <a:gd name="connsiteX1" fmla="*/ 4624716 w 6878867"/>
              <a:gd name="connsiteY1" fmla="*/ 211667 h 4540250"/>
              <a:gd name="connsiteX2" fmla="*/ 6328559 w 6878867"/>
              <a:gd name="connsiteY2" fmla="*/ 2127250 h 4540250"/>
              <a:gd name="connsiteX3" fmla="*/ 6878867 w 6878867"/>
              <a:gd name="connsiteY3" fmla="*/ 3757083 h 4540250"/>
              <a:gd name="connsiteX4" fmla="*/ 4053241 w 6878867"/>
              <a:gd name="connsiteY4" fmla="*/ 4476750 h 4540250"/>
              <a:gd name="connsiteX5" fmla="*/ 0 w 6878867"/>
              <a:gd name="connsiteY5" fmla="*/ 4540250 h 4540250"/>
              <a:gd name="connsiteX6" fmla="*/ 52914 w 6878867"/>
              <a:gd name="connsiteY6" fmla="*/ 0 h 4540250"/>
              <a:gd name="connsiteX0" fmla="*/ 52914 w 6900033"/>
              <a:gd name="connsiteY0" fmla="*/ 0 h 4540250"/>
              <a:gd name="connsiteX1" fmla="*/ 4624716 w 6900033"/>
              <a:gd name="connsiteY1" fmla="*/ 211667 h 4540250"/>
              <a:gd name="connsiteX2" fmla="*/ 6328559 w 6900033"/>
              <a:gd name="connsiteY2" fmla="*/ 2127250 h 4540250"/>
              <a:gd name="connsiteX3" fmla="*/ 6900033 w 6900033"/>
              <a:gd name="connsiteY3" fmla="*/ 3725333 h 4540250"/>
              <a:gd name="connsiteX4" fmla="*/ 4053241 w 6900033"/>
              <a:gd name="connsiteY4" fmla="*/ 4476750 h 4540250"/>
              <a:gd name="connsiteX5" fmla="*/ 0 w 6900033"/>
              <a:gd name="connsiteY5" fmla="*/ 4540250 h 4540250"/>
              <a:gd name="connsiteX6" fmla="*/ 52914 w 6900033"/>
              <a:gd name="connsiteY6" fmla="*/ 0 h 4540250"/>
              <a:gd name="connsiteX0" fmla="*/ 52914 w 6900033"/>
              <a:gd name="connsiteY0" fmla="*/ 0 h 4540250"/>
              <a:gd name="connsiteX1" fmla="*/ 4603550 w 6900033"/>
              <a:gd name="connsiteY1" fmla="*/ 285750 h 4540250"/>
              <a:gd name="connsiteX2" fmla="*/ 6328559 w 6900033"/>
              <a:gd name="connsiteY2" fmla="*/ 2127250 h 4540250"/>
              <a:gd name="connsiteX3" fmla="*/ 6900033 w 6900033"/>
              <a:gd name="connsiteY3" fmla="*/ 3725333 h 4540250"/>
              <a:gd name="connsiteX4" fmla="*/ 4053241 w 6900033"/>
              <a:gd name="connsiteY4" fmla="*/ 4476750 h 4540250"/>
              <a:gd name="connsiteX5" fmla="*/ 0 w 6900033"/>
              <a:gd name="connsiteY5" fmla="*/ 4540250 h 4540250"/>
              <a:gd name="connsiteX6" fmla="*/ 52914 w 6900033"/>
              <a:gd name="connsiteY6" fmla="*/ 0 h 4540250"/>
              <a:gd name="connsiteX0" fmla="*/ 52914 w 6900033"/>
              <a:gd name="connsiteY0" fmla="*/ 0 h 4540250"/>
              <a:gd name="connsiteX1" fmla="*/ 4603550 w 6900033"/>
              <a:gd name="connsiteY1" fmla="*/ 285750 h 4540250"/>
              <a:gd name="connsiteX2" fmla="*/ 6328559 w 6900033"/>
              <a:gd name="connsiteY2" fmla="*/ 2127250 h 4540250"/>
              <a:gd name="connsiteX3" fmla="*/ 6900033 w 6900033"/>
              <a:gd name="connsiteY3" fmla="*/ 3725333 h 4540250"/>
              <a:gd name="connsiteX4" fmla="*/ 5598340 w 6900033"/>
              <a:gd name="connsiteY4" fmla="*/ 4053417 h 4540250"/>
              <a:gd name="connsiteX5" fmla="*/ 4053241 w 6900033"/>
              <a:gd name="connsiteY5" fmla="*/ 4476750 h 4540250"/>
              <a:gd name="connsiteX6" fmla="*/ 0 w 6900033"/>
              <a:gd name="connsiteY6" fmla="*/ 4540250 h 4540250"/>
              <a:gd name="connsiteX7" fmla="*/ 52914 w 6900033"/>
              <a:gd name="connsiteY7" fmla="*/ 0 h 4540250"/>
              <a:gd name="connsiteX0" fmla="*/ 52914 w 6900033"/>
              <a:gd name="connsiteY0" fmla="*/ 0 h 4540250"/>
              <a:gd name="connsiteX1" fmla="*/ 4603550 w 6900033"/>
              <a:gd name="connsiteY1" fmla="*/ 285750 h 4540250"/>
              <a:gd name="connsiteX2" fmla="*/ 6328559 w 6900033"/>
              <a:gd name="connsiteY2" fmla="*/ 2127250 h 4540250"/>
              <a:gd name="connsiteX3" fmla="*/ 6900033 w 6900033"/>
              <a:gd name="connsiteY3" fmla="*/ 3725333 h 4540250"/>
              <a:gd name="connsiteX4" fmla="*/ 5608923 w 6900033"/>
              <a:gd name="connsiteY4" fmla="*/ 4243917 h 4540250"/>
              <a:gd name="connsiteX5" fmla="*/ 4053241 w 6900033"/>
              <a:gd name="connsiteY5" fmla="*/ 4476750 h 4540250"/>
              <a:gd name="connsiteX6" fmla="*/ 0 w 6900033"/>
              <a:gd name="connsiteY6" fmla="*/ 4540250 h 4540250"/>
              <a:gd name="connsiteX7" fmla="*/ 52914 w 6900033"/>
              <a:gd name="connsiteY7" fmla="*/ 0 h 4540250"/>
              <a:gd name="connsiteX0" fmla="*/ 52914 w 6900033"/>
              <a:gd name="connsiteY0" fmla="*/ 0 h 4540250"/>
              <a:gd name="connsiteX1" fmla="*/ 4603550 w 6900033"/>
              <a:gd name="connsiteY1" fmla="*/ 285750 h 4540250"/>
              <a:gd name="connsiteX2" fmla="*/ 6328559 w 6900033"/>
              <a:gd name="connsiteY2" fmla="*/ 2127250 h 4540250"/>
              <a:gd name="connsiteX3" fmla="*/ 6900033 w 6900033"/>
              <a:gd name="connsiteY3" fmla="*/ 3725333 h 4540250"/>
              <a:gd name="connsiteX4" fmla="*/ 5735918 w 6900033"/>
              <a:gd name="connsiteY4" fmla="*/ 4360334 h 4540250"/>
              <a:gd name="connsiteX5" fmla="*/ 4053241 w 6900033"/>
              <a:gd name="connsiteY5" fmla="*/ 4476750 h 4540250"/>
              <a:gd name="connsiteX6" fmla="*/ 0 w 6900033"/>
              <a:gd name="connsiteY6" fmla="*/ 4540250 h 4540250"/>
              <a:gd name="connsiteX7" fmla="*/ 52914 w 6900033"/>
              <a:gd name="connsiteY7" fmla="*/ 0 h 4540250"/>
              <a:gd name="connsiteX0" fmla="*/ 52914 w 6783621"/>
              <a:gd name="connsiteY0" fmla="*/ 0 h 4540250"/>
              <a:gd name="connsiteX1" fmla="*/ 4603550 w 6783621"/>
              <a:gd name="connsiteY1" fmla="*/ 285750 h 4540250"/>
              <a:gd name="connsiteX2" fmla="*/ 6328559 w 6783621"/>
              <a:gd name="connsiteY2" fmla="*/ 2127250 h 4540250"/>
              <a:gd name="connsiteX3" fmla="*/ 6783621 w 6783621"/>
              <a:gd name="connsiteY3" fmla="*/ 3365500 h 4540250"/>
              <a:gd name="connsiteX4" fmla="*/ 5735918 w 6783621"/>
              <a:gd name="connsiteY4" fmla="*/ 4360334 h 4540250"/>
              <a:gd name="connsiteX5" fmla="*/ 4053241 w 6783621"/>
              <a:gd name="connsiteY5" fmla="*/ 4476750 h 4540250"/>
              <a:gd name="connsiteX6" fmla="*/ 0 w 6783621"/>
              <a:gd name="connsiteY6" fmla="*/ 4540250 h 4540250"/>
              <a:gd name="connsiteX7" fmla="*/ 52914 w 6783621"/>
              <a:gd name="connsiteY7" fmla="*/ 0 h 4540250"/>
              <a:gd name="connsiteX0" fmla="*/ 52914 w 6783621"/>
              <a:gd name="connsiteY0" fmla="*/ 0 h 4540250"/>
              <a:gd name="connsiteX1" fmla="*/ 4603550 w 6783621"/>
              <a:gd name="connsiteY1" fmla="*/ 285750 h 4540250"/>
              <a:gd name="connsiteX2" fmla="*/ 6328559 w 6783621"/>
              <a:gd name="connsiteY2" fmla="*/ 2127250 h 4540250"/>
              <a:gd name="connsiteX3" fmla="*/ 6783621 w 6783621"/>
              <a:gd name="connsiteY3" fmla="*/ 3365500 h 4540250"/>
              <a:gd name="connsiteX4" fmla="*/ 5683003 w 6783621"/>
              <a:gd name="connsiteY4" fmla="*/ 4275668 h 4540250"/>
              <a:gd name="connsiteX5" fmla="*/ 4053241 w 6783621"/>
              <a:gd name="connsiteY5" fmla="*/ 4476750 h 4540250"/>
              <a:gd name="connsiteX6" fmla="*/ 0 w 6783621"/>
              <a:gd name="connsiteY6" fmla="*/ 4540250 h 4540250"/>
              <a:gd name="connsiteX7" fmla="*/ 52914 w 6783621"/>
              <a:gd name="connsiteY7" fmla="*/ 0 h 4540250"/>
              <a:gd name="connsiteX0" fmla="*/ 52914 w 6783621"/>
              <a:gd name="connsiteY0" fmla="*/ 0 h 4540250"/>
              <a:gd name="connsiteX1" fmla="*/ 4603550 w 6783621"/>
              <a:gd name="connsiteY1" fmla="*/ 285750 h 4540250"/>
              <a:gd name="connsiteX2" fmla="*/ 6317976 w 6783621"/>
              <a:gd name="connsiteY2" fmla="*/ 1608667 h 4540250"/>
              <a:gd name="connsiteX3" fmla="*/ 6783621 w 6783621"/>
              <a:gd name="connsiteY3" fmla="*/ 3365500 h 4540250"/>
              <a:gd name="connsiteX4" fmla="*/ 5683003 w 6783621"/>
              <a:gd name="connsiteY4" fmla="*/ 4275668 h 4540250"/>
              <a:gd name="connsiteX5" fmla="*/ 4053241 w 6783621"/>
              <a:gd name="connsiteY5" fmla="*/ 4476750 h 4540250"/>
              <a:gd name="connsiteX6" fmla="*/ 0 w 6783621"/>
              <a:gd name="connsiteY6" fmla="*/ 4540250 h 4540250"/>
              <a:gd name="connsiteX7" fmla="*/ 52914 w 6783621"/>
              <a:gd name="connsiteY7" fmla="*/ 0 h 4540250"/>
              <a:gd name="connsiteX0" fmla="*/ 52914 w 6317976"/>
              <a:gd name="connsiteY0" fmla="*/ 0 h 4540250"/>
              <a:gd name="connsiteX1" fmla="*/ 4603550 w 6317976"/>
              <a:gd name="connsiteY1" fmla="*/ 285750 h 4540250"/>
              <a:gd name="connsiteX2" fmla="*/ 6317976 w 6317976"/>
              <a:gd name="connsiteY2" fmla="*/ 1608667 h 4540250"/>
              <a:gd name="connsiteX3" fmla="*/ 5185607 w 6317976"/>
              <a:gd name="connsiteY3" fmla="*/ 4529667 h 4540250"/>
              <a:gd name="connsiteX4" fmla="*/ 5683003 w 6317976"/>
              <a:gd name="connsiteY4" fmla="*/ 4275668 h 4540250"/>
              <a:gd name="connsiteX5" fmla="*/ 4053241 w 6317976"/>
              <a:gd name="connsiteY5" fmla="*/ 4476750 h 4540250"/>
              <a:gd name="connsiteX6" fmla="*/ 0 w 6317976"/>
              <a:gd name="connsiteY6" fmla="*/ 4540250 h 4540250"/>
              <a:gd name="connsiteX7" fmla="*/ 52914 w 6317976"/>
              <a:gd name="connsiteY7" fmla="*/ 0 h 4540250"/>
              <a:gd name="connsiteX0" fmla="*/ 52914 w 6317976"/>
              <a:gd name="connsiteY0" fmla="*/ 0 h 4635501"/>
              <a:gd name="connsiteX1" fmla="*/ 4603550 w 6317976"/>
              <a:gd name="connsiteY1" fmla="*/ 285750 h 4635501"/>
              <a:gd name="connsiteX2" fmla="*/ 6317976 w 6317976"/>
              <a:gd name="connsiteY2" fmla="*/ 1608667 h 4635501"/>
              <a:gd name="connsiteX3" fmla="*/ 5185607 w 6317976"/>
              <a:gd name="connsiteY3" fmla="*/ 4529667 h 4635501"/>
              <a:gd name="connsiteX4" fmla="*/ 4603549 w 6317976"/>
              <a:gd name="connsiteY4" fmla="*/ 4635501 h 4635501"/>
              <a:gd name="connsiteX5" fmla="*/ 4053241 w 6317976"/>
              <a:gd name="connsiteY5" fmla="*/ 4476750 h 4635501"/>
              <a:gd name="connsiteX6" fmla="*/ 0 w 6317976"/>
              <a:gd name="connsiteY6" fmla="*/ 4540250 h 4635501"/>
              <a:gd name="connsiteX7" fmla="*/ 52914 w 6317976"/>
              <a:gd name="connsiteY7" fmla="*/ 0 h 4635501"/>
              <a:gd name="connsiteX0" fmla="*/ 52914 w 6730708"/>
              <a:gd name="connsiteY0" fmla="*/ 0 h 4635501"/>
              <a:gd name="connsiteX1" fmla="*/ 4603550 w 6730708"/>
              <a:gd name="connsiteY1" fmla="*/ 285750 h 4635501"/>
              <a:gd name="connsiteX2" fmla="*/ 6730708 w 6730708"/>
              <a:gd name="connsiteY2" fmla="*/ 2434167 h 4635501"/>
              <a:gd name="connsiteX3" fmla="*/ 5185607 w 6730708"/>
              <a:gd name="connsiteY3" fmla="*/ 4529667 h 4635501"/>
              <a:gd name="connsiteX4" fmla="*/ 4603549 w 6730708"/>
              <a:gd name="connsiteY4" fmla="*/ 4635501 h 4635501"/>
              <a:gd name="connsiteX5" fmla="*/ 4053241 w 6730708"/>
              <a:gd name="connsiteY5" fmla="*/ 4476750 h 4635501"/>
              <a:gd name="connsiteX6" fmla="*/ 0 w 6730708"/>
              <a:gd name="connsiteY6" fmla="*/ 4540250 h 4635501"/>
              <a:gd name="connsiteX7" fmla="*/ 52914 w 6730708"/>
              <a:gd name="connsiteY7" fmla="*/ 0 h 4635501"/>
              <a:gd name="connsiteX0" fmla="*/ 52914 w 6836537"/>
              <a:gd name="connsiteY0" fmla="*/ 0 h 4635501"/>
              <a:gd name="connsiteX1" fmla="*/ 4603550 w 6836537"/>
              <a:gd name="connsiteY1" fmla="*/ 285750 h 4635501"/>
              <a:gd name="connsiteX2" fmla="*/ 6836537 w 6836537"/>
              <a:gd name="connsiteY2" fmla="*/ 3270251 h 4635501"/>
              <a:gd name="connsiteX3" fmla="*/ 5185607 w 6836537"/>
              <a:gd name="connsiteY3" fmla="*/ 4529667 h 4635501"/>
              <a:gd name="connsiteX4" fmla="*/ 4603549 w 6836537"/>
              <a:gd name="connsiteY4" fmla="*/ 4635501 h 4635501"/>
              <a:gd name="connsiteX5" fmla="*/ 4053241 w 6836537"/>
              <a:gd name="connsiteY5" fmla="*/ 4476750 h 4635501"/>
              <a:gd name="connsiteX6" fmla="*/ 0 w 6836537"/>
              <a:gd name="connsiteY6" fmla="*/ 4540250 h 4635501"/>
              <a:gd name="connsiteX7" fmla="*/ 52914 w 6836537"/>
              <a:gd name="connsiteY7" fmla="*/ 0 h 4635501"/>
              <a:gd name="connsiteX0" fmla="*/ 52914 w 6836537"/>
              <a:gd name="connsiteY0" fmla="*/ 0 h 4635501"/>
              <a:gd name="connsiteX1" fmla="*/ 4815207 w 6836537"/>
              <a:gd name="connsiteY1" fmla="*/ 285750 h 4635501"/>
              <a:gd name="connsiteX2" fmla="*/ 6836537 w 6836537"/>
              <a:gd name="connsiteY2" fmla="*/ 3270251 h 4635501"/>
              <a:gd name="connsiteX3" fmla="*/ 5185607 w 6836537"/>
              <a:gd name="connsiteY3" fmla="*/ 4529667 h 4635501"/>
              <a:gd name="connsiteX4" fmla="*/ 4603549 w 6836537"/>
              <a:gd name="connsiteY4" fmla="*/ 4635501 h 4635501"/>
              <a:gd name="connsiteX5" fmla="*/ 4053241 w 6836537"/>
              <a:gd name="connsiteY5" fmla="*/ 4476750 h 4635501"/>
              <a:gd name="connsiteX6" fmla="*/ 0 w 6836537"/>
              <a:gd name="connsiteY6" fmla="*/ 4540250 h 4635501"/>
              <a:gd name="connsiteX7" fmla="*/ 52914 w 6836537"/>
              <a:gd name="connsiteY7" fmla="*/ 0 h 4635501"/>
              <a:gd name="connsiteX0" fmla="*/ 0 w 6857703"/>
              <a:gd name="connsiteY0" fmla="*/ 0 h 4635501"/>
              <a:gd name="connsiteX1" fmla="*/ 4836373 w 6857703"/>
              <a:gd name="connsiteY1" fmla="*/ 285750 h 4635501"/>
              <a:gd name="connsiteX2" fmla="*/ 6857703 w 6857703"/>
              <a:gd name="connsiteY2" fmla="*/ 3270251 h 4635501"/>
              <a:gd name="connsiteX3" fmla="*/ 5206773 w 6857703"/>
              <a:gd name="connsiteY3" fmla="*/ 4529667 h 4635501"/>
              <a:gd name="connsiteX4" fmla="*/ 4624715 w 6857703"/>
              <a:gd name="connsiteY4" fmla="*/ 4635501 h 4635501"/>
              <a:gd name="connsiteX5" fmla="*/ 4074407 w 6857703"/>
              <a:gd name="connsiteY5" fmla="*/ 4476750 h 4635501"/>
              <a:gd name="connsiteX6" fmla="*/ 21166 w 6857703"/>
              <a:gd name="connsiteY6" fmla="*/ 4540250 h 4635501"/>
              <a:gd name="connsiteX7" fmla="*/ 0 w 6857703"/>
              <a:gd name="connsiteY7" fmla="*/ 0 h 4635501"/>
              <a:gd name="connsiteX0" fmla="*/ 0 w 6857703"/>
              <a:gd name="connsiteY0" fmla="*/ 0 h 4635501"/>
              <a:gd name="connsiteX1" fmla="*/ 4836373 w 6857703"/>
              <a:gd name="connsiteY1" fmla="*/ 285750 h 4635501"/>
              <a:gd name="connsiteX2" fmla="*/ 5333769 w 6857703"/>
              <a:gd name="connsiteY2" fmla="*/ 1016000 h 4635501"/>
              <a:gd name="connsiteX3" fmla="*/ 6857703 w 6857703"/>
              <a:gd name="connsiteY3" fmla="*/ 3270251 h 4635501"/>
              <a:gd name="connsiteX4" fmla="*/ 5206773 w 6857703"/>
              <a:gd name="connsiteY4" fmla="*/ 4529667 h 4635501"/>
              <a:gd name="connsiteX5" fmla="*/ 4624715 w 6857703"/>
              <a:gd name="connsiteY5" fmla="*/ 4635501 h 4635501"/>
              <a:gd name="connsiteX6" fmla="*/ 4074407 w 6857703"/>
              <a:gd name="connsiteY6" fmla="*/ 4476750 h 4635501"/>
              <a:gd name="connsiteX7" fmla="*/ 21166 w 6857703"/>
              <a:gd name="connsiteY7" fmla="*/ 4540250 h 4635501"/>
              <a:gd name="connsiteX8" fmla="*/ 0 w 6857703"/>
              <a:gd name="connsiteY8" fmla="*/ 0 h 4635501"/>
              <a:gd name="connsiteX0" fmla="*/ 0 w 6857703"/>
              <a:gd name="connsiteY0" fmla="*/ 0 h 4635501"/>
              <a:gd name="connsiteX1" fmla="*/ 4836373 w 6857703"/>
              <a:gd name="connsiteY1" fmla="*/ 285750 h 4635501"/>
              <a:gd name="connsiteX2" fmla="*/ 5926410 w 6857703"/>
              <a:gd name="connsiteY2" fmla="*/ 1111250 h 4635501"/>
              <a:gd name="connsiteX3" fmla="*/ 6857703 w 6857703"/>
              <a:gd name="connsiteY3" fmla="*/ 3270251 h 4635501"/>
              <a:gd name="connsiteX4" fmla="*/ 5206773 w 6857703"/>
              <a:gd name="connsiteY4" fmla="*/ 4529667 h 4635501"/>
              <a:gd name="connsiteX5" fmla="*/ 4624715 w 6857703"/>
              <a:gd name="connsiteY5" fmla="*/ 4635501 h 4635501"/>
              <a:gd name="connsiteX6" fmla="*/ 4074407 w 6857703"/>
              <a:gd name="connsiteY6" fmla="*/ 4476750 h 4635501"/>
              <a:gd name="connsiteX7" fmla="*/ 21166 w 6857703"/>
              <a:gd name="connsiteY7" fmla="*/ 4540250 h 4635501"/>
              <a:gd name="connsiteX8" fmla="*/ 0 w 6857703"/>
              <a:gd name="connsiteY8" fmla="*/ 0 h 4635501"/>
              <a:gd name="connsiteX0" fmla="*/ 0 w 6857703"/>
              <a:gd name="connsiteY0" fmla="*/ 0 h 4635501"/>
              <a:gd name="connsiteX1" fmla="*/ 4836373 w 6857703"/>
              <a:gd name="connsiteY1" fmla="*/ 285750 h 4635501"/>
              <a:gd name="connsiteX2" fmla="*/ 6857703 w 6857703"/>
              <a:gd name="connsiteY2" fmla="*/ 3270251 h 4635501"/>
              <a:gd name="connsiteX3" fmla="*/ 5206773 w 6857703"/>
              <a:gd name="connsiteY3" fmla="*/ 4529667 h 4635501"/>
              <a:gd name="connsiteX4" fmla="*/ 4624715 w 6857703"/>
              <a:gd name="connsiteY4" fmla="*/ 4635501 h 4635501"/>
              <a:gd name="connsiteX5" fmla="*/ 4074407 w 6857703"/>
              <a:gd name="connsiteY5" fmla="*/ 4476750 h 4635501"/>
              <a:gd name="connsiteX6" fmla="*/ 21166 w 6857703"/>
              <a:gd name="connsiteY6" fmla="*/ 4540250 h 4635501"/>
              <a:gd name="connsiteX7" fmla="*/ 0 w 6857703"/>
              <a:gd name="connsiteY7" fmla="*/ 0 h 4635501"/>
              <a:gd name="connsiteX0" fmla="*/ 0 w 6836537"/>
              <a:gd name="connsiteY0" fmla="*/ 0 h 4635501"/>
              <a:gd name="connsiteX1" fmla="*/ 4836373 w 6836537"/>
              <a:gd name="connsiteY1" fmla="*/ 285750 h 4635501"/>
              <a:gd name="connsiteX2" fmla="*/ 6836537 w 6836537"/>
              <a:gd name="connsiteY2" fmla="*/ 2592917 h 4635501"/>
              <a:gd name="connsiteX3" fmla="*/ 5206773 w 6836537"/>
              <a:gd name="connsiteY3" fmla="*/ 4529667 h 4635501"/>
              <a:gd name="connsiteX4" fmla="*/ 4624715 w 6836537"/>
              <a:gd name="connsiteY4" fmla="*/ 4635501 h 4635501"/>
              <a:gd name="connsiteX5" fmla="*/ 4074407 w 6836537"/>
              <a:gd name="connsiteY5" fmla="*/ 4476750 h 4635501"/>
              <a:gd name="connsiteX6" fmla="*/ 21166 w 6836537"/>
              <a:gd name="connsiteY6" fmla="*/ 4540250 h 4635501"/>
              <a:gd name="connsiteX7" fmla="*/ 0 w 6836537"/>
              <a:gd name="connsiteY7" fmla="*/ 0 h 4635501"/>
              <a:gd name="connsiteX0" fmla="*/ 2036 w 6817408"/>
              <a:gd name="connsiteY0" fmla="*/ 179917 h 4349751"/>
              <a:gd name="connsiteX1" fmla="*/ 4817244 w 6817408"/>
              <a:gd name="connsiteY1" fmla="*/ 0 h 4349751"/>
              <a:gd name="connsiteX2" fmla="*/ 6817408 w 6817408"/>
              <a:gd name="connsiteY2" fmla="*/ 2307167 h 4349751"/>
              <a:gd name="connsiteX3" fmla="*/ 5187644 w 6817408"/>
              <a:gd name="connsiteY3" fmla="*/ 4243917 h 4349751"/>
              <a:gd name="connsiteX4" fmla="*/ 4605586 w 6817408"/>
              <a:gd name="connsiteY4" fmla="*/ 4349751 h 4349751"/>
              <a:gd name="connsiteX5" fmla="*/ 4055278 w 6817408"/>
              <a:gd name="connsiteY5" fmla="*/ 4191000 h 4349751"/>
              <a:gd name="connsiteX6" fmla="*/ 2037 w 6817408"/>
              <a:gd name="connsiteY6" fmla="*/ 4254500 h 4349751"/>
              <a:gd name="connsiteX7" fmla="*/ 2036 w 6817408"/>
              <a:gd name="connsiteY7" fmla="*/ 179917 h 4349751"/>
              <a:gd name="connsiteX0" fmla="*/ 2036 w 6817408"/>
              <a:gd name="connsiteY0" fmla="*/ 391584 h 4561418"/>
              <a:gd name="connsiteX1" fmla="*/ 4785495 w 6817408"/>
              <a:gd name="connsiteY1" fmla="*/ 0 h 4561418"/>
              <a:gd name="connsiteX2" fmla="*/ 6817408 w 6817408"/>
              <a:gd name="connsiteY2" fmla="*/ 2518834 h 4561418"/>
              <a:gd name="connsiteX3" fmla="*/ 5187644 w 6817408"/>
              <a:gd name="connsiteY3" fmla="*/ 4455584 h 4561418"/>
              <a:gd name="connsiteX4" fmla="*/ 4605586 w 6817408"/>
              <a:gd name="connsiteY4" fmla="*/ 4561418 h 4561418"/>
              <a:gd name="connsiteX5" fmla="*/ 4055278 w 6817408"/>
              <a:gd name="connsiteY5" fmla="*/ 4402667 h 4561418"/>
              <a:gd name="connsiteX6" fmla="*/ 2037 w 6817408"/>
              <a:gd name="connsiteY6" fmla="*/ 4466167 h 4561418"/>
              <a:gd name="connsiteX7" fmla="*/ 2036 w 6817408"/>
              <a:gd name="connsiteY7" fmla="*/ 391584 h 4561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17408" h="4561418">
                <a:moveTo>
                  <a:pt x="2036" y="391584"/>
                </a:moveTo>
                <a:lnTo>
                  <a:pt x="4785495" y="0"/>
                </a:lnTo>
                <a:lnTo>
                  <a:pt x="6817408" y="2518834"/>
                </a:lnTo>
                <a:lnTo>
                  <a:pt x="5187644" y="4455584"/>
                </a:lnTo>
                <a:lnTo>
                  <a:pt x="4605586" y="4561418"/>
                </a:lnTo>
                <a:lnTo>
                  <a:pt x="4055278" y="4402667"/>
                </a:lnTo>
                <a:lnTo>
                  <a:pt x="2037" y="4466167"/>
                </a:lnTo>
                <a:cubicBezTo>
                  <a:pt x="-5018" y="2952750"/>
                  <a:pt x="9091" y="1905001"/>
                  <a:pt x="2036" y="391584"/>
                </a:cubicBezTo>
                <a:close/>
              </a:path>
            </a:pathLst>
          </a:custGeom>
          <a:solidFill>
            <a:schemeClr val="accent4">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74" tIns="34288" rIns="68574" bIns="34288" numCol="1" spcCol="0" rtlCol="0" fromWordArt="0" anchor="ctr" anchorCtr="0" forceAA="0" compatLnSpc="1">
            <a:prstTxWarp prst="textNoShape">
              <a:avLst/>
            </a:prstTxWarp>
            <a:noAutofit/>
          </a:bodyPr>
          <a:lstStyle/>
          <a:p>
            <a:pPr algn="ctr" defTabSz="685748" fontAlgn="auto">
              <a:lnSpc>
                <a:spcPct val="90000"/>
              </a:lnSpc>
              <a:spcBef>
                <a:spcPts val="0"/>
              </a:spcBef>
              <a:spcAft>
                <a:spcPts val="0"/>
              </a:spcAft>
            </a:pPr>
            <a:endParaRPr lang="en-US" sz="1400" dirty="0">
              <a:solidFill>
                <a:srgbClr val="007395"/>
              </a:solidFill>
            </a:endParaRPr>
          </a:p>
        </p:txBody>
      </p:sp>
      <p:sp>
        <p:nvSpPr>
          <p:cNvPr id="17" name="Freeform 16"/>
          <p:cNvSpPr/>
          <p:nvPr userDrawn="1"/>
        </p:nvSpPr>
        <p:spPr>
          <a:xfrm>
            <a:off x="3543538" y="1481666"/>
            <a:ext cx="1624896" cy="3360208"/>
          </a:xfrm>
          <a:custGeom>
            <a:avLst/>
            <a:gdLst>
              <a:gd name="connsiteX0" fmla="*/ 0 w 2137741"/>
              <a:gd name="connsiteY0" fmla="*/ 0 h 4423833"/>
              <a:gd name="connsiteX1" fmla="*/ 2137741 w 2137741"/>
              <a:gd name="connsiteY1" fmla="*/ 2476500 h 4423833"/>
              <a:gd name="connsiteX2" fmla="*/ 476230 w 2137741"/>
              <a:gd name="connsiteY2" fmla="*/ 4423833 h 4423833"/>
              <a:gd name="connsiteX3" fmla="*/ 1915501 w 2137741"/>
              <a:gd name="connsiteY3" fmla="*/ 2518833 h 4423833"/>
              <a:gd name="connsiteX4" fmla="*/ 0 w 2137741"/>
              <a:gd name="connsiteY4" fmla="*/ 0 h 4423833"/>
              <a:gd name="connsiteX0" fmla="*/ 0 w 2158908"/>
              <a:gd name="connsiteY0" fmla="*/ 0 h 4409721"/>
              <a:gd name="connsiteX1" fmla="*/ 2158908 w 2158908"/>
              <a:gd name="connsiteY1" fmla="*/ 2462388 h 4409721"/>
              <a:gd name="connsiteX2" fmla="*/ 497397 w 2158908"/>
              <a:gd name="connsiteY2" fmla="*/ 4409721 h 4409721"/>
              <a:gd name="connsiteX3" fmla="*/ 1936668 w 2158908"/>
              <a:gd name="connsiteY3" fmla="*/ 2504721 h 4409721"/>
              <a:gd name="connsiteX4" fmla="*/ 0 w 2158908"/>
              <a:gd name="connsiteY4" fmla="*/ 0 h 4409721"/>
              <a:gd name="connsiteX0" fmla="*/ 0 w 2158908"/>
              <a:gd name="connsiteY0" fmla="*/ 0 h 4409721"/>
              <a:gd name="connsiteX1" fmla="*/ 2158908 w 2158908"/>
              <a:gd name="connsiteY1" fmla="*/ 2462388 h 4409721"/>
              <a:gd name="connsiteX2" fmla="*/ 490341 w 2158908"/>
              <a:gd name="connsiteY2" fmla="*/ 4409721 h 4409721"/>
              <a:gd name="connsiteX3" fmla="*/ 1936668 w 2158908"/>
              <a:gd name="connsiteY3" fmla="*/ 2504721 h 4409721"/>
              <a:gd name="connsiteX4" fmla="*/ 0 w 2158908"/>
              <a:gd name="connsiteY4" fmla="*/ 0 h 4409721"/>
              <a:gd name="connsiteX0" fmla="*/ 0 w 2130685"/>
              <a:gd name="connsiteY0" fmla="*/ 0 h 4430888"/>
              <a:gd name="connsiteX1" fmla="*/ 2130685 w 2130685"/>
              <a:gd name="connsiteY1" fmla="*/ 2483555 h 4430888"/>
              <a:gd name="connsiteX2" fmla="*/ 462118 w 2130685"/>
              <a:gd name="connsiteY2" fmla="*/ 4430888 h 4430888"/>
              <a:gd name="connsiteX3" fmla="*/ 1908445 w 2130685"/>
              <a:gd name="connsiteY3" fmla="*/ 2525888 h 4430888"/>
              <a:gd name="connsiteX4" fmla="*/ 0 w 2130685"/>
              <a:gd name="connsiteY4" fmla="*/ 0 h 4430888"/>
              <a:gd name="connsiteX0" fmla="*/ 0 w 2165964"/>
              <a:gd name="connsiteY0" fmla="*/ 0 h 4480277"/>
              <a:gd name="connsiteX1" fmla="*/ 2165964 w 2165964"/>
              <a:gd name="connsiteY1" fmla="*/ 2532944 h 4480277"/>
              <a:gd name="connsiteX2" fmla="*/ 497397 w 2165964"/>
              <a:gd name="connsiteY2" fmla="*/ 4480277 h 4480277"/>
              <a:gd name="connsiteX3" fmla="*/ 1943724 w 2165964"/>
              <a:gd name="connsiteY3" fmla="*/ 2575277 h 4480277"/>
              <a:gd name="connsiteX4" fmla="*/ 0 w 2165964"/>
              <a:gd name="connsiteY4" fmla="*/ 0 h 44802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5964" h="4480277">
                <a:moveTo>
                  <a:pt x="0" y="0"/>
                </a:moveTo>
                <a:lnTo>
                  <a:pt x="2165964" y="2532944"/>
                </a:lnTo>
                <a:lnTo>
                  <a:pt x="497397" y="4480277"/>
                </a:lnTo>
                <a:lnTo>
                  <a:pt x="1943724" y="2575277"/>
                </a:lnTo>
                <a:lnTo>
                  <a:pt x="0" y="0"/>
                </a:lnTo>
                <a:close/>
              </a:path>
            </a:pathLst>
          </a:cu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74" tIns="34288" rIns="68574" bIns="34288" numCol="1" spcCol="0" rtlCol="0" fromWordArt="0" anchor="ctr" anchorCtr="0" forceAA="0" compatLnSpc="1">
            <a:prstTxWarp prst="textNoShape">
              <a:avLst/>
            </a:prstTxWarp>
            <a:noAutofit/>
          </a:bodyPr>
          <a:lstStyle/>
          <a:p>
            <a:pPr algn="ctr" defTabSz="685748" fontAlgn="auto">
              <a:lnSpc>
                <a:spcPct val="90000"/>
              </a:lnSpc>
              <a:spcBef>
                <a:spcPts val="0"/>
              </a:spcBef>
              <a:spcAft>
                <a:spcPts val="0"/>
              </a:spcAft>
            </a:pPr>
            <a:endParaRPr lang="en-US" sz="1400" dirty="0">
              <a:solidFill>
                <a:srgbClr val="FFFFFF"/>
              </a:solidFill>
            </a:endParaRPr>
          </a:p>
        </p:txBody>
      </p:sp>
      <p:sp>
        <p:nvSpPr>
          <p:cNvPr id="6" name="Text Placeholder 12"/>
          <p:cNvSpPr>
            <a:spLocks noGrp="1"/>
          </p:cNvSpPr>
          <p:nvPr>
            <p:ph type="body" sz="quarter" idx="13" hasCustomPrompt="1"/>
          </p:nvPr>
        </p:nvSpPr>
        <p:spPr>
          <a:xfrm>
            <a:off x="398964" y="1030306"/>
            <a:ext cx="8346072" cy="257474"/>
          </a:xfrm>
        </p:spPr>
        <p:txBody>
          <a:bodyPr>
            <a:noAutofit/>
          </a:bodyPr>
          <a:lstStyle>
            <a:lvl1pPr marL="1191" indent="0">
              <a:spcBef>
                <a:spcPts val="0"/>
              </a:spcBef>
              <a:buFontTx/>
              <a:buNone/>
              <a:defRPr sz="1800" b="1" baseline="0">
                <a:solidFill>
                  <a:schemeClr val="bg1"/>
                </a:solidFill>
              </a:defRPr>
            </a:lvl1pPr>
            <a:lvl2pPr marL="1191" indent="0">
              <a:buFontTx/>
              <a:buNone/>
              <a:defRPr sz="1800"/>
            </a:lvl2pPr>
            <a:lvl3pPr marL="1191" indent="0">
              <a:buFontTx/>
              <a:buNone/>
              <a:defRPr sz="1800"/>
            </a:lvl3pPr>
            <a:lvl4pPr marL="1191" indent="0">
              <a:buFontTx/>
              <a:buNone/>
              <a:defRPr sz="1800"/>
            </a:lvl4pPr>
            <a:lvl5pPr marL="1191" indent="0">
              <a:buFontTx/>
              <a:buNone/>
              <a:defRPr sz="1800"/>
            </a:lvl5pPr>
            <a:lvl6pPr marL="1191" indent="0">
              <a:buFontTx/>
              <a:buNone/>
              <a:defRPr sz="1800"/>
            </a:lvl6pPr>
            <a:lvl7pPr marL="1191" indent="0">
              <a:buFontTx/>
              <a:buNone/>
              <a:defRPr sz="1800"/>
            </a:lvl7pPr>
            <a:lvl8pPr marL="1191" indent="0">
              <a:buFontTx/>
              <a:buNone/>
              <a:defRPr sz="1800"/>
            </a:lvl8pPr>
            <a:lvl9pPr marL="1191" indent="0">
              <a:buFontTx/>
              <a:buNone/>
              <a:defRPr sz="1800"/>
            </a:lvl9pPr>
          </a:lstStyle>
          <a:p>
            <a:pPr lvl="0"/>
            <a:r>
              <a:rPr dirty="0"/>
              <a:t>Click to add subtitle</a:t>
            </a:r>
          </a:p>
        </p:txBody>
      </p:sp>
      <p:sp>
        <p:nvSpPr>
          <p:cNvPr id="7" name="Title 6"/>
          <p:cNvSpPr>
            <a:spLocks noGrp="1"/>
          </p:cNvSpPr>
          <p:nvPr>
            <p:ph type="title"/>
          </p:nvPr>
        </p:nvSpPr>
        <p:spPr/>
        <p:txBody>
          <a:bodyPr/>
          <a:lstStyle>
            <a:lvl1pPr>
              <a:defRPr>
                <a:solidFill>
                  <a:schemeClr val="bg1"/>
                </a:solidFill>
              </a:defRPr>
            </a:lvl1pPr>
          </a:lstStyle>
          <a:p>
            <a:r>
              <a:rPr lang="en-US" smtClean="0"/>
              <a:t>Click to edit Master title style</a:t>
            </a:r>
            <a:endParaRPr dirty="0"/>
          </a:p>
        </p:txBody>
      </p:sp>
      <p:grpSp>
        <p:nvGrpSpPr>
          <p:cNvPr id="3" name="Group 7"/>
          <p:cNvGrpSpPr/>
          <p:nvPr userDrawn="1"/>
        </p:nvGrpSpPr>
        <p:grpSpPr>
          <a:xfrm>
            <a:off x="-215" y="0"/>
            <a:ext cx="9144430" cy="5143500"/>
            <a:chOff x="0" y="0"/>
            <a:chExt cx="12189398" cy="6858000"/>
          </a:xfrm>
          <a:solidFill>
            <a:srgbClr val="D8E1E6"/>
          </a:solidFill>
        </p:grpSpPr>
        <p:sp>
          <p:nvSpPr>
            <p:cNvPr id="9" name="Rectangle 8"/>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48" fontAlgn="auto">
                <a:spcBef>
                  <a:spcPts val="0"/>
                </a:spcBef>
                <a:spcAft>
                  <a:spcPts val="0"/>
                </a:spcAft>
              </a:pPr>
              <a:endParaRPr sz="1400" dirty="0">
                <a:solidFill>
                  <a:srgbClr val="FFFFFF"/>
                </a:solidFill>
              </a:endParaRPr>
            </a:p>
          </p:txBody>
        </p:sp>
        <p:sp>
          <p:nvSpPr>
            <p:cNvPr id="10" name="Rectangle 9"/>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48" fontAlgn="auto">
                <a:spcBef>
                  <a:spcPts val="0"/>
                </a:spcBef>
                <a:spcAft>
                  <a:spcPts val="0"/>
                </a:spcAft>
              </a:pPr>
              <a:endParaRPr sz="1400" dirty="0">
                <a:solidFill>
                  <a:srgbClr val="FFFFFF"/>
                </a:solidFill>
              </a:endParaRPr>
            </a:p>
          </p:txBody>
        </p:sp>
        <p:sp>
          <p:nvSpPr>
            <p:cNvPr id="11" name="Rectangle 10"/>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48" fontAlgn="auto">
                <a:spcBef>
                  <a:spcPts val="0"/>
                </a:spcBef>
                <a:spcAft>
                  <a:spcPts val="0"/>
                </a:spcAft>
              </a:pPr>
              <a:endParaRPr sz="1400" dirty="0">
                <a:solidFill>
                  <a:srgbClr val="FFFFFF"/>
                </a:solidFill>
              </a:endParaRPr>
            </a:p>
          </p:txBody>
        </p:sp>
        <p:sp>
          <p:nvSpPr>
            <p:cNvPr id="12" name="Rectangle 11"/>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48" fontAlgn="auto">
                <a:spcBef>
                  <a:spcPts val="0"/>
                </a:spcBef>
                <a:spcAft>
                  <a:spcPts val="0"/>
                </a:spcAft>
              </a:pPr>
              <a:endParaRPr sz="1400" dirty="0">
                <a:solidFill>
                  <a:srgbClr val="FFFFFF"/>
                </a:solidFill>
              </a:endParaRPr>
            </a:p>
          </p:txBody>
        </p:sp>
      </p:grpSp>
      <p:sp>
        <p:nvSpPr>
          <p:cNvPr id="13" name="TextBox 12"/>
          <p:cNvSpPr txBox="1"/>
          <p:nvPr userDrawn="1"/>
        </p:nvSpPr>
        <p:spPr>
          <a:xfrm>
            <a:off x="3951894" y="4917186"/>
            <a:ext cx="2400925" cy="137160"/>
          </a:xfrm>
          <a:prstGeom prst="rect">
            <a:avLst/>
          </a:prstGeom>
          <a:noFill/>
        </p:spPr>
        <p:txBody>
          <a:bodyPr vert="horz" wrap="none" lIns="0" tIns="0" rIns="0" bIns="0" rtlCol="0" anchor="ctr" anchorCtr="0">
            <a:noAutofit/>
          </a:bodyPr>
          <a:lstStyle/>
          <a:p>
            <a:pPr algn="r" defTabSz="685748" fontAlgn="auto">
              <a:spcBef>
                <a:spcPts val="0"/>
              </a:spcBef>
              <a:spcAft>
                <a:spcPts val="0"/>
              </a:spcAft>
            </a:pPr>
            <a:r>
              <a:rPr sz="600" dirty="0">
                <a:solidFill>
                  <a:srgbClr val="58595B"/>
                </a:solidFill>
                <a:latin typeface="Calibri"/>
                <a:ea typeface="+mn-ea"/>
              </a:rPr>
              <a:t>Copyright © </a:t>
            </a:r>
            <a:r>
              <a:rPr lang="en-US" sz="600" dirty="0" smtClean="0">
                <a:solidFill>
                  <a:srgbClr val="58595B"/>
                </a:solidFill>
                <a:latin typeface="Calibri"/>
                <a:ea typeface="+mn-ea"/>
              </a:rPr>
              <a:t>2017,</a:t>
            </a:r>
            <a:r>
              <a:rPr sz="600" dirty="0" smtClean="0">
                <a:solidFill>
                  <a:srgbClr val="58595B"/>
                </a:solidFill>
                <a:latin typeface="Calibri"/>
                <a:ea typeface="+mn-ea"/>
              </a:rPr>
              <a:t> </a:t>
            </a:r>
            <a:r>
              <a:rPr sz="600" dirty="0">
                <a:solidFill>
                  <a:srgbClr val="58595B"/>
                </a:solidFill>
                <a:latin typeface="Calibri"/>
                <a:ea typeface="+mn-ea"/>
              </a:rPr>
              <a:t>Oracle and/or its affiliates. All rights reserved.  </a:t>
            </a:r>
          </a:p>
        </p:txBody>
      </p:sp>
      <p:pic>
        <p:nvPicPr>
          <p:cNvPr id="14" name="Picture 13" descr="Oracle logo in white on red staging background"/>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97868" y="4697730"/>
            <a:ext cx="1219171" cy="445770"/>
          </a:xfrm>
          <a:prstGeom prst="rect">
            <a:avLst/>
          </a:prstGeom>
        </p:spPr>
      </p:pic>
      <p:sp>
        <p:nvSpPr>
          <p:cNvPr id="5" name="Slide Number Placeholder 4"/>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Tree>
    <p:extLst>
      <p:ext uri="{BB962C8B-B14F-4D97-AF65-F5344CB8AC3E}">
        <p14:creationId xmlns:p14="http://schemas.microsoft.com/office/powerpoint/2010/main" val="542626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Tree>
    <p:extLst>
      <p:ext uri="{BB962C8B-B14F-4D97-AF65-F5344CB8AC3E}">
        <p14:creationId xmlns:p14="http://schemas.microsoft.com/office/powerpoint/2010/main" val="3608229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6_Title-Only">
    <p:spTree>
      <p:nvGrpSpPr>
        <p:cNvPr id="1" name=""/>
        <p:cNvGrpSpPr/>
        <p:nvPr/>
      </p:nvGrpSpPr>
      <p:grpSpPr>
        <a:xfrm>
          <a:off x="0" y="0"/>
          <a:ext cx="0" cy="0"/>
          <a:chOff x="0" y="0"/>
          <a:chExt cx="0" cy="0"/>
        </a:xfrm>
      </p:grpSpPr>
      <p:pic>
        <p:nvPicPr>
          <p:cNvPr id="13" name="Picture 12"/>
          <p:cNvPicPr>
            <a:picLocks noChangeAspect="1"/>
          </p:cNvPicPr>
          <p:nvPr userDrawn="1"/>
        </p:nvPicPr>
        <p:blipFill rotWithShape="1">
          <a:blip r:embed="rId2" cstate="screen">
            <a:alphaModFix amt="63000"/>
            <a:extLst>
              <a:ext uri="{28A0092B-C50C-407E-A947-70E740481C1C}">
                <a14:useLocalDpi xmlns:a14="http://schemas.microsoft.com/office/drawing/2010/main"/>
              </a:ext>
            </a:extLst>
          </a:blip>
          <a:srcRect/>
          <a:stretch/>
        </p:blipFill>
        <p:spPr>
          <a:xfrm>
            <a:off x="137891" y="45720"/>
            <a:ext cx="8954039" cy="4995653"/>
          </a:xfrm>
          <a:prstGeom prst="rect">
            <a:avLst/>
          </a:prstGeom>
        </p:spPr>
      </p:pic>
      <p:sp>
        <p:nvSpPr>
          <p:cNvPr id="3" name="Freeform 2"/>
          <p:cNvSpPr/>
          <p:nvPr userDrawn="1"/>
        </p:nvSpPr>
        <p:spPr>
          <a:xfrm>
            <a:off x="4554992" y="54428"/>
            <a:ext cx="4509619" cy="480786"/>
          </a:xfrm>
          <a:custGeom>
            <a:avLst/>
            <a:gdLst>
              <a:gd name="connsiteX0" fmla="*/ 0 w 6011259"/>
              <a:gd name="connsiteY0" fmla="*/ 0 h 701524"/>
              <a:gd name="connsiteX1" fmla="*/ 858751 w 6011259"/>
              <a:gd name="connsiteY1" fmla="*/ 701524 h 701524"/>
              <a:gd name="connsiteX2" fmla="*/ 6011259 w 6011259"/>
              <a:gd name="connsiteY2" fmla="*/ 120953 h 701524"/>
              <a:gd name="connsiteX3" fmla="*/ 0 w 6011259"/>
              <a:gd name="connsiteY3" fmla="*/ 0 h 701524"/>
              <a:gd name="connsiteX0" fmla="*/ 0 w 6011259"/>
              <a:gd name="connsiteY0" fmla="*/ 0 h 641048"/>
              <a:gd name="connsiteX1" fmla="*/ 4475182 w 6011259"/>
              <a:gd name="connsiteY1" fmla="*/ 641048 h 641048"/>
              <a:gd name="connsiteX2" fmla="*/ 6011259 w 6011259"/>
              <a:gd name="connsiteY2" fmla="*/ 120953 h 641048"/>
              <a:gd name="connsiteX3" fmla="*/ 0 w 6011259"/>
              <a:gd name="connsiteY3" fmla="*/ 0 h 641048"/>
            </a:gdLst>
            <a:ahLst/>
            <a:cxnLst>
              <a:cxn ang="0">
                <a:pos x="connsiteX0" y="connsiteY0"/>
              </a:cxn>
              <a:cxn ang="0">
                <a:pos x="connsiteX1" y="connsiteY1"/>
              </a:cxn>
              <a:cxn ang="0">
                <a:pos x="connsiteX2" y="connsiteY2"/>
              </a:cxn>
              <a:cxn ang="0">
                <a:pos x="connsiteX3" y="connsiteY3"/>
              </a:cxn>
            </a:cxnLst>
            <a:rect l="l" t="t" r="r" b="b"/>
            <a:pathLst>
              <a:path w="6011259" h="641048">
                <a:moveTo>
                  <a:pt x="0" y="0"/>
                </a:moveTo>
                <a:lnTo>
                  <a:pt x="4475182" y="641048"/>
                </a:lnTo>
                <a:lnTo>
                  <a:pt x="6011259" y="120953"/>
                </a:lnTo>
                <a:lnTo>
                  <a:pt x="0" y="0"/>
                </a:lnTo>
                <a:close/>
              </a:path>
            </a:pathLst>
          </a:cu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74" tIns="34288" rIns="68574" bIns="34288" numCol="1" spcCol="0" rtlCol="0" fromWordArt="0" anchor="ctr" anchorCtr="0" forceAA="0" compatLnSpc="1">
            <a:prstTxWarp prst="textNoShape">
              <a:avLst/>
            </a:prstTxWarp>
            <a:noAutofit/>
          </a:bodyPr>
          <a:lstStyle/>
          <a:p>
            <a:pPr algn="ctr" defTabSz="685748" fontAlgn="auto">
              <a:lnSpc>
                <a:spcPct val="90000"/>
              </a:lnSpc>
              <a:spcBef>
                <a:spcPts val="0"/>
              </a:spcBef>
              <a:spcAft>
                <a:spcPts val="0"/>
              </a:spcAft>
            </a:pPr>
            <a:endParaRPr lang="en-US" sz="1400" dirty="0">
              <a:solidFill>
                <a:srgbClr val="FFFFFF"/>
              </a:solidFill>
            </a:endParaRPr>
          </a:p>
        </p:txBody>
      </p:sp>
      <p:sp>
        <p:nvSpPr>
          <p:cNvPr id="5" name="Slide Number Placeholder 4"/>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
        <p:nvSpPr>
          <p:cNvPr id="16" name="Freeform 15"/>
          <p:cNvSpPr/>
          <p:nvPr userDrawn="1"/>
        </p:nvSpPr>
        <p:spPr>
          <a:xfrm rot="10973390" flipV="1">
            <a:off x="2724236" y="-69358"/>
            <a:ext cx="5887983" cy="773418"/>
          </a:xfrm>
          <a:custGeom>
            <a:avLst/>
            <a:gdLst>
              <a:gd name="connsiteX0" fmla="*/ 36992 w 8483472"/>
              <a:gd name="connsiteY0" fmla="*/ 1010977 h 1010977"/>
              <a:gd name="connsiteX1" fmla="*/ 8483472 w 8483472"/>
              <a:gd name="connsiteY1" fmla="*/ 12329 h 1010977"/>
              <a:gd name="connsiteX2" fmla="*/ 0 w 8483472"/>
              <a:gd name="connsiteY2" fmla="*/ 0 h 1010977"/>
              <a:gd name="connsiteX3" fmla="*/ 36992 w 8483472"/>
              <a:gd name="connsiteY3" fmla="*/ 1010977 h 1010977"/>
              <a:gd name="connsiteX0" fmla="*/ 12331 w 8483472"/>
              <a:gd name="connsiteY0" fmla="*/ 1023306 h 1023306"/>
              <a:gd name="connsiteX1" fmla="*/ 8483472 w 8483472"/>
              <a:gd name="connsiteY1" fmla="*/ 12329 h 1023306"/>
              <a:gd name="connsiteX2" fmla="*/ 0 w 8483472"/>
              <a:gd name="connsiteY2" fmla="*/ 0 h 1023306"/>
              <a:gd name="connsiteX3" fmla="*/ 12331 w 8483472"/>
              <a:gd name="connsiteY3" fmla="*/ 1023306 h 1023306"/>
              <a:gd name="connsiteX0" fmla="*/ 0 w 8483472"/>
              <a:gd name="connsiteY0" fmla="*/ 1035635 h 1035635"/>
              <a:gd name="connsiteX1" fmla="*/ 8483472 w 8483472"/>
              <a:gd name="connsiteY1" fmla="*/ 12329 h 1035635"/>
              <a:gd name="connsiteX2" fmla="*/ 0 w 8483472"/>
              <a:gd name="connsiteY2" fmla="*/ 0 h 1035635"/>
              <a:gd name="connsiteX3" fmla="*/ 0 w 8483472"/>
              <a:gd name="connsiteY3" fmla="*/ 1035635 h 1035635"/>
              <a:gd name="connsiteX0" fmla="*/ 0 w 8471142"/>
              <a:gd name="connsiteY0" fmla="*/ 1035635 h 1035635"/>
              <a:gd name="connsiteX1" fmla="*/ 8471142 w 8471142"/>
              <a:gd name="connsiteY1" fmla="*/ 0 h 1035635"/>
              <a:gd name="connsiteX2" fmla="*/ 0 w 8471142"/>
              <a:gd name="connsiteY2" fmla="*/ 0 h 1035635"/>
              <a:gd name="connsiteX3" fmla="*/ 0 w 8471142"/>
              <a:gd name="connsiteY3" fmla="*/ 1035635 h 1035635"/>
              <a:gd name="connsiteX0" fmla="*/ 0 w 7990247"/>
              <a:gd name="connsiteY0" fmla="*/ 1060293 h 1060293"/>
              <a:gd name="connsiteX1" fmla="*/ 7990247 w 7990247"/>
              <a:gd name="connsiteY1" fmla="*/ 0 h 1060293"/>
              <a:gd name="connsiteX2" fmla="*/ 0 w 7990247"/>
              <a:gd name="connsiteY2" fmla="*/ 24658 h 1060293"/>
              <a:gd name="connsiteX3" fmla="*/ 0 w 7990247"/>
              <a:gd name="connsiteY3" fmla="*/ 1060293 h 1060293"/>
              <a:gd name="connsiteX0" fmla="*/ 0 w 8002578"/>
              <a:gd name="connsiteY0" fmla="*/ 826042 h 826042"/>
              <a:gd name="connsiteX1" fmla="*/ 8002578 w 8002578"/>
              <a:gd name="connsiteY1" fmla="*/ 0 h 826042"/>
              <a:gd name="connsiteX2" fmla="*/ 12331 w 8002578"/>
              <a:gd name="connsiteY2" fmla="*/ 24658 h 826042"/>
              <a:gd name="connsiteX3" fmla="*/ 0 w 8002578"/>
              <a:gd name="connsiteY3" fmla="*/ 826042 h 826042"/>
              <a:gd name="connsiteX0" fmla="*/ 0 w 8002578"/>
              <a:gd name="connsiteY0" fmla="*/ 826042 h 826042"/>
              <a:gd name="connsiteX1" fmla="*/ 8002578 w 8002578"/>
              <a:gd name="connsiteY1" fmla="*/ 0 h 826042"/>
              <a:gd name="connsiteX2" fmla="*/ 2409 w 8002578"/>
              <a:gd name="connsiteY2" fmla="*/ 14736 h 826042"/>
              <a:gd name="connsiteX3" fmla="*/ 0 w 8002578"/>
              <a:gd name="connsiteY3" fmla="*/ 826042 h 826042"/>
              <a:gd name="connsiteX0" fmla="*/ 0 w 8002578"/>
              <a:gd name="connsiteY0" fmla="*/ 1696900 h 1696900"/>
              <a:gd name="connsiteX1" fmla="*/ 8002578 w 8002578"/>
              <a:gd name="connsiteY1" fmla="*/ 0 h 1696900"/>
              <a:gd name="connsiteX2" fmla="*/ 2409 w 8002578"/>
              <a:gd name="connsiteY2" fmla="*/ 14736 h 1696900"/>
              <a:gd name="connsiteX3" fmla="*/ 0 w 8002578"/>
              <a:gd name="connsiteY3" fmla="*/ 1696900 h 1696900"/>
              <a:gd name="connsiteX0" fmla="*/ 0 w 3140352"/>
              <a:gd name="connsiteY0" fmla="*/ 1708995 h 1708995"/>
              <a:gd name="connsiteX1" fmla="*/ 3140352 w 3140352"/>
              <a:gd name="connsiteY1" fmla="*/ 0 h 1708995"/>
              <a:gd name="connsiteX2" fmla="*/ 2409 w 3140352"/>
              <a:gd name="connsiteY2" fmla="*/ 26831 h 1708995"/>
              <a:gd name="connsiteX3" fmla="*/ 0 w 3140352"/>
              <a:gd name="connsiteY3" fmla="*/ 1708995 h 1708995"/>
              <a:gd name="connsiteX0" fmla="*/ 9686 w 3137943"/>
              <a:gd name="connsiteY0" fmla="*/ 1285662 h 1285662"/>
              <a:gd name="connsiteX1" fmla="*/ 3137943 w 3137943"/>
              <a:gd name="connsiteY1" fmla="*/ 0 h 1285662"/>
              <a:gd name="connsiteX2" fmla="*/ 0 w 3137943"/>
              <a:gd name="connsiteY2" fmla="*/ 26831 h 1285662"/>
              <a:gd name="connsiteX3" fmla="*/ 9686 w 3137943"/>
              <a:gd name="connsiteY3" fmla="*/ 1285662 h 1285662"/>
              <a:gd name="connsiteX0" fmla="*/ 720 w 3141072"/>
              <a:gd name="connsiteY0" fmla="*/ 1321947 h 1321947"/>
              <a:gd name="connsiteX1" fmla="*/ 3141072 w 3141072"/>
              <a:gd name="connsiteY1" fmla="*/ 0 h 1321947"/>
              <a:gd name="connsiteX2" fmla="*/ 3129 w 3141072"/>
              <a:gd name="connsiteY2" fmla="*/ 26831 h 1321947"/>
              <a:gd name="connsiteX3" fmla="*/ 720 w 3141072"/>
              <a:gd name="connsiteY3" fmla="*/ 1321947 h 1321947"/>
              <a:gd name="connsiteX0" fmla="*/ 720 w 4822289"/>
              <a:gd name="connsiteY0" fmla="*/ 1309852 h 1309852"/>
              <a:gd name="connsiteX1" fmla="*/ 4822289 w 4822289"/>
              <a:gd name="connsiteY1" fmla="*/ 0 h 1309852"/>
              <a:gd name="connsiteX2" fmla="*/ 3129 w 4822289"/>
              <a:gd name="connsiteY2" fmla="*/ 14736 h 1309852"/>
              <a:gd name="connsiteX3" fmla="*/ 720 w 4822289"/>
              <a:gd name="connsiteY3" fmla="*/ 1309852 h 1309852"/>
              <a:gd name="connsiteX0" fmla="*/ 339 w 4834003"/>
              <a:gd name="connsiteY0" fmla="*/ 1188900 h 1188900"/>
              <a:gd name="connsiteX1" fmla="*/ 4834003 w 4834003"/>
              <a:gd name="connsiteY1" fmla="*/ 0 h 1188900"/>
              <a:gd name="connsiteX2" fmla="*/ 14843 w 4834003"/>
              <a:gd name="connsiteY2" fmla="*/ 14736 h 1188900"/>
              <a:gd name="connsiteX3" fmla="*/ 339 w 4834003"/>
              <a:gd name="connsiteY3" fmla="*/ 1188900 h 1188900"/>
              <a:gd name="connsiteX0" fmla="*/ 339 w 2960834"/>
              <a:gd name="connsiteY0" fmla="*/ 1188900 h 1188900"/>
              <a:gd name="connsiteX1" fmla="*/ 2960834 w 2960834"/>
              <a:gd name="connsiteY1" fmla="*/ 0 h 1188900"/>
              <a:gd name="connsiteX2" fmla="*/ 14843 w 2960834"/>
              <a:gd name="connsiteY2" fmla="*/ 14736 h 1188900"/>
              <a:gd name="connsiteX3" fmla="*/ 339 w 2960834"/>
              <a:gd name="connsiteY3" fmla="*/ 1188900 h 1188900"/>
              <a:gd name="connsiteX0" fmla="*/ 631 w 2950543"/>
              <a:gd name="connsiteY0" fmla="*/ 850233 h 850233"/>
              <a:gd name="connsiteX1" fmla="*/ 2950543 w 2950543"/>
              <a:gd name="connsiteY1" fmla="*/ 0 h 850233"/>
              <a:gd name="connsiteX2" fmla="*/ 4552 w 2950543"/>
              <a:gd name="connsiteY2" fmla="*/ 14736 h 850233"/>
              <a:gd name="connsiteX3" fmla="*/ 631 w 2950543"/>
              <a:gd name="connsiteY3" fmla="*/ 850233 h 850233"/>
              <a:gd name="connsiteX0" fmla="*/ 631 w 3871253"/>
              <a:gd name="connsiteY0" fmla="*/ 871400 h 871400"/>
              <a:gd name="connsiteX1" fmla="*/ 3871253 w 3871253"/>
              <a:gd name="connsiteY1" fmla="*/ 0 h 871400"/>
              <a:gd name="connsiteX2" fmla="*/ 4552 w 3871253"/>
              <a:gd name="connsiteY2" fmla="*/ 35903 h 871400"/>
              <a:gd name="connsiteX3" fmla="*/ 631 w 3871253"/>
              <a:gd name="connsiteY3" fmla="*/ 871400 h 871400"/>
              <a:gd name="connsiteX0" fmla="*/ 631 w 3871253"/>
              <a:gd name="connsiteY0" fmla="*/ 786734 h 786734"/>
              <a:gd name="connsiteX1" fmla="*/ 3871253 w 3871253"/>
              <a:gd name="connsiteY1" fmla="*/ 0 h 786734"/>
              <a:gd name="connsiteX2" fmla="*/ 4552 w 3871253"/>
              <a:gd name="connsiteY2" fmla="*/ 35903 h 786734"/>
              <a:gd name="connsiteX3" fmla="*/ 631 w 3871253"/>
              <a:gd name="connsiteY3" fmla="*/ 786734 h 786734"/>
              <a:gd name="connsiteX0" fmla="*/ 631 w 3098704"/>
              <a:gd name="connsiteY0" fmla="*/ 776151 h 776151"/>
              <a:gd name="connsiteX1" fmla="*/ 3098704 w 3098704"/>
              <a:gd name="connsiteY1" fmla="*/ 0 h 776151"/>
              <a:gd name="connsiteX2" fmla="*/ 4552 w 3098704"/>
              <a:gd name="connsiteY2" fmla="*/ 25320 h 776151"/>
              <a:gd name="connsiteX3" fmla="*/ 631 w 3098704"/>
              <a:gd name="connsiteY3" fmla="*/ 776151 h 776151"/>
              <a:gd name="connsiteX0" fmla="*/ 176 w 3129998"/>
              <a:gd name="connsiteY0" fmla="*/ 871401 h 871401"/>
              <a:gd name="connsiteX1" fmla="*/ 3129998 w 3129998"/>
              <a:gd name="connsiteY1" fmla="*/ 0 h 871401"/>
              <a:gd name="connsiteX2" fmla="*/ 35846 w 3129998"/>
              <a:gd name="connsiteY2" fmla="*/ 25320 h 871401"/>
              <a:gd name="connsiteX3" fmla="*/ 176 w 3129998"/>
              <a:gd name="connsiteY3" fmla="*/ 871401 h 871401"/>
              <a:gd name="connsiteX0" fmla="*/ 176 w 3129998"/>
              <a:gd name="connsiteY0" fmla="*/ 797318 h 797318"/>
              <a:gd name="connsiteX1" fmla="*/ 3129998 w 3129998"/>
              <a:gd name="connsiteY1" fmla="*/ 0 h 797318"/>
              <a:gd name="connsiteX2" fmla="*/ 35846 w 3129998"/>
              <a:gd name="connsiteY2" fmla="*/ 25320 h 797318"/>
              <a:gd name="connsiteX3" fmla="*/ 176 w 3129998"/>
              <a:gd name="connsiteY3" fmla="*/ 797318 h 797318"/>
              <a:gd name="connsiteX0" fmla="*/ 59576 w 3189398"/>
              <a:gd name="connsiteY0" fmla="*/ 797318 h 797318"/>
              <a:gd name="connsiteX1" fmla="*/ 3189398 w 3189398"/>
              <a:gd name="connsiteY1" fmla="*/ 0 h 797318"/>
              <a:gd name="connsiteX2" fmla="*/ 0 w 3189398"/>
              <a:gd name="connsiteY2" fmla="*/ 25320 h 797318"/>
              <a:gd name="connsiteX3" fmla="*/ 59576 w 3189398"/>
              <a:gd name="connsiteY3" fmla="*/ 797318 h 797318"/>
              <a:gd name="connsiteX0" fmla="*/ 59576 w 2469762"/>
              <a:gd name="connsiteY0" fmla="*/ 839651 h 839651"/>
              <a:gd name="connsiteX1" fmla="*/ 2469762 w 2469762"/>
              <a:gd name="connsiteY1" fmla="*/ 0 h 839651"/>
              <a:gd name="connsiteX2" fmla="*/ 0 w 2469762"/>
              <a:gd name="connsiteY2" fmla="*/ 67653 h 839651"/>
              <a:gd name="connsiteX3" fmla="*/ 59576 w 2469762"/>
              <a:gd name="connsiteY3" fmla="*/ 839651 h 839651"/>
              <a:gd name="connsiteX0" fmla="*/ 59576 w 3646066"/>
              <a:gd name="connsiteY0" fmla="*/ 771998 h 771998"/>
              <a:gd name="connsiteX1" fmla="*/ 3646066 w 3646066"/>
              <a:gd name="connsiteY1" fmla="*/ 140082 h 771998"/>
              <a:gd name="connsiteX2" fmla="*/ 0 w 3646066"/>
              <a:gd name="connsiteY2" fmla="*/ 0 h 771998"/>
              <a:gd name="connsiteX3" fmla="*/ 59576 w 3646066"/>
              <a:gd name="connsiteY3" fmla="*/ 771998 h 771998"/>
              <a:gd name="connsiteX0" fmla="*/ 12496 w 3598986"/>
              <a:gd name="connsiteY0" fmla="*/ 864992 h 864992"/>
              <a:gd name="connsiteX1" fmla="*/ 3598986 w 3598986"/>
              <a:gd name="connsiteY1" fmla="*/ 233076 h 864992"/>
              <a:gd name="connsiteX2" fmla="*/ 0 w 3598986"/>
              <a:gd name="connsiteY2" fmla="*/ 0 h 864992"/>
              <a:gd name="connsiteX3" fmla="*/ 12496 w 3598986"/>
              <a:gd name="connsiteY3" fmla="*/ 864992 h 864992"/>
              <a:gd name="connsiteX0" fmla="*/ 12496 w 8708570"/>
              <a:gd name="connsiteY0" fmla="*/ 864992 h 864992"/>
              <a:gd name="connsiteX1" fmla="*/ 8708570 w 8708570"/>
              <a:gd name="connsiteY1" fmla="*/ 411531 h 864992"/>
              <a:gd name="connsiteX2" fmla="*/ 0 w 8708570"/>
              <a:gd name="connsiteY2" fmla="*/ 0 h 864992"/>
              <a:gd name="connsiteX3" fmla="*/ 12496 w 8708570"/>
              <a:gd name="connsiteY3" fmla="*/ 864992 h 864992"/>
              <a:gd name="connsiteX0" fmla="*/ 12496 w 6406271"/>
              <a:gd name="connsiteY0" fmla="*/ 864992 h 864992"/>
              <a:gd name="connsiteX1" fmla="*/ 6406271 w 6406271"/>
              <a:gd name="connsiteY1" fmla="*/ 358892 h 864992"/>
              <a:gd name="connsiteX2" fmla="*/ 0 w 6406271"/>
              <a:gd name="connsiteY2" fmla="*/ 0 h 864992"/>
              <a:gd name="connsiteX3" fmla="*/ 12496 w 6406271"/>
              <a:gd name="connsiteY3" fmla="*/ 864992 h 864992"/>
              <a:gd name="connsiteX0" fmla="*/ 12496 w 6406271"/>
              <a:gd name="connsiteY0" fmla="*/ 864992 h 864992"/>
              <a:gd name="connsiteX1" fmla="*/ 4118976 w 6406271"/>
              <a:gd name="connsiteY1" fmla="*/ 514464 h 864992"/>
              <a:gd name="connsiteX2" fmla="*/ 6406271 w 6406271"/>
              <a:gd name="connsiteY2" fmla="*/ 358892 h 864992"/>
              <a:gd name="connsiteX3" fmla="*/ 0 w 6406271"/>
              <a:gd name="connsiteY3" fmla="*/ 0 h 864992"/>
              <a:gd name="connsiteX4" fmla="*/ 12496 w 6406271"/>
              <a:gd name="connsiteY4" fmla="*/ 864992 h 864992"/>
              <a:gd name="connsiteX0" fmla="*/ 12496 w 6406271"/>
              <a:gd name="connsiteY0" fmla="*/ 864992 h 864992"/>
              <a:gd name="connsiteX1" fmla="*/ 4362265 w 6406271"/>
              <a:gd name="connsiteY1" fmla="*/ 733383 h 864992"/>
              <a:gd name="connsiteX2" fmla="*/ 6406271 w 6406271"/>
              <a:gd name="connsiteY2" fmla="*/ 358892 h 864992"/>
              <a:gd name="connsiteX3" fmla="*/ 0 w 6406271"/>
              <a:gd name="connsiteY3" fmla="*/ 0 h 864992"/>
              <a:gd name="connsiteX4" fmla="*/ 12496 w 6406271"/>
              <a:gd name="connsiteY4" fmla="*/ 864992 h 864992"/>
              <a:gd name="connsiteX0" fmla="*/ 12647 w 6406271"/>
              <a:gd name="connsiteY0" fmla="*/ 547096 h 733383"/>
              <a:gd name="connsiteX1" fmla="*/ 4362265 w 6406271"/>
              <a:gd name="connsiteY1" fmla="*/ 733383 h 733383"/>
              <a:gd name="connsiteX2" fmla="*/ 6406271 w 6406271"/>
              <a:gd name="connsiteY2" fmla="*/ 358892 h 733383"/>
              <a:gd name="connsiteX3" fmla="*/ 0 w 6406271"/>
              <a:gd name="connsiteY3" fmla="*/ 0 h 733383"/>
              <a:gd name="connsiteX4" fmla="*/ 12647 w 6406271"/>
              <a:gd name="connsiteY4" fmla="*/ 547096 h 733383"/>
              <a:gd name="connsiteX0" fmla="*/ 18250 w 6406271"/>
              <a:gd name="connsiteY0" fmla="*/ 436112 h 733383"/>
              <a:gd name="connsiteX1" fmla="*/ 4362265 w 6406271"/>
              <a:gd name="connsiteY1" fmla="*/ 733383 h 733383"/>
              <a:gd name="connsiteX2" fmla="*/ 6406271 w 6406271"/>
              <a:gd name="connsiteY2" fmla="*/ 358892 h 733383"/>
              <a:gd name="connsiteX3" fmla="*/ 0 w 6406271"/>
              <a:gd name="connsiteY3" fmla="*/ 0 h 733383"/>
              <a:gd name="connsiteX4" fmla="*/ 18250 w 6406271"/>
              <a:gd name="connsiteY4" fmla="*/ 436112 h 733383"/>
              <a:gd name="connsiteX0" fmla="*/ 18250 w 6947770"/>
              <a:gd name="connsiteY0" fmla="*/ 436112 h 733383"/>
              <a:gd name="connsiteX1" fmla="*/ 4362265 w 6947770"/>
              <a:gd name="connsiteY1" fmla="*/ 733383 h 733383"/>
              <a:gd name="connsiteX2" fmla="*/ 6947770 w 6947770"/>
              <a:gd name="connsiteY2" fmla="*/ 338541 h 733383"/>
              <a:gd name="connsiteX3" fmla="*/ 0 w 6947770"/>
              <a:gd name="connsiteY3" fmla="*/ 0 h 733383"/>
              <a:gd name="connsiteX4" fmla="*/ 18250 w 6947770"/>
              <a:gd name="connsiteY4" fmla="*/ 436112 h 733383"/>
              <a:gd name="connsiteX0" fmla="*/ 18250 w 6799465"/>
              <a:gd name="connsiteY0" fmla="*/ 436112 h 733383"/>
              <a:gd name="connsiteX1" fmla="*/ 4362265 w 6799465"/>
              <a:gd name="connsiteY1" fmla="*/ 733383 h 733383"/>
              <a:gd name="connsiteX2" fmla="*/ 6799465 w 6799465"/>
              <a:gd name="connsiteY2" fmla="*/ 442321 h 733383"/>
              <a:gd name="connsiteX3" fmla="*/ 0 w 6799465"/>
              <a:gd name="connsiteY3" fmla="*/ 0 h 733383"/>
              <a:gd name="connsiteX4" fmla="*/ 18250 w 6799465"/>
              <a:gd name="connsiteY4" fmla="*/ 436112 h 733383"/>
              <a:gd name="connsiteX0" fmla="*/ 18250 w 6799465"/>
              <a:gd name="connsiteY0" fmla="*/ 436112 h 745236"/>
              <a:gd name="connsiteX1" fmla="*/ 4282185 w 6799465"/>
              <a:gd name="connsiteY1" fmla="*/ 745236 h 745236"/>
              <a:gd name="connsiteX2" fmla="*/ 6799465 w 6799465"/>
              <a:gd name="connsiteY2" fmla="*/ 442321 h 745236"/>
              <a:gd name="connsiteX3" fmla="*/ 0 w 6799465"/>
              <a:gd name="connsiteY3" fmla="*/ 0 h 745236"/>
              <a:gd name="connsiteX4" fmla="*/ 18250 w 6799465"/>
              <a:gd name="connsiteY4" fmla="*/ 436112 h 745236"/>
              <a:gd name="connsiteX0" fmla="*/ 23853 w 6799465"/>
              <a:gd name="connsiteY0" fmla="*/ 325128 h 745236"/>
              <a:gd name="connsiteX1" fmla="*/ 4282185 w 6799465"/>
              <a:gd name="connsiteY1" fmla="*/ 745236 h 745236"/>
              <a:gd name="connsiteX2" fmla="*/ 6799465 w 6799465"/>
              <a:gd name="connsiteY2" fmla="*/ 442321 h 745236"/>
              <a:gd name="connsiteX3" fmla="*/ 0 w 6799465"/>
              <a:gd name="connsiteY3" fmla="*/ 0 h 745236"/>
              <a:gd name="connsiteX4" fmla="*/ 23853 w 6799465"/>
              <a:gd name="connsiteY4" fmla="*/ 325128 h 745236"/>
              <a:gd name="connsiteX0" fmla="*/ 144 w 6845085"/>
              <a:gd name="connsiteY0" fmla="*/ 1068704 h 1068704"/>
              <a:gd name="connsiteX1" fmla="*/ 4327805 w 6845085"/>
              <a:gd name="connsiteY1" fmla="*/ 745236 h 1068704"/>
              <a:gd name="connsiteX2" fmla="*/ 6845085 w 6845085"/>
              <a:gd name="connsiteY2" fmla="*/ 442321 h 1068704"/>
              <a:gd name="connsiteX3" fmla="*/ 45620 w 6845085"/>
              <a:gd name="connsiteY3" fmla="*/ 0 h 1068704"/>
              <a:gd name="connsiteX4" fmla="*/ 144 w 6845085"/>
              <a:gd name="connsiteY4" fmla="*/ 1068704 h 1068704"/>
              <a:gd name="connsiteX0" fmla="*/ 144 w 6592191"/>
              <a:gd name="connsiteY0" fmla="*/ 1068704 h 1068704"/>
              <a:gd name="connsiteX1" fmla="*/ 4327805 w 6592191"/>
              <a:gd name="connsiteY1" fmla="*/ 745236 h 1068704"/>
              <a:gd name="connsiteX2" fmla="*/ 6592191 w 6592191"/>
              <a:gd name="connsiteY2" fmla="*/ 413659 h 1068704"/>
              <a:gd name="connsiteX3" fmla="*/ 45620 w 6592191"/>
              <a:gd name="connsiteY3" fmla="*/ 0 h 1068704"/>
              <a:gd name="connsiteX4" fmla="*/ 144 w 6592191"/>
              <a:gd name="connsiteY4" fmla="*/ 1068704 h 1068704"/>
              <a:gd name="connsiteX0" fmla="*/ 144 w 6782461"/>
              <a:gd name="connsiteY0" fmla="*/ 1068704 h 1068704"/>
              <a:gd name="connsiteX1" fmla="*/ 4327805 w 6782461"/>
              <a:gd name="connsiteY1" fmla="*/ 745236 h 1068704"/>
              <a:gd name="connsiteX2" fmla="*/ 6782461 w 6782461"/>
              <a:gd name="connsiteY2" fmla="*/ 423264 h 1068704"/>
              <a:gd name="connsiteX3" fmla="*/ 45620 w 6782461"/>
              <a:gd name="connsiteY3" fmla="*/ 0 h 1068704"/>
              <a:gd name="connsiteX4" fmla="*/ 144 w 6782461"/>
              <a:gd name="connsiteY4" fmla="*/ 1068704 h 1068704"/>
              <a:gd name="connsiteX0" fmla="*/ 144 w 6782461"/>
              <a:gd name="connsiteY0" fmla="*/ 1068704 h 1068704"/>
              <a:gd name="connsiteX1" fmla="*/ 4375373 w 6782461"/>
              <a:gd name="connsiteY1" fmla="*/ 747637 h 1068704"/>
              <a:gd name="connsiteX2" fmla="*/ 6782461 w 6782461"/>
              <a:gd name="connsiteY2" fmla="*/ 423264 h 1068704"/>
              <a:gd name="connsiteX3" fmla="*/ 45620 w 6782461"/>
              <a:gd name="connsiteY3" fmla="*/ 0 h 1068704"/>
              <a:gd name="connsiteX4" fmla="*/ 144 w 6782461"/>
              <a:gd name="connsiteY4" fmla="*/ 1068704 h 1068704"/>
              <a:gd name="connsiteX0" fmla="*/ 180 w 6771942"/>
              <a:gd name="connsiteY0" fmla="*/ 544695 h 747637"/>
              <a:gd name="connsiteX1" fmla="*/ 4364854 w 6771942"/>
              <a:gd name="connsiteY1" fmla="*/ 747637 h 747637"/>
              <a:gd name="connsiteX2" fmla="*/ 6771942 w 6771942"/>
              <a:gd name="connsiteY2" fmla="*/ 423264 h 747637"/>
              <a:gd name="connsiteX3" fmla="*/ 35101 w 6771942"/>
              <a:gd name="connsiteY3" fmla="*/ 0 h 747637"/>
              <a:gd name="connsiteX4" fmla="*/ 180 w 6771942"/>
              <a:gd name="connsiteY4" fmla="*/ 544695 h 747637"/>
              <a:gd name="connsiteX0" fmla="*/ 180 w 6771942"/>
              <a:gd name="connsiteY0" fmla="*/ 544695 h 969605"/>
              <a:gd name="connsiteX1" fmla="*/ 4353649 w 6771942"/>
              <a:gd name="connsiteY1" fmla="*/ 969605 h 969605"/>
              <a:gd name="connsiteX2" fmla="*/ 6771942 w 6771942"/>
              <a:gd name="connsiteY2" fmla="*/ 423264 h 969605"/>
              <a:gd name="connsiteX3" fmla="*/ 35101 w 6771942"/>
              <a:gd name="connsiteY3" fmla="*/ 0 h 969605"/>
              <a:gd name="connsiteX4" fmla="*/ 180 w 6771942"/>
              <a:gd name="connsiteY4" fmla="*/ 544695 h 969605"/>
              <a:gd name="connsiteX0" fmla="*/ 180 w 6771942"/>
              <a:gd name="connsiteY0" fmla="*/ 544695 h 1142993"/>
              <a:gd name="connsiteX1" fmla="*/ 4429671 w 6771942"/>
              <a:gd name="connsiteY1" fmla="*/ 1142993 h 1142993"/>
              <a:gd name="connsiteX2" fmla="*/ 6771942 w 6771942"/>
              <a:gd name="connsiteY2" fmla="*/ 423264 h 1142993"/>
              <a:gd name="connsiteX3" fmla="*/ 35101 w 6771942"/>
              <a:gd name="connsiteY3" fmla="*/ 0 h 1142993"/>
              <a:gd name="connsiteX4" fmla="*/ 180 w 6771942"/>
              <a:gd name="connsiteY4" fmla="*/ 544695 h 1142993"/>
              <a:gd name="connsiteX0" fmla="*/ 180 w 6750221"/>
              <a:gd name="connsiteY0" fmla="*/ 544695 h 1142993"/>
              <a:gd name="connsiteX1" fmla="*/ 4429671 w 6750221"/>
              <a:gd name="connsiteY1" fmla="*/ 1142993 h 1142993"/>
              <a:gd name="connsiteX2" fmla="*/ 6750221 w 6750221"/>
              <a:gd name="connsiteY2" fmla="*/ 373725 h 1142993"/>
              <a:gd name="connsiteX3" fmla="*/ 35101 w 6750221"/>
              <a:gd name="connsiteY3" fmla="*/ 0 h 1142993"/>
              <a:gd name="connsiteX4" fmla="*/ 180 w 6750221"/>
              <a:gd name="connsiteY4" fmla="*/ 544695 h 1142993"/>
              <a:gd name="connsiteX0" fmla="*/ 180 w 6750221"/>
              <a:gd name="connsiteY0" fmla="*/ 544695 h 1054775"/>
              <a:gd name="connsiteX1" fmla="*/ 4361461 w 6750221"/>
              <a:gd name="connsiteY1" fmla="*/ 1054775 h 1054775"/>
              <a:gd name="connsiteX2" fmla="*/ 6750221 w 6750221"/>
              <a:gd name="connsiteY2" fmla="*/ 373725 h 1054775"/>
              <a:gd name="connsiteX3" fmla="*/ 35101 w 6750221"/>
              <a:gd name="connsiteY3" fmla="*/ 0 h 1054775"/>
              <a:gd name="connsiteX4" fmla="*/ 180 w 6750221"/>
              <a:gd name="connsiteY4" fmla="*/ 544695 h 1054775"/>
              <a:gd name="connsiteX0" fmla="*/ 964878 w 6715120"/>
              <a:gd name="connsiteY0" fmla="*/ 171292 h 1054775"/>
              <a:gd name="connsiteX1" fmla="*/ 4326360 w 6715120"/>
              <a:gd name="connsiteY1" fmla="*/ 1054775 h 1054775"/>
              <a:gd name="connsiteX2" fmla="*/ 6715120 w 6715120"/>
              <a:gd name="connsiteY2" fmla="*/ 373725 h 1054775"/>
              <a:gd name="connsiteX3" fmla="*/ 0 w 6715120"/>
              <a:gd name="connsiteY3" fmla="*/ 0 h 1054775"/>
              <a:gd name="connsiteX4" fmla="*/ 964878 w 6715120"/>
              <a:gd name="connsiteY4" fmla="*/ 171292 h 1054775"/>
              <a:gd name="connsiteX0" fmla="*/ 967099 w 6717341"/>
              <a:gd name="connsiteY0" fmla="*/ 171292 h 1054775"/>
              <a:gd name="connsiteX1" fmla="*/ 4328581 w 6717341"/>
              <a:gd name="connsiteY1" fmla="*/ 1054775 h 1054775"/>
              <a:gd name="connsiteX2" fmla="*/ 6717341 w 6717341"/>
              <a:gd name="connsiteY2" fmla="*/ 373725 h 1054775"/>
              <a:gd name="connsiteX3" fmla="*/ 2221 w 6717341"/>
              <a:gd name="connsiteY3" fmla="*/ 0 h 1054775"/>
              <a:gd name="connsiteX4" fmla="*/ 967099 w 6717341"/>
              <a:gd name="connsiteY4" fmla="*/ 171292 h 1054775"/>
              <a:gd name="connsiteX0" fmla="*/ 964878 w 6715120"/>
              <a:gd name="connsiteY0" fmla="*/ 171292 h 1054775"/>
              <a:gd name="connsiteX1" fmla="*/ 4326360 w 6715120"/>
              <a:gd name="connsiteY1" fmla="*/ 1054775 h 1054775"/>
              <a:gd name="connsiteX2" fmla="*/ 6715120 w 6715120"/>
              <a:gd name="connsiteY2" fmla="*/ 373725 h 1054775"/>
              <a:gd name="connsiteX3" fmla="*/ 0 w 6715120"/>
              <a:gd name="connsiteY3" fmla="*/ 0 h 1054775"/>
              <a:gd name="connsiteX4" fmla="*/ 964878 w 6715120"/>
              <a:gd name="connsiteY4" fmla="*/ 171292 h 1054775"/>
              <a:gd name="connsiteX0" fmla="*/ 964878 w 6715120"/>
              <a:gd name="connsiteY0" fmla="*/ 171292 h 1054775"/>
              <a:gd name="connsiteX1" fmla="*/ 4326360 w 6715120"/>
              <a:gd name="connsiteY1" fmla="*/ 1054775 h 1054775"/>
              <a:gd name="connsiteX2" fmla="*/ 6715120 w 6715120"/>
              <a:gd name="connsiteY2" fmla="*/ 373725 h 1054775"/>
              <a:gd name="connsiteX3" fmla="*/ 0 w 6715120"/>
              <a:gd name="connsiteY3" fmla="*/ 0 h 1054775"/>
              <a:gd name="connsiteX4" fmla="*/ 964878 w 6715120"/>
              <a:gd name="connsiteY4" fmla="*/ 171292 h 1054775"/>
              <a:gd name="connsiteX0" fmla="*/ 964878 w 6715120"/>
              <a:gd name="connsiteY0" fmla="*/ 171292 h 1029048"/>
              <a:gd name="connsiteX1" fmla="*/ 3685056 w 6715120"/>
              <a:gd name="connsiteY1" fmla="*/ 1029048 h 1029048"/>
              <a:gd name="connsiteX2" fmla="*/ 6715120 w 6715120"/>
              <a:gd name="connsiteY2" fmla="*/ 373725 h 1029048"/>
              <a:gd name="connsiteX3" fmla="*/ 0 w 6715120"/>
              <a:gd name="connsiteY3" fmla="*/ 0 h 1029048"/>
              <a:gd name="connsiteX4" fmla="*/ 964878 w 6715120"/>
              <a:gd name="connsiteY4" fmla="*/ 171292 h 1029048"/>
              <a:gd name="connsiteX0" fmla="*/ 964878 w 6715120"/>
              <a:gd name="connsiteY0" fmla="*/ 171292 h 1031224"/>
              <a:gd name="connsiteX1" fmla="*/ 4337737 w 6715120"/>
              <a:gd name="connsiteY1" fmla="*/ 1031224 h 1031224"/>
              <a:gd name="connsiteX2" fmla="*/ 6715120 w 6715120"/>
              <a:gd name="connsiteY2" fmla="*/ 373725 h 1031224"/>
              <a:gd name="connsiteX3" fmla="*/ 0 w 6715120"/>
              <a:gd name="connsiteY3" fmla="*/ 0 h 1031224"/>
              <a:gd name="connsiteX4" fmla="*/ 964878 w 6715120"/>
              <a:gd name="connsiteY4" fmla="*/ 171292 h 10312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15120" h="1031224">
                <a:moveTo>
                  <a:pt x="964878" y="171292"/>
                </a:moveTo>
                <a:lnTo>
                  <a:pt x="4337737" y="1031224"/>
                </a:lnTo>
                <a:lnTo>
                  <a:pt x="6715120" y="373725"/>
                </a:lnTo>
                <a:lnTo>
                  <a:pt x="0" y="0"/>
                </a:lnTo>
                <a:cubicBezTo>
                  <a:pt x="490803" y="117235"/>
                  <a:pt x="401597" y="50398"/>
                  <a:pt x="964878" y="171292"/>
                </a:cubicBezTo>
                <a:close/>
              </a:path>
            </a:pathLst>
          </a:custGeom>
          <a:solidFill>
            <a:schemeClr val="bg2">
              <a:lumMod val="25000"/>
            </a:schemeClr>
          </a:solidFill>
          <a:ln>
            <a:noFill/>
          </a:ln>
          <a:effectLst>
            <a:outerShdw blurRad="152400" dist="50800" dir="16620000" sx="111000" sy="111000" algn="l" rotWithShape="0">
              <a:prstClr val="black">
                <a:alpha val="5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74" tIns="34288" rIns="68574" bIns="34288" numCol="1" spcCol="0" rtlCol="0" fromWordArt="0" anchor="ctr" anchorCtr="0" forceAA="0" compatLnSpc="1">
            <a:prstTxWarp prst="textNoShape">
              <a:avLst/>
            </a:prstTxWarp>
            <a:noAutofit/>
          </a:bodyPr>
          <a:lstStyle/>
          <a:p>
            <a:pPr algn="ctr" defTabSz="685748" fontAlgn="auto">
              <a:lnSpc>
                <a:spcPct val="90000"/>
              </a:lnSpc>
              <a:spcBef>
                <a:spcPts val="0"/>
              </a:spcBef>
              <a:spcAft>
                <a:spcPts val="0"/>
              </a:spcAft>
            </a:pPr>
            <a:endParaRPr lang="en-US" sz="1400" dirty="0">
              <a:solidFill>
                <a:srgbClr val="FFFFFF"/>
              </a:solidFill>
            </a:endParaRPr>
          </a:p>
        </p:txBody>
      </p:sp>
      <p:grpSp>
        <p:nvGrpSpPr>
          <p:cNvPr id="2" name="Group 5"/>
          <p:cNvGrpSpPr/>
          <p:nvPr userDrawn="1"/>
        </p:nvGrpSpPr>
        <p:grpSpPr>
          <a:xfrm>
            <a:off x="0" y="0"/>
            <a:ext cx="9144430" cy="5143500"/>
            <a:chOff x="0" y="0"/>
            <a:chExt cx="12189398" cy="6858000"/>
          </a:xfrm>
          <a:solidFill>
            <a:srgbClr val="D8E1E6"/>
          </a:solidFill>
        </p:grpSpPr>
        <p:sp>
          <p:nvSpPr>
            <p:cNvPr id="7" name="Rectangle 6"/>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48" fontAlgn="auto">
                <a:spcBef>
                  <a:spcPts val="0"/>
                </a:spcBef>
                <a:spcAft>
                  <a:spcPts val="0"/>
                </a:spcAft>
              </a:pPr>
              <a:endParaRPr sz="1400" dirty="0">
                <a:solidFill>
                  <a:srgbClr val="FFFFFF"/>
                </a:solidFill>
              </a:endParaRPr>
            </a:p>
          </p:txBody>
        </p:sp>
        <p:sp>
          <p:nvSpPr>
            <p:cNvPr id="8" name="Rectangle 7"/>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48" fontAlgn="auto">
                <a:spcBef>
                  <a:spcPts val="0"/>
                </a:spcBef>
                <a:spcAft>
                  <a:spcPts val="0"/>
                </a:spcAft>
              </a:pPr>
              <a:endParaRPr sz="1400" dirty="0">
                <a:solidFill>
                  <a:srgbClr val="FFFFFF"/>
                </a:solidFill>
              </a:endParaRPr>
            </a:p>
          </p:txBody>
        </p:sp>
        <p:sp>
          <p:nvSpPr>
            <p:cNvPr id="9" name="Rectangle 8"/>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48" fontAlgn="auto">
                <a:spcBef>
                  <a:spcPts val="0"/>
                </a:spcBef>
                <a:spcAft>
                  <a:spcPts val="0"/>
                </a:spcAft>
              </a:pPr>
              <a:endParaRPr sz="1400" dirty="0">
                <a:solidFill>
                  <a:srgbClr val="FFFFFF"/>
                </a:solidFill>
              </a:endParaRPr>
            </a:p>
          </p:txBody>
        </p:sp>
        <p:sp>
          <p:nvSpPr>
            <p:cNvPr id="10" name="Rectangle 9"/>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48" fontAlgn="auto">
                <a:spcBef>
                  <a:spcPts val="0"/>
                </a:spcBef>
                <a:spcAft>
                  <a:spcPts val="0"/>
                </a:spcAft>
              </a:pPr>
              <a:endParaRPr sz="1400" dirty="0">
                <a:solidFill>
                  <a:srgbClr val="FFFFFF"/>
                </a:solidFill>
              </a:endParaRPr>
            </a:p>
          </p:txBody>
        </p:sp>
      </p:grpSp>
      <p:sp>
        <p:nvSpPr>
          <p:cNvPr id="11" name="TextBox 10"/>
          <p:cNvSpPr txBox="1"/>
          <p:nvPr userDrawn="1"/>
        </p:nvSpPr>
        <p:spPr>
          <a:xfrm>
            <a:off x="3951894" y="4917186"/>
            <a:ext cx="2400925" cy="137160"/>
          </a:xfrm>
          <a:prstGeom prst="rect">
            <a:avLst/>
          </a:prstGeom>
          <a:noFill/>
        </p:spPr>
        <p:txBody>
          <a:bodyPr vert="horz" wrap="none" lIns="0" tIns="0" rIns="0" bIns="0" rtlCol="0" anchor="ctr" anchorCtr="0">
            <a:noAutofit/>
          </a:bodyPr>
          <a:lstStyle/>
          <a:p>
            <a:pPr algn="r" defTabSz="685748" fontAlgn="auto">
              <a:spcBef>
                <a:spcPts val="0"/>
              </a:spcBef>
              <a:spcAft>
                <a:spcPts val="0"/>
              </a:spcAft>
            </a:pPr>
            <a:r>
              <a:rPr sz="600" dirty="0">
                <a:solidFill>
                  <a:srgbClr val="58595B"/>
                </a:solidFill>
                <a:latin typeface="Calibri"/>
                <a:ea typeface="+mn-ea"/>
              </a:rPr>
              <a:t>Copyright © </a:t>
            </a:r>
            <a:r>
              <a:rPr lang="en-US" sz="600" dirty="0" smtClean="0">
                <a:solidFill>
                  <a:srgbClr val="58595B"/>
                </a:solidFill>
                <a:latin typeface="Calibri"/>
                <a:ea typeface="+mn-ea"/>
              </a:rPr>
              <a:t>2017,</a:t>
            </a:r>
            <a:r>
              <a:rPr sz="600" dirty="0" smtClean="0">
                <a:solidFill>
                  <a:srgbClr val="58595B"/>
                </a:solidFill>
                <a:latin typeface="Calibri"/>
                <a:ea typeface="+mn-ea"/>
              </a:rPr>
              <a:t> </a:t>
            </a:r>
            <a:r>
              <a:rPr sz="600" dirty="0">
                <a:solidFill>
                  <a:srgbClr val="58595B"/>
                </a:solidFill>
                <a:latin typeface="Calibri"/>
                <a:ea typeface="+mn-ea"/>
              </a:rPr>
              <a:t>Oracle and/or its affiliates. All rights reserved.  </a:t>
            </a:r>
          </a:p>
        </p:txBody>
      </p:sp>
      <p:pic>
        <p:nvPicPr>
          <p:cNvPr id="12" name="Picture 11" descr="Oracle logo in white on red staging background"/>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97868" y="4697730"/>
            <a:ext cx="1219171" cy="445770"/>
          </a:xfrm>
          <a:prstGeom prst="rect">
            <a:avLst/>
          </a:prstGeom>
        </p:spPr>
      </p:pic>
      <p:sp>
        <p:nvSpPr>
          <p:cNvPr id="17" name="Title 1"/>
          <p:cNvSpPr>
            <a:spLocks noGrp="1"/>
          </p:cNvSpPr>
          <p:nvPr>
            <p:ph type="title"/>
          </p:nvPr>
        </p:nvSpPr>
        <p:spPr>
          <a:xfrm>
            <a:off x="398968" y="304800"/>
            <a:ext cx="8346073" cy="666750"/>
          </a:xfrm>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41764068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type="blank" preserve="1">
  <p:cSld name="4_Blank">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 y="48947"/>
            <a:ext cx="8998707" cy="4868240"/>
          </a:xfrm>
          <a:prstGeom prst="rect">
            <a:avLst/>
          </a:prstGeom>
        </p:spPr>
      </p:pic>
      <p:sp>
        <p:nvSpPr>
          <p:cNvPr id="19" name="Freeform 18"/>
          <p:cNvSpPr/>
          <p:nvPr userDrawn="1"/>
        </p:nvSpPr>
        <p:spPr>
          <a:xfrm>
            <a:off x="-12241" y="48948"/>
            <a:ext cx="4958364" cy="3615532"/>
          </a:xfrm>
          <a:custGeom>
            <a:avLst/>
            <a:gdLst>
              <a:gd name="connsiteX0" fmla="*/ 52914 w 6328559"/>
              <a:gd name="connsiteY0" fmla="*/ 0 h 4540250"/>
              <a:gd name="connsiteX1" fmla="*/ 4624716 w 6328559"/>
              <a:gd name="connsiteY1" fmla="*/ 211667 h 4540250"/>
              <a:gd name="connsiteX2" fmla="*/ 6328559 w 6328559"/>
              <a:gd name="connsiteY2" fmla="*/ 2127250 h 4540250"/>
              <a:gd name="connsiteX3" fmla="*/ 5683003 w 6328559"/>
              <a:gd name="connsiteY3" fmla="*/ 3672417 h 4540250"/>
              <a:gd name="connsiteX4" fmla="*/ 4053241 w 6328559"/>
              <a:gd name="connsiteY4" fmla="*/ 4476750 h 4540250"/>
              <a:gd name="connsiteX5" fmla="*/ 0 w 6328559"/>
              <a:gd name="connsiteY5" fmla="*/ 4540250 h 4540250"/>
              <a:gd name="connsiteX6" fmla="*/ 52914 w 6328559"/>
              <a:gd name="connsiteY6" fmla="*/ 0 h 4540250"/>
              <a:gd name="connsiteX0" fmla="*/ 52914 w 6328559"/>
              <a:gd name="connsiteY0" fmla="*/ 0 h 4540250"/>
              <a:gd name="connsiteX1" fmla="*/ 4624716 w 6328559"/>
              <a:gd name="connsiteY1" fmla="*/ 211667 h 4540250"/>
              <a:gd name="connsiteX2" fmla="*/ 6328559 w 6328559"/>
              <a:gd name="connsiteY2" fmla="*/ 2127250 h 4540250"/>
              <a:gd name="connsiteX3" fmla="*/ 4815207 w 6328559"/>
              <a:gd name="connsiteY3" fmla="*/ 3100917 h 4540250"/>
              <a:gd name="connsiteX4" fmla="*/ 4053241 w 6328559"/>
              <a:gd name="connsiteY4" fmla="*/ 4476750 h 4540250"/>
              <a:gd name="connsiteX5" fmla="*/ 0 w 6328559"/>
              <a:gd name="connsiteY5" fmla="*/ 4540250 h 4540250"/>
              <a:gd name="connsiteX6" fmla="*/ 52914 w 6328559"/>
              <a:gd name="connsiteY6" fmla="*/ 0 h 4540250"/>
              <a:gd name="connsiteX0" fmla="*/ 52914 w 6423804"/>
              <a:gd name="connsiteY0" fmla="*/ 0 h 4540250"/>
              <a:gd name="connsiteX1" fmla="*/ 4624716 w 6423804"/>
              <a:gd name="connsiteY1" fmla="*/ 211667 h 4540250"/>
              <a:gd name="connsiteX2" fmla="*/ 6328559 w 6423804"/>
              <a:gd name="connsiteY2" fmla="*/ 2127250 h 4540250"/>
              <a:gd name="connsiteX3" fmla="*/ 6423804 w 6423804"/>
              <a:gd name="connsiteY3" fmla="*/ 3841750 h 4540250"/>
              <a:gd name="connsiteX4" fmla="*/ 4053241 w 6423804"/>
              <a:gd name="connsiteY4" fmla="*/ 4476750 h 4540250"/>
              <a:gd name="connsiteX5" fmla="*/ 0 w 6423804"/>
              <a:gd name="connsiteY5" fmla="*/ 4540250 h 4540250"/>
              <a:gd name="connsiteX6" fmla="*/ 52914 w 6423804"/>
              <a:gd name="connsiteY6" fmla="*/ 0 h 4540250"/>
              <a:gd name="connsiteX0" fmla="*/ 52914 w 6328559"/>
              <a:gd name="connsiteY0" fmla="*/ 0 h 4540250"/>
              <a:gd name="connsiteX1" fmla="*/ 4624716 w 6328559"/>
              <a:gd name="connsiteY1" fmla="*/ 211667 h 4540250"/>
              <a:gd name="connsiteX2" fmla="*/ 6328559 w 6328559"/>
              <a:gd name="connsiteY2" fmla="*/ 2127250 h 4540250"/>
              <a:gd name="connsiteX3" fmla="*/ 6317975 w 6328559"/>
              <a:gd name="connsiteY3" fmla="*/ 3841750 h 4540250"/>
              <a:gd name="connsiteX4" fmla="*/ 4053241 w 6328559"/>
              <a:gd name="connsiteY4" fmla="*/ 4476750 h 4540250"/>
              <a:gd name="connsiteX5" fmla="*/ 0 w 6328559"/>
              <a:gd name="connsiteY5" fmla="*/ 4540250 h 4540250"/>
              <a:gd name="connsiteX6" fmla="*/ 52914 w 6328559"/>
              <a:gd name="connsiteY6" fmla="*/ 0 h 4540250"/>
              <a:gd name="connsiteX0" fmla="*/ 52914 w 6878867"/>
              <a:gd name="connsiteY0" fmla="*/ 0 h 4540250"/>
              <a:gd name="connsiteX1" fmla="*/ 4624716 w 6878867"/>
              <a:gd name="connsiteY1" fmla="*/ 211667 h 4540250"/>
              <a:gd name="connsiteX2" fmla="*/ 6328559 w 6878867"/>
              <a:gd name="connsiteY2" fmla="*/ 2127250 h 4540250"/>
              <a:gd name="connsiteX3" fmla="*/ 6878867 w 6878867"/>
              <a:gd name="connsiteY3" fmla="*/ 3757083 h 4540250"/>
              <a:gd name="connsiteX4" fmla="*/ 4053241 w 6878867"/>
              <a:gd name="connsiteY4" fmla="*/ 4476750 h 4540250"/>
              <a:gd name="connsiteX5" fmla="*/ 0 w 6878867"/>
              <a:gd name="connsiteY5" fmla="*/ 4540250 h 4540250"/>
              <a:gd name="connsiteX6" fmla="*/ 52914 w 6878867"/>
              <a:gd name="connsiteY6" fmla="*/ 0 h 4540250"/>
              <a:gd name="connsiteX0" fmla="*/ 52914 w 6900033"/>
              <a:gd name="connsiteY0" fmla="*/ 0 h 4540250"/>
              <a:gd name="connsiteX1" fmla="*/ 4624716 w 6900033"/>
              <a:gd name="connsiteY1" fmla="*/ 211667 h 4540250"/>
              <a:gd name="connsiteX2" fmla="*/ 6328559 w 6900033"/>
              <a:gd name="connsiteY2" fmla="*/ 2127250 h 4540250"/>
              <a:gd name="connsiteX3" fmla="*/ 6900033 w 6900033"/>
              <a:gd name="connsiteY3" fmla="*/ 3725333 h 4540250"/>
              <a:gd name="connsiteX4" fmla="*/ 4053241 w 6900033"/>
              <a:gd name="connsiteY4" fmla="*/ 4476750 h 4540250"/>
              <a:gd name="connsiteX5" fmla="*/ 0 w 6900033"/>
              <a:gd name="connsiteY5" fmla="*/ 4540250 h 4540250"/>
              <a:gd name="connsiteX6" fmla="*/ 52914 w 6900033"/>
              <a:gd name="connsiteY6" fmla="*/ 0 h 4540250"/>
              <a:gd name="connsiteX0" fmla="*/ 52914 w 6900033"/>
              <a:gd name="connsiteY0" fmla="*/ 0 h 4540250"/>
              <a:gd name="connsiteX1" fmla="*/ 4603550 w 6900033"/>
              <a:gd name="connsiteY1" fmla="*/ 285750 h 4540250"/>
              <a:gd name="connsiteX2" fmla="*/ 6328559 w 6900033"/>
              <a:gd name="connsiteY2" fmla="*/ 2127250 h 4540250"/>
              <a:gd name="connsiteX3" fmla="*/ 6900033 w 6900033"/>
              <a:gd name="connsiteY3" fmla="*/ 3725333 h 4540250"/>
              <a:gd name="connsiteX4" fmla="*/ 4053241 w 6900033"/>
              <a:gd name="connsiteY4" fmla="*/ 4476750 h 4540250"/>
              <a:gd name="connsiteX5" fmla="*/ 0 w 6900033"/>
              <a:gd name="connsiteY5" fmla="*/ 4540250 h 4540250"/>
              <a:gd name="connsiteX6" fmla="*/ 52914 w 6900033"/>
              <a:gd name="connsiteY6" fmla="*/ 0 h 4540250"/>
              <a:gd name="connsiteX0" fmla="*/ 52914 w 6900033"/>
              <a:gd name="connsiteY0" fmla="*/ 0 h 4540250"/>
              <a:gd name="connsiteX1" fmla="*/ 4603550 w 6900033"/>
              <a:gd name="connsiteY1" fmla="*/ 285750 h 4540250"/>
              <a:gd name="connsiteX2" fmla="*/ 6328559 w 6900033"/>
              <a:gd name="connsiteY2" fmla="*/ 2127250 h 4540250"/>
              <a:gd name="connsiteX3" fmla="*/ 6900033 w 6900033"/>
              <a:gd name="connsiteY3" fmla="*/ 3725333 h 4540250"/>
              <a:gd name="connsiteX4" fmla="*/ 5598340 w 6900033"/>
              <a:gd name="connsiteY4" fmla="*/ 4053417 h 4540250"/>
              <a:gd name="connsiteX5" fmla="*/ 4053241 w 6900033"/>
              <a:gd name="connsiteY5" fmla="*/ 4476750 h 4540250"/>
              <a:gd name="connsiteX6" fmla="*/ 0 w 6900033"/>
              <a:gd name="connsiteY6" fmla="*/ 4540250 h 4540250"/>
              <a:gd name="connsiteX7" fmla="*/ 52914 w 6900033"/>
              <a:gd name="connsiteY7" fmla="*/ 0 h 4540250"/>
              <a:gd name="connsiteX0" fmla="*/ 52914 w 6900033"/>
              <a:gd name="connsiteY0" fmla="*/ 0 h 4540250"/>
              <a:gd name="connsiteX1" fmla="*/ 4603550 w 6900033"/>
              <a:gd name="connsiteY1" fmla="*/ 285750 h 4540250"/>
              <a:gd name="connsiteX2" fmla="*/ 6328559 w 6900033"/>
              <a:gd name="connsiteY2" fmla="*/ 2127250 h 4540250"/>
              <a:gd name="connsiteX3" fmla="*/ 6900033 w 6900033"/>
              <a:gd name="connsiteY3" fmla="*/ 3725333 h 4540250"/>
              <a:gd name="connsiteX4" fmla="*/ 5608923 w 6900033"/>
              <a:gd name="connsiteY4" fmla="*/ 4243917 h 4540250"/>
              <a:gd name="connsiteX5" fmla="*/ 4053241 w 6900033"/>
              <a:gd name="connsiteY5" fmla="*/ 4476750 h 4540250"/>
              <a:gd name="connsiteX6" fmla="*/ 0 w 6900033"/>
              <a:gd name="connsiteY6" fmla="*/ 4540250 h 4540250"/>
              <a:gd name="connsiteX7" fmla="*/ 52914 w 6900033"/>
              <a:gd name="connsiteY7" fmla="*/ 0 h 4540250"/>
              <a:gd name="connsiteX0" fmla="*/ 52914 w 6900033"/>
              <a:gd name="connsiteY0" fmla="*/ 0 h 4540250"/>
              <a:gd name="connsiteX1" fmla="*/ 4603550 w 6900033"/>
              <a:gd name="connsiteY1" fmla="*/ 285750 h 4540250"/>
              <a:gd name="connsiteX2" fmla="*/ 6328559 w 6900033"/>
              <a:gd name="connsiteY2" fmla="*/ 2127250 h 4540250"/>
              <a:gd name="connsiteX3" fmla="*/ 6900033 w 6900033"/>
              <a:gd name="connsiteY3" fmla="*/ 3725333 h 4540250"/>
              <a:gd name="connsiteX4" fmla="*/ 5735918 w 6900033"/>
              <a:gd name="connsiteY4" fmla="*/ 4360334 h 4540250"/>
              <a:gd name="connsiteX5" fmla="*/ 4053241 w 6900033"/>
              <a:gd name="connsiteY5" fmla="*/ 4476750 h 4540250"/>
              <a:gd name="connsiteX6" fmla="*/ 0 w 6900033"/>
              <a:gd name="connsiteY6" fmla="*/ 4540250 h 4540250"/>
              <a:gd name="connsiteX7" fmla="*/ 52914 w 6900033"/>
              <a:gd name="connsiteY7" fmla="*/ 0 h 4540250"/>
              <a:gd name="connsiteX0" fmla="*/ 52914 w 6783621"/>
              <a:gd name="connsiteY0" fmla="*/ 0 h 4540250"/>
              <a:gd name="connsiteX1" fmla="*/ 4603550 w 6783621"/>
              <a:gd name="connsiteY1" fmla="*/ 285750 h 4540250"/>
              <a:gd name="connsiteX2" fmla="*/ 6328559 w 6783621"/>
              <a:gd name="connsiteY2" fmla="*/ 2127250 h 4540250"/>
              <a:gd name="connsiteX3" fmla="*/ 6783621 w 6783621"/>
              <a:gd name="connsiteY3" fmla="*/ 3365500 h 4540250"/>
              <a:gd name="connsiteX4" fmla="*/ 5735918 w 6783621"/>
              <a:gd name="connsiteY4" fmla="*/ 4360334 h 4540250"/>
              <a:gd name="connsiteX5" fmla="*/ 4053241 w 6783621"/>
              <a:gd name="connsiteY5" fmla="*/ 4476750 h 4540250"/>
              <a:gd name="connsiteX6" fmla="*/ 0 w 6783621"/>
              <a:gd name="connsiteY6" fmla="*/ 4540250 h 4540250"/>
              <a:gd name="connsiteX7" fmla="*/ 52914 w 6783621"/>
              <a:gd name="connsiteY7" fmla="*/ 0 h 4540250"/>
              <a:gd name="connsiteX0" fmla="*/ 52914 w 6783621"/>
              <a:gd name="connsiteY0" fmla="*/ 0 h 4540250"/>
              <a:gd name="connsiteX1" fmla="*/ 4603550 w 6783621"/>
              <a:gd name="connsiteY1" fmla="*/ 285750 h 4540250"/>
              <a:gd name="connsiteX2" fmla="*/ 6328559 w 6783621"/>
              <a:gd name="connsiteY2" fmla="*/ 2127250 h 4540250"/>
              <a:gd name="connsiteX3" fmla="*/ 6783621 w 6783621"/>
              <a:gd name="connsiteY3" fmla="*/ 3365500 h 4540250"/>
              <a:gd name="connsiteX4" fmla="*/ 5683003 w 6783621"/>
              <a:gd name="connsiteY4" fmla="*/ 4275668 h 4540250"/>
              <a:gd name="connsiteX5" fmla="*/ 4053241 w 6783621"/>
              <a:gd name="connsiteY5" fmla="*/ 4476750 h 4540250"/>
              <a:gd name="connsiteX6" fmla="*/ 0 w 6783621"/>
              <a:gd name="connsiteY6" fmla="*/ 4540250 h 4540250"/>
              <a:gd name="connsiteX7" fmla="*/ 52914 w 6783621"/>
              <a:gd name="connsiteY7" fmla="*/ 0 h 4540250"/>
              <a:gd name="connsiteX0" fmla="*/ 52914 w 6783621"/>
              <a:gd name="connsiteY0" fmla="*/ 0 h 4540250"/>
              <a:gd name="connsiteX1" fmla="*/ 4603550 w 6783621"/>
              <a:gd name="connsiteY1" fmla="*/ 285750 h 4540250"/>
              <a:gd name="connsiteX2" fmla="*/ 6317976 w 6783621"/>
              <a:gd name="connsiteY2" fmla="*/ 1608667 h 4540250"/>
              <a:gd name="connsiteX3" fmla="*/ 6783621 w 6783621"/>
              <a:gd name="connsiteY3" fmla="*/ 3365500 h 4540250"/>
              <a:gd name="connsiteX4" fmla="*/ 5683003 w 6783621"/>
              <a:gd name="connsiteY4" fmla="*/ 4275668 h 4540250"/>
              <a:gd name="connsiteX5" fmla="*/ 4053241 w 6783621"/>
              <a:gd name="connsiteY5" fmla="*/ 4476750 h 4540250"/>
              <a:gd name="connsiteX6" fmla="*/ 0 w 6783621"/>
              <a:gd name="connsiteY6" fmla="*/ 4540250 h 4540250"/>
              <a:gd name="connsiteX7" fmla="*/ 52914 w 6783621"/>
              <a:gd name="connsiteY7" fmla="*/ 0 h 4540250"/>
              <a:gd name="connsiteX0" fmla="*/ 52914 w 6317976"/>
              <a:gd name="connsiteY0" fmla="*/ 0 h 4540250"/>
              <a:gd name="connsiteX1" fmla="*/ 4603550 w 6317976"/>
              <a:gd name="connsiteY1" fmla="*/ 285750 h 4540250"/>
              <a:gd name="connsiteX2" fmla="*/ 6317976 w 6317976"/>
              <a:gd name="connsiteY2" fmla="*/ 1608667 h 4540250"/>
              <a:gd name="connsiteX3" fmla="*/ 5185607 w 6317976"/>
              <a:gd name="connsiteY3" fmla="*/ 4529667 h 4540250"/>
              <a:gd name="connsiteX4" fmla="*/ 5683003 w 6317976"/>
              <a:gd name="connsiteY4" fmla="*/ 4275668 h 4540250"/>
              <a:gd name="connsiteX5" fmla="*/ 4053241 w 6317976"/>
              <a:gd name="connsiteY5" fmla="*/ 4476750 h 4540250"/>
              <a:gd name="connsiteX6" fmla="*/ 0 w 6317976"/>
              <a:gd name="connsiteY6" fmla="*/ 4540250 h 4540250"/>
              <a:gd name="connsiteX7" fmla="*/ 52914 w 6317976"/>
              <a:gd name="connsiteY7" fmla="*/ 0 h 4540250"/>
              <a:gd name="connsiteX0" fmla="*/ 52914 w 6317976"/>
              <a:gd name="connsiteY0" fmla="*/ 0 h 4635501"/>
              <a:gd name="connsiteX1" fmla="*/ 4603550 w 6317976"/>
              <a:gd name="connsiteY1" fmla="*/ 285750 h 4635501"/>
              <a:gd name="connsiteX2" fmla="*/ 6317976 w 6317976"/>
              <a:gd name="connsiteY2" fmla="*/ 1608667 h 4635501"/>
              <a:gd name="connsiteX3" fmla="*/ 5185607 w 6317976"/>
              <a:gd name="connsiteY3" fmla="*/ 4529667 h 4635501"/>
              <a:gd name="connsiteX4" fmla="*/ 4603549 w 6317976"/>
              <a:gd name="connsiteY4" fmla="*/ 4635501 h 4635501"/>
              <a:gd name="connsiteX5" fmla="*/ 4053241 w 6317976"/>
              <a:gd name="connsiteY5" fmla="*/ 4476750 h 4635501"/>
              <a:gd name="connsiteX6" fmla="*/ 0 w 6317976"/>
              <a:gd name="connsiteY6" fmla="*/ 4540250 h 4635501"/>
              <a:gd name="connsiteX7" fmla="*/ 52914 w 6317976"/>
              <a:gd name="connsiteY7" fmla="*/ 0 h 4635501"/>
              <a:gd name="connsiteX0" fmla="*/ 52914 w 6730708"/>
              <a:gd name="connsiteY0" fmla="*/ 0 h 4635501"/>
              <a:gd name="connsiteX1" fmla="*/ 4603550 w 6730708"/>
              <a:gd name="connsiteY1" fmla="*/ 285750 h 4635501"/>
              <a:gd name="connsiteX2" fmla="*/ 6730708 w 6730708"/>
              <a:gd name="connsiteY2" fmla="*/ 2434167 h 4635501"/>
              <a:gd name="connsiteX3" fmla="*/ 5185607 w 6730708"/>
              <a:gd name="connsiteY3" fmla="*/ 4529667 h 4635501"/>
              <a:gd name="connsiteX4" fmla="*/ 4603549 w 6730708"/>
              <a:gd name="connsiteY4" fmla="*/ 4635501 h 4635501"/>
              <a:gd name="connsiteX5" fmla="*/ 4053241 w 6730708"/>
              <a:gd name="connsiteY5" fmla="*/ 4476750 h 4635501"/>
              <a:gd name="connsiteX6" fmla="*/ 0 w 6730708"/>
              <a:gd name="connsiteY6" fmla="*/ 4540250 h 4635501"/>
              <a:gd name="connsiteX7" fmla="*/ 52914 w 6730708"/>
              <a:gd name="connsiteY7" fmla="*/ 0 h 4635501"/>
              <a:gd name="connsiteX0" fmla="*/ 52914 w 6836537"/>
              <a:gd name="connsiteY0" fmla="*/ 0 h 4635501"/>
              <a:gd name="connsiteX1" fmla="*/ 4603550 w 6836537"/>
              <a:gd name="connsiteY1" fmla="*/ 285750 h 4635501"/>
              <a:gd name="connsiteX2" fmla="*/ 6836537 w 6836537"/>
              <a:gd name="connsiteY2" fmla="*/ 3270251 h 4635501"/>
              <a:gd name="connsiteX3" fmla="*/ 5185607 w 6836537"/>
              <a:gd name="connsiteY3" fmla="*/ 4529667 h 4635501"/>
              <a:gd name="connsiteX4" fmla="*/ 4603549 w 6836537"/>
              <a:gd name="connsiteY4" fmla="*/ 4635501 h 4635501"/>
              <a:gd name="connsiteX5" fmla="*/ 4053241 w 6836537"/>
              <a:gd name="connsiteY5" fmla="*/ 4476750 h 4635501"/>
              <a:gd name="connsiteX6" fmla="*/ 0 w 6836537"/>
              <a:gd name="connsiteY6" fmla="*/ 4540250 h 4635501"/>
              <a:gd name="connsiteX7" fmla="*/ 52914 w 6836537"/>
              <a:gd name="connsiteY7" fmla="*/ 0 h 4635501"/>
              <a:gd name="connsiteX0" fmla="*/ 52914 w 6836537"/>
              <a:gd name="connsiteY0" fmla="*/ 0 h 4635501"/>
              <a:gd name="connsiteX1" fmla="*/ 4815207 w 6836537"/>
              <a:gd name="connsiteY1" fmla="*/ 285750 h 4635501"/>
              <a:gd name="connsiteX2" fmla="*/ 6836537 w 6836537"/>
              <a:gd name="connsiteY2" fmla="*/ 3270251 h 4635501"/>
              <a:gd name="connsiteX3" fmla="*/ 5185607 w 6836537"/>
              <a:gd name="connsiteY3" fmla="*/ 4529667 h 4635501"/>
              <a:gd name="connsiteX4" fmla="*/ 4603549 w 6836537"/>
              <a:gd name="connsiteY4" fmla="*/ 4635501 h 4635501"/>
              <a:gd name="connsiteX5" fmla="*/ 4053241 w 6836537"/>
              <a:gd name="connsiteY5" fmla="*/ 4476750 h 4635501"/>
              <a:gd name="connsiteX6" fmla="*/ 0 w 6836537"/>
              <a:gd name="connsiteY6" fmla="*/ 4540250 h 4635501"/>
              <a:gd name="connsiteX7" fmla="*/ 52914 w 6836537"/>
              <a:gd name="connsiteY7" fmla="*/ 0 h 4635501"/>
              <a:gd name="connsiteX0" fmla="*/ 0 w 6857703"/>
              <a:gd name="connsiteY0" fmla="*/ 0 h 4635501"/>
              <a:gd name="connsiteX1" fmla="*/ 4836373 w 6857703"/>
              <a:gd name="connsiteY1" fmla="*/ 285750 h 4635501"/>
              <a:gd name="connsiteX2" fmla="*/ 6857703 w 6857703"/>
              <a:gd name="connsiteY2" fmla="*/ 3270251 h 4635501"/>
              <a:gd name="connsiteX3" fmla="*/ 5206773 w 6857703"/>
              <a:gd name="connsiteY3" fmla="*/ 4529667 h 4635501"/>
              <a:gd name="connsiteX4" fmla="*/ 4624715 w 6857703"/>
              <a:gd name="connsiteY4" fmla="*/ 4635501 h 4635501"/>
              <a:gd name="connsiteX5" fmla="*/ 4074407 w 6857703"/>
              <a:gd name="connsiteY5" fmla="*/ 4476750 h 4635501"/>
              <a:gd name="connsiteX6" fmla="*/ 21166 w 6857703"/>
              <a:gd name="connsiteY6" fmla="*/ 4540250 h 4635501"/>
              <a:gd name="connsiteX7" fmla="*/ 0 w 6857703"/>
              <a:gd name="connsiteY7" fmla="*/ 0 h 4635501"/>
              <a:gd name="connsiteX0" fmla="*/ 0 w 6857703"/>
              <a:gd name="connsiteY0" fmla="*/ 0 h 4635501"/>
              <a:gd name="connsiteX1" fmla="*/ 4836373 w 6857703"/>
              <a:gd name="connsiteY1" fmla="*/ 285750 h 4635501"/>
              <a:gd name="connsiteX2" fmla="*/ 5333769 w 6857703"/>
              <a:gd name="connsiteY2" fmla="*/ 1016000 h 4635501"/>
              <a:gd name="connsiteX3" fmla="*/ 6857703 w 6857703"/>
              <a:gd name="connsiteY3" fmla="*/ 3270251 h 4635501"/>
              <a:gd name="connsiteX4" fmla="*/ 5206773 w 6857703"/>
              <a:gd name="connsiteY4" fmla="*/ 4529667 h 4635501"/>
              <a:gd name="connsiteX5" fmla="*/ 4624715 w 6857703"/>
              <a:gd name="connsiteY5" fmla="*/ 4635501 h 4635501"/>
              <a:gd name="connsiteX6" fmla="*/ 4074407 w 6857703"/>
              <a:gd name="connsiteY6" fmla="*/ 4476750 h 4635501"/>
              <a:gd name="connsiteX7" fmla="*/ 21166 w 6857703"/>
              <a:gd name="connsiteY7" fmla="*/ 4540250 h 4635501"/>
              <a:gd name="connsiteX8" fmla="*/ 0 w 6857703"/>
              <a:gd name="connsiteY8" fmla="*/ 0 h 4635501"/>
              <a:gd name="connsiteX0" fmla="*/ 0 w 6857703"/>
              <a:gd name="connsiteY0" fmla="*/ 0 h 4635501"/>
              <a:gd name="connsiteX1" fmla="*/ 4836373 w 6857703"/>
              <a:gd name="connsiteY1" fmla="*/ 285750 h 4635501"/>
              <a:gd name="connsiteX2" fmla="*/ 5926410 w 6857703"/>
              <a:gd name="connsiteY2" fmla="*/ 1111250 h 4635501"/>
              <a:gd name="connsiteX3" fmla="*/ 6857703 w 6857703"/>
              <a:gd name="connsiteY3" fmla="*/ 3270251 h 4635501"/>
              <a:gd name="connsiteX4" fmla="*/ 5206773 w 6857703"/>
              <a:gd name="connsiteY4" fmla="*/ 4529667 h 4635501"/>
              <a:gd name="connsiteX5" fmla="*/ 4624715 w 6857703"/>
              <a:gd name="connsiteY5" fmla="*/ 4635501 h 4635501"/>
              <a:gd name="connsiteX6" fmla="*/ 4074407 w 6857703"/>
              <a:gd name="connsiteY6" fmla="*/ 4476750 h 4635501"/>
              <a:gd name="connsiteX7" fmla="*/ 21166 w 6857703"/>
              <a:gd name="connsiteY7" fmla="*/ 4540250 h 4635501"/>
              <a:gd name="connsiteX8" fmla="*/ 0 w 6857703"/>
              <a:gd name="connsiteY8" fmla="*/ 0 h 4635501"/>
              <a:gd name="connsiteX0" fmla="*/ 0 w 6857703"/>
              <a:gd name="connsiteY0" fmla="*/ 0 h 4635501"/>
              <a:gd name="connsiteX1" fmla="*/ 4836373 w 6857703"/>
              <a:gd name="connsiteY1" fmla="*/ 285750 h 4635501"/>
              <a:gd name="connsiteX2" fmla="*/ 6857703 w 6857703"/>
              <a:gd name="connsiteY2" fmla="*/ 3270251 h 4635501"/>
              <a:gd name="connsiteX3" fmla="*/ 5206773 w 6857703"/>
              <a:gd name="connsiteY3" fmla="*/ 4529667 h 4635501"/>
              <a:gd name="connsiteX4" fmla="*/ 4624715 w 6857703"/>
              <a:gd name="connsiteY4" fmla="*/ 4635501 h 4635501"/>
              <a:gd name="connsiteX5" fmla="*/ 4074407 w 6857703"/>
              <a:gd name="connsiteY5" fmla="*/ 4476750 h 4635501"/>
              <a:gd name="connsiteX6" fmla="*/ 21166 w 6857703"/>
              <a:gd name="connsiteY6" fmla="*/ 4540250 h 4635501"/>
              <a:gd name="connsiteX7" fmla="*/ 0 w 6857703"/>
              <a:gd name="connsiteY7" fmla="*/ 0 h 4635501"/>
              <a:gd name="connsiteX0" fmla="*/ 0 w 6836537"/>
              <a:gd name="connsiteY0" fmla="*/ 0 h 4635501"/>
              <a:gd name="connsiteX1" fmla="*/ 4836373 w 6836537"/>
              <a:gd name="connsiteY1" fmla="*/ 285750 h 4635501"/>
              <a:gd name="connsiteX2" fmla="*/ 6836537 w 6836537"/>
              <a:gd name="connsiteY2" fmla="*/ 2592917 h 4635501"/>
              <a:gd name="connsiteX3" fmla="*/ 5206773 w 6836537"/>
              <a:gd name="connsiteY3" fmla="*/ 4529667 h 4635501"/>
              <a:gd name="connsiteX4" fmla="*/ 4624715 w 6836537"/>
              <a:gd name="connsiteY4" fmla="*/ 4635501 h 4635501"/>
              <a:gd name="connsiteX5" fmla="*/ 4074407 w 6836537"/>
              <a:gd name="connsiteY5" fmla="*/ 4476750 h 4635501"/>
              <a:gd name="connsiteX6" fmla="*/ 21166 w 6836537"/>
              <a:gd name="connsiteY6" fmla="*/ 4540250 h 4635501"/>
              <a:gd name="connsiteX7" fmla="*/ 0 w 6836537"/>
              <a:gd name="connsiteY7" fmla="*/ 0 h 4635501"/>
              <a:gd name="connsiteX0" fmla="*/ 2036 w 6817408"/>
              <a:gd name="connsiteY0" fmla="*/ 179917 h 4349751"/>
              <a:gd name="connsiteX1" fmla="*/ 4817244 w 6817408"/>
              <a:gd name="connsiteY1" fmla="*/ 0 h 4349751"/>
              <a:gd name="connsiteX2" fmla="*/ 6817408 w 6817408"/>
              <a:gd name="connsiteY2" fmla="*/ 2307167 h 4349751"/>
              <a:gd name="connsiteX3" fmla="*/ 5187644 w 6817408"/>
              <a:gd name="connsiteY3" fmla="*/ 4243917 h 4349751"/>
              <a:gd name="connsiteX4" fmla="*/ 4605586 w 6817408"/>
              <a:gd name="connsiteY4" fmla="*/ 4349751 h 4349751"/>
              <a:gd name="connsiteX5" fmla="*/ 4055278 w 6817408"/>
              <a:gd name="connsiteY5" fmla="*/ 4191000 h 4349751"/>
              <a:gd name="connsiteX6" fmla="*/ 2037 w 6817408"/>
              <a:gd name="connsiteY6" fmla="*/ 4254500 h 4349751"/>
              <a:gd name="connsiteX7" fmla="*/ 2036 w 6817408"/>
              <a:gd name="connsiteY7" fmla="*/ 179917 h 4349751"/>
              <a:gd name="connsiteX0" fmla="*/ 2036 w 6817408"/>
              <a:gd name="connsiteY0" fmla="*/ 391584 h 4561418"/>
              <a:gd name="connsiteX1" fmla="*/ 4785495 w 6817408"/>
              <a:gd name="connsiteY1" fmla="*/ 0 h 4561418"/>
              <a:gd name="connsiteX2" fmla="*/ 6817408 w 6817408"/>
              <a:gd name="connsiteY2" fmla="*/ 2518834 h 4561418"/>
              <a:gd name="connsiteX3" fmla="*/ 5187644 w 6817408"/>
              <a:gd name="connsiteY3" fmla="*/ 4455584 h 4561418"/>
              <a:gd name="connsiteX4" fmla="*/ 4605586 w 6817408"/>
              <a:gd name="connsiteY4" fmla="*/ 4561418 h 4561418"/>
              <a:gd name="connsiteX5" fmla="*/ 4055278 w 6817408"/>
              <a:gd name="connsiteY5" fmla="*/ 4402667 h 4561418"/>
              <a:gd name="connsiteX6" fmla="*/ 2037 w 6817408"/>
              <a:gd name="connsiteY6" fmla="*/ 4466167 h 4561418"/>
              <a:gd name="connsiteX7" fmla="*/ 2036 w 6817408"/>
              <a:gd name="connsiteY7" fmla="*/ 391584 h 4561418"/>
              <a:gd name="connsiteX0" fmla="*/ 2036 w 6817408"/>
              <a:gd name="connsiteY0" fmla="*/ 0 h 4169834"/>
              <a:gd name="connsiteX1" fmla="*/ 4621386 w 6817408"/>
              <a:gd name="connsiteY1" fmla="*/ 132291 h 4169834"/>
              <a:gd name="connsiteX2" fmla="*/ 6817408 w 6817408"/>
              <a:gd name="connsiteY2" fmla="*/ 2127250 h 4169834"/>
              <a:gd name="connsiteX3" fmla="*/ 5187644 w 6817408"/>
              <a:gd name="connsiteY3" fmla="*/ 4064000 h 4169834"/>
              <a:gd name="connsiteX4" fmla="*/ 4605586 w 6817408"/>
              <a:gd name="connsiteY4" fmla="*/ 4169834 h 4169834"/>
              <a:gd name="connsiteX5" fmla="*/ 4055278 w 6817408"/>
              <a:gd name="connsiteY5" fmla="*/ 4011083 h 4169834"/>
              <a:gd name="connsiteX6" fmla="*/ 2037 w 6817408"/>
              <a:gd name="connsiteY6" fmla="*/ 4074583 h 4169834"/>
              <a:gd name="connsiteX7" fmla="*/ 2036 w 6817408"/>
              <a:gd name="connsiteY7" fmla="*/ 0 h 4169834"/>
              <a:gd name="connsiteX0" fmla="*/ 4055278 w 6817408"/>
              <a:gd name="connsiteY0" fmla="*/ 4011083 h 4169834"/>
              <a:gd name="connsiteX1" fmla="*/ 2037 w 6817408"/>
              <a:gd name="connsiteY1" fmla="*/ 4074583 h 4169834"/>
              <a:gd name="connsiteX2" fmla="*/ 2036 w 6817408"/>
              <a:gd name="connsiteY2" fmla="*/ 0 h 4169834"/>
              <a:gd name="connsiteX3" fmla="*/ 4621386 w 6817408"/>
              <a:gd name="connsiteY3" fmla="*/ 132291 h 4169834"/>
              <a:gd name="connsiteX4" fmla="*/ 6817408 w 6817408"/>
              <a:gd name="connsiteY4" fmla="*/ 2127250 h 4169834"/>
              <a:gd name="connsiteX5" fmla="*/ 5187644 w 6817408"/>
              <a:gd name="connsiteY5" fmla="*/ 4064000 h 4169834"/>
              <a:gd name="connsiteX6" fmla="*/ 4605586 w 6817408"/>
              <a:gd name="connsiteY6" fmla="*/ 4169834 h 4169834"/>
              <a:gd name="connsiteX7" fmla="*/ 4149799 w 6817408"/>
              <a:gd name="connsiteY7" fmla="*/ 4102523 h 4169834"/>
              <a:gd name="connsiteX0" fmla="*/ 2037 w 6817408"/>
              <a:gd name="connsiteY0" fmla="*/ 4074583 h 4169834"/>
              <a:gd name="connsiteX1" fmla="*/ 2036 w 6817408"/>
              <a:gd name="connsiteY1" fmla="*/ 0 h 4169834"/>
              <a:gd name="connsiteX2" fmla="*/ 4621386 w 6817408"/>
              <a:gd name="connsiteY2" fmla="*/ 132291 h 4169834"/>
              <a:gd name="connsiteX3" fmla="*/ 6817408 w 6817408"/>
              <a:gd name="connsiteY3" fmla="*/ 2127250 h 4169834"/>
              <a:gd name="connsiteX4" fmla="*/ 5187644 w 6817408"/>
              <a:gd name="connsiteY4" fmla="*/ 4064000 h 4169834"/>
              <a:gd name="connsiteX5" fmla="*/ 4605586 w 6817408"/>
              <a:gd name="connsiteY5" fmla="*/ 4169834 h 4169834"/>
              <a:gd name="connsiteX6" fmla="*/ 4149799 w 6817408"/>
              <a:gd name="connsiteY6" fmla="*/ 4102523 h 4169834"/>
              <a:gd name="connsiteX0" fmla="*/ 2037 w 6817408"/>
              <a:gd name="connsiteY0" fmla="*/ 4074583 h 4296834"/>
              <a:gd name="connsiteX1" fmla="*/ 2036 w 6817408"/>
              <a:gd name="connsiteY1" fmla="*/ 0 h 4296834"/>
              <a:gd name="connsiteX2" fmla="*/ 4621386 w 6817408"/>
              <a:gd name="connsiteY2" fmla="*/ 132291 h 4296834"/>
              <a:gd name="connsiteX3" fmla="*/ 6817408 w 6817408"/>
              <a:gd name="connsiteY3" fmla="*/ 2127250 h 4296834"/>
              <a:gd name="connsiteX4" fmla="*/ 5187644 w 6817408"/>
              <a:gd name="connsiteY4" fmla="*/ 4064000 h 4296834"/>
              <a:gd name="connsiteX5" fmla="*/ 4786108 w 6817408"/>
              <a:gd name="connsiteY5" fmla="*/ 4296834 h 4296834"/>
              <a:gd name="connsiteX6" fmla="*/ 4149799 w 6817408"/>
              <a:gd name="connsiteY6" fmla="*/ 4102523 h 4296834"/>
              <a:gd name="connsiteX0" fmla="*/ 2037 w 6817408"/>
              <a:gd name="connsiteY0" fmla="*/ 4074583 h 4102523"/>
              <a:gd name="connsiteX1" fmla="*/ 2036 w 6817408"/>
              <a:gd name="connsiteY1" fmla="*/ 0 h 4102523"/>
              <a:gd name="connsiteX2" fmla="*/ 4621386 w 6817408"/>
              <a:gd name="connsiteY2" fmla="*/ 132291 h 4102523"/>
              <a:gd name="connsiteX3" fmla="*/ 6817408 w 6817408"/>
              <a:gd name="connsiteY3" fmla="*/ 2127250 h 4102523"/>
              <a:gd name="connsiteX4" fmla="*/ 5187644 w 6817408"/>
              <a:gd name="connsiteY4" fmla="*/ 4064000 h 4102523"/>
              <a:gd name="connsiteX5" fmla="*/ 4149799 w 6817408"/>
              <a:gd name="connsiteY5" fmla="*/ 4102523 h 4102523"/>
              <a:gd name="connsiteX0" fmla="*/ 2037 w 6817408"/>
              <a:gd name="connsiteY0" fmla="*/ 4074583 h 4074583"/>
              <a:gd name="connsiteX1" fmla="*/ 2036 w 6817408"/>
              <a:gd name="connsiteY1" fmla="*/ 0 h 4074583"/>
              <a:gd name="connsiteX2" fmla="*/ 4621386 w 6817408"/>
              <a:gd name="connsiteY2" fmla="*/ 132291 h 4074583"/>
              <a:gd name="connsiteX3" fmla="*/ 6817408 w 6817408"/>
              <a:gd name="connsiteY3" fmla="*/ 2127250 h 4074583"/>
              <a:gd name="connsiteX4" fmla="*/ 5187644 w 6817408"/>
              <a:gd name="connsiteY4" fmla="*/ 4064000 h 4074583"/>
              <a:gd name="connsiteX0" fmla="*/ 2037 w 6751764"/>
              <a:gd name="connsiteY0" fmla="*/ 4074583 h 4074583"/>
              <a:gd name="connsiteX1" fmla="*/ 2036 w 6751764"/>
              <a:gd name="connsiteY1" fmla="*/ 0 h 4074583"/>
              <a:gd name="connsiteX2" fmla="*/ 4621386 w 6751764"/>
              <a:gd name="connsiteY2" fmla="*/ 132291 h 4074583"/>
              <a:gd name="connsiteX3" fmla="*/ 6751764 w 6751764"/>
              <a:gd name="connsiteY3" fmla="*/ 2667000 h 4074583"/>
              <a:gd name="connsiteX4" fmla="*/ 5187644 w 6751764"/>
              <a:gd name="connsiteY4" fmla="*/ 4064000 h 4074583"/>
              <a:gd name="connsiteX0" fmla="*/ 2037 w 6751764"/>
              <a:gd name="connsiteY0" fmla="*/ 4074583 h 4683125"/>
              <a:gd name="connsiteX1" fmla="*/ 2036 w 6751764"/>
              <a:gd name="connsiteY1" fmla="*/ 0 h 4683125"/>
              <a:gd name="connsiteX2" fmla="*/ 4621386 w 6751764"/>
              <a:gd name="connsiteY2" fmla="*/ 132291 h 4683125"/>
              <a:gd name="connsiteX3" fmla="*/ 6751764 w 6751764"/>
              <a:gd name="connsiteY3" fmla="*/ 2667000 h 4683125"/>
              <a:gd name="connsiteX4" fmla="*/ 4514793 w 6751764"/>
              <a:gd name="connsiteY4" fmla="*/ 4683125 h 4683125"/>
              <a:gd name="connsiteX0" fmla="*/ 2037 w 6751764"/>
              <a:gd name="connsiteY0" fmla="*/ 4074583 h 5016500"/>
              <a:gd name="connsiteX1" fmla="*/ 2036 w 6751764"/>
              <a:gd name="connsiteY1" fmla="*/ 0 h 5016500"/>
              <a:gd name="connsiteX2" fmla="*/ 4621386 w 6751764"/>
              <a:gd name="connsiteY2" fmla="*/ 132291 h 5016500"/>
              <a:gd name="connsiteX3" fmla="*/ 6751764 w 6751764"/>
              <a:gd name="connsiteY3" fmla="*/ 2667000 h 5016500"/>
              <a:gd name="connsiteX4" fmla="*/ 4465559 w 6751764"/>
              <a:gd name="connsiteY4" fmla="*/ 5016500 h 5016500"/>
              <a:gd name="connsiteX0" fmla="*/ 2037 w 6751764"/>
              <a:gd name="connsiteY0" fmla="*/ 4196292 h 5138209"/>
              <a:gd name="connsiteX1" fmla="*/ 2036 w 6751764"/>
              <a:gd name="connsiteY1" fmla="*/ 121709 h 5138209"/>
              <a:gd name="connsiteX2" fmla="*/ 4604976 w 6751764"/>
              <a:gd name="connsiteY2" fmla="*/ 0 h 5138209"/>
              <a:gd name="connsiteX3" fmla="*/ 6751764 w 6751764"/>
              <a:gd name="connsiteY3" fmla="*/ 2788709 h 5138209"/>
              <a:gd name="connsiteX4" fmla="*/ 4465559 w 6751764"/>
              <a:gd name="connsiteY4" fmla="*/ 5138209 h 5138209"/>
              <a:gd name="connsiteX0" fmla="*/ 2037 w 6751764"/>
              <a:gd name="connsiteY0" fmla="*/ 4196292 h 4614334"/>
              <a:gd name="connsiteX1" fmla="*/ 2036 w 6751764"/>
              <a:gd name="connsiteY1" fmla="*/ 121709 h 4614334"/>
              <a:gd name="connsiteX2" fmla="*/ 4604976 w 6751764"/>
              <a:gd name="connsiteY2" fmla="*/ 0 h 4614334"/>
              <a:gd name="connsiteX3" fmla="*/ 6751764 w 6751764"/>
              <a:gd name="connsiteY3" fmla="*/ 2788709 h 4614334"/>
              <a:gd name="connsiteX4" fmla="*/ 4301449 w 6751764"/>
              <a:gd name="connsiteY4" fmla="*/ 4614334 h 4614334"/>
              <a:gd name="connsiteX0" fmla="*/ 2037 w 6751764"/>
              <a:gd name="connsiteY0" fmla="*/ 4196292 h 5074709"/>
              <a:gd name="connsiteX1" fmla="*/ 2036 w 6751764"/>
              <a:gd name="connsiteY1" fmla="*/ 121709 h 5074709"/>
              <a:gd name="connsiteX2" fmla="*/ 4604976 w 6751764"/>
              <a:gd name="connsiteY2" fmla="*/ 0 h 5074709"/>
              <a:gd name="connsiteX3" fmla="*/ 6751764 w 6751764"/>
              <a:gd name="connsiteY3" fmla="*/ 2788709 h 5074709"/>
              <a:gd name="connsiteX4" fmla="*/ 4301449 w 6751764"/>
              <a:gd name="connsiteY4" fmla="*/ 5074709 h 5074709"/>
              <a:gd name="connsiteX0" fmla="*/ 2037 w 6751764"/>
              <a:gd name="connsiteY0" fmla="*/ 4180417 h 5058834"/>
              <a:gd name="connsiteX1" fmla="*/ 2036 w 6751764"/>
              <a:gd name="connsiteY1" fmla="*/ 105834 h 5058834"/>
              <a:gd name="connsiteX2" fmla="*/ 4375221 w 6751764"/>
              <a:gd name="connsiteY2" fmla="*/ 0 h 5058834"/>
              <a:gd name="connsiteX3" fmla="*/ 6751764 w 6751764"/>
              <a:gd name="connsiteY3" fmla="*/ 2772834 h 5058834"/>
              <a:gd name="connsiteX4" fmla="*/ 4301449 w 6751764"/>
              <a:gd name="connsiteY4" fmla="*/ 5058834 h 5058834"/>
              <a:gd name="connsiteX0" fmla="*/ 725 w 6783274"/>
              <a:gd name="connsiteY0" fmla="*/ 4593167 h 5058834"/>
              <a:gd name="connsiteX1" fmla="*/ 33546 w 6783274"/>
              <a:gd name="connsiteY1" fmla="*/ 105834 h 5058834"/>
              <a:gd name="connsiteX2" fmla="*/ 4406731 w 6783274"/>
              <a:gd name="connsiteY2" fmla="*/ 0 h 5058834"/>
              <a:gd name="connsiteX3" fmla="*/ 6783274 w 6783274"/>
              <a:gd name="connsiteY3" fmla="*/ 2772834 h 5058834"/>
              <a:gd name="connsiteX4" fmla="*/ 4332959 w 6783274"/>
              <a:gd name="connsiteY4" fmla="*/ 5058834 h 5058834"/>
              <a:gd name="connsiteX0" fmla="*/ 370 w 6832152"/>
              <a:gd name="connsiteY0" fmla="*/ 4164542 h 5058834"/>
              <a:gd name="connsiteX1" fmla="*/ 82424 w 6832152"/>
              <a:gd name="connsiteY1" fmla="*/ 105834 h 5058834"/>
              <a:gd name="connsiteX2" fmla="*/ 4455609 w 6832152"/>
              <a:gd name="connsiteY2" fmla="*/ 0 h 5058834"/>
              <a:gd name="connsiteX3" fmla="*/ 6832152 w 6832152"/>
              <a:gd name="connsiteY3" fmla="*/ 2772834 h 5058834"/>
              <a:gd name="connsiteX4" fmla="*/ 4381837 w 6832152"/>
              <a:gd name="connsiteY4" fmla="*/ 5058834 h 5058834"/>
              <a:gd name="connsiteX0" fmla="*/ 370 w 6832152"/>
              <a:gd name="connsiteY0" fmla="*/ 4164542 h 4265084"/>
              <a:gd name="connsiteX1" fmla="*/ 82424 w 6832152"/>
              <a:gd name="connsiteY1" fmla="*/ 105834 h 4265084"/>
              <a:gd name="connsiteX2" fmla="*/ 4455609 w 6832152"/>
              <a:gd name="connsiteY2" fmla="*/ 0 h 4265084"/>
              <a:gd name="connsiteX3" fmla="*/ 6832152 w 6832152"/>
              <a:gd name="connsiteY3" fmla="*/ 2772834 h 4265084"/>
              <a:gd name="connsiteX4" fmla="*/ 4234138 w 6832152"/>
              <a:gd name="connsiteY4" fmla="*/ 4265084 h 4265084"/>
              <a:gd name="connsiteX0" fmla="*/ 370 w 6832152"/>
              <a:gd name="connsiteY0" fmla="*/ 4164542 h 4820709"/>
              <a:gd name="connsiteX1" fmla="*/ 82424 w 6832152"/>
              <a:gd name="connsiteY1" fmla="*/ 105834 h 4820709"/>
              <a:gd name="connsiteX2" fmla="*/ 4455609 w 6832152"/>
              <a:gd name="connsiteY2" fmla="*/ 0 h 4820709"/>
              <a:gd name="connsiteX3" fmla="*/ 6832152 w 6832152"/>
              <a:gd name="connsiteY3" fmla="*/ 2772834 h 4820709"/>
              <a:gd name="connsiteX4" fmla="*/ 4234138 w 6832152"/>
              <a:gd name="connsiteY4" fmla="*/ 4820709 h 48207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32152" h="4820709">
                <a:moveTo>
                  <a:pt x="370" y="4164542"/>
                </a:moveTo>
                <a:cubicBezTo>
                  <a:pt x="-6685" y="2651125"/>
                  <a:pt x="89479" y="1619251"/>
                  <a:pt x="82424" y="105834"/>
                </a:cubicBezTo>
                <a:lnTo>
                  <a:pt x="4455609" y="0"/>
                </a:lnTo>
                <a:lnTo>
                  <a:pt x="6832152" y="2772834"/>
                </a:lnTo>
                <a:lnTo>
                  <a:pt x="4234138" y="4820709"/>
                </a:lnTo>
              </a:path>
            </a:pathLst>
          </a:custGeom>
          <a:solidFill>
            <a:schemeClr val="accent4">
              <a:lumMod val="75000"/>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74" tIns="34288" rIns="68574" bIns="34288" numCol="1" spcCol="0" rtlCol="0" fromWordArt="0" anchor="ctr" anchorCtr="0" forceAA="0" compatLnSpc="1">
            <a:prstTxWarp prst="textNoShape">
              <a:avLst/>
            </a:prstTxWarp>
            <a:noAutofit/>
          </a:bodyPr>
          <a:lstStyle/>
          <a:p>
            <a:pPr algn="ctr" defTabSz="685748" fontAlgn="auto">
              <a:lnSpc>
                <a:spcPct val="90000"/>
              </a:lnSpc>
              <a:spcBef>
                <a:spcPts val="0"/>
              </a:spcBef>
              <a:spcAft>
                <a:spcPts val="0"/>
              </a:spcAft>
            </a:pPr>
            <a:endParaRPr lang="en-US" sz="1400" dirty="0">
              <a:solidFill>
                <a:srgbClr val="007395"/>
              </a:solidFill>
            </a:endParaRPr>
          </a:p>
        </p:txBody>
      </p:sp>
      <p:sp>
        <p:nvSpPr>
          <p:cNvPr id="20" name="Freeform 19"/>
          <p:cNvSpPr/>
          <p:nvPr userDrawn="1"/>
        </p:nvSpPr>
        <p:spPr>
          <a:xfrm>
            <a:off x="3085143" y="48948"/>
            <a:ext cx="1964195" cy="3628640"/>
          </a:xfrm>
          <a:custGeom>
            <a:avLst/>
            <a:gdLst>
              <a:gd name="connsiteX0" fmla="*/ 0 w 2137741"/>
              <a:gd name="connsiteY0" fmla="*/ 0 h 4423833"/>
              <a:gd name="connsiteX1" fmla="*/ 2137741 w 2137741"/>
              <a:gd name="connsiteY1" fmla="*/ 2476500 h 4423833"/>
              <a:gd name="connsiteX2" fmla="*/ 476230 w 2137741"/>
              <a:gd name="connsiteY2" fmla="*/ 4423833 h 4423833"/>
              <a:gd name="connsiteX3" fmla="*/ 1915501 w 2137741"/>
              <a:gd name="connsiteY3" fmla="*/ 2518833 h 4423833"/>
              <a:gd name="connsiteX4" fmla="*/ 0 w 2137741"/>
              <a:gd name="connsiteY4" fmla="*/ 0 h 4423833"/>
              <a:gd name="connsiteX0" fmla="*/ 0 w 2158908"/>
              <a:gd name="connsiteY0" fmla="*/ 0 h 4409721"/>
              <a:gd name="connsiteX1" fmla="*/ 2158908 w 2158908"/>
              <a:gd name="connsiteY1" fmla="*/ 2462388 h 4409721"/>
              <a:gd name="connsiteX2" fmla="*/ 497397 w 2158908"/>
              <a:gd name="connsiteY2" fmla="*/ 4409721 h 4409721"/>
              <a:gd name="connsiteX3" fmla="*/ 1936668 w 2158908"/>
              <a:gd name="connsiteY3" fmla="*/ 2504721 h 4409721"/>
              <a:gd name="connsiteX4" fmla="*/ 0 w 2158908"/>
              <a:gd name="connsiteY4" fmla="*/ 0 h 4409721"/>
              <a:gd name="connsiteX0" fmla="*/ 0 w 2158908"/>
              <a:gd name="connsiteY0" fmla="*/ 0 h 4409721"/>
              <a:gd name="connsiteX1" fmla="*/ 2158908 w 2158908"/>
              <a:gd name="connsiteY1" fmla="*/ 2462388 h 4409721"/>
              <a:gd name="connsiteX2" fmla="*/ 490341 w 2158908"/>
              <a:gd name="connsiteY2" fmla="*/ 4409721 h 4409721"/>
              <a:gd name="connsiteX3" fmla="*/ 1936668 w 2158908"/>
              <a:gd name="connsiteY3" fmla="*/ 2504721 h 4409721"/>
              <a:gd name="connsiteX4" fmla="*/ 0 w 2158908"/>
              <a:gd name="connsiteY4" fmla="*/ 0 h 4409721"/>
              <a:gd name="connsiteX0" fmla="*/ 0 w 2130685"/>
              <a:gd name="connsiteY0" fmla="*/ 0 h 4430888"/>
              <a:gd name="connsiteX1" fmla="*/ 2130685 w 2130685"/>
              <a:gd name="connsiteY1" fmla="*/ 2483555 h 4430888"/>
              <a:gd name="connsiteX2" fmla="*/ 462118 w 2130685"/>
              <a:gd name="connsiteY2" fmla="*/ 4430888 h 4430888"/>
              <a:gd name="connsiteX3" fmla="*/ 1908445 w 2130685"/>
              <a:gd name="connsiteY3" fmla="*/ 2525888 h 4430888"/>
              <a:gd name="connsiteX4" fmla="*/ 0 w 2130685"/>
              <a:gd name="connsiteY4" fmla="*/ 0 h 4430888"/>
              <a:gd name="connsiteX0" fmla="*/ 0 w 2165964"/>
              <a:gd name="connsiteY0" fmla="*/ 0 h 4480277"/>
              <a:gd name="connsiteX1" fmla="*/ 2165964 w 2165964"/>
              <a:gd name="connsiteY1" fmla="*/ 2532944 h 4480277"/>
              <a:gd name="connsiteX2" fmla="*/ 497397 w 2165964"/>
              <a:gd name="connsiteY2" fmla="*/ 4480277 h 4480277"/>
              <a:gd name="connsiteX3" fmla="*/ 1943724 w 2165964"/>
              <a:gd name="connsiteY3" fmla="*/ 2575277 h 4480277"/>
              <a:gd name="connsiteX4" fmla="*/ 0 w 2165964"/>
              <a:gd name="connsiteY4" fmla="*/ 0 h 4480277"/>
              <a:gd name="connsiteX0" fmla="*/ 137644 w 2303608"/>
              <a:gd name="connsiteY0" fmla="*/ 0 h 5131152"/>
              <a:gd name="connsiteX1" fmla="*/ 2303608 w 2303608"/>
              <a:gd name="connsiteY1" fmla="*/ 2532944 h 5131152"/>
              <a:gd name="connsiteX2" fmla="*/ 0 w 2303608"/>
              <a:gd name="connsiteY2" fmla="*/ 5131152 h 5131152"/>
              <a:gd name="connsiteX3" fmla="*/ 2081368 w 2303608"/>
              <a:gd name="connsiteY3" fmla="*/ 2575277 h 5131152"/>
              <a:gd name="connsiteX4" fmla="*/ 137644 w 2303608"/>
              <a:gd name="connsiteY4" fmla="*/ 0 h 5131152"/>
              <a:gd name="connsiteX0" fmla="*/ 137644 w 2398864"/>
              <a:gd name="connsiteY0" fmla="*/ 0 h 5131152"/>
              <a:gd name="connsiteX1" fmla="*/ 2398864 w 2398864"/>
              <a:gd name="connsiteY1" fmla="*/ 2771069 h 5131152"/>
              <a:gd name="connsiteX2" fmla="*/ 0 w 2398864"/>
              <a:gd name="connsiteY2" fmla="*/ 5131152 h 5131152"/>
              <a:gd name="connsiteX3" fmla="*/ 2081368 w 2398864"/>
              <a:gd name="connsiteY3" fmla="*/ 2575277 h 5131152"/>
              <a:gd name="connsiteX4" fmla="*/ 137644 w 2398864"/>
              <a:gd name="connsiteY4" fmla="*/ 0 h 5131152"/>
              <a:gd name="connsiteX0" fmla="*/ 137644 w 2398864"/>
              <a:gd name="connsiteY0" fmla="*/ 0 h 5131152"/>
              <a:gd name="connsiteX1" fmla="*/ 2398864 w 2398864"/>
              <a:gd name="connsiteY1" fmla="*/ 2771069 h 5131152"/>
              <a:gd name="connsiteX2" fmla="*/ 0 w 2398864"/>
              <a:gd name="connsiteY2" fmla="*/ 5131152 h 5131152"/>
              <a:gd name="connsiteX3" fmla="*/ 2113120 w 2398864"/>
              <a:gd name="connsiteY3" fmla="*/ 2765777 h 5131152"/>
              <a:gd name="connsiteX4" fmla="*/ 137644 w 2398864"/>
              <a:gd name="connsiteY4" fmla="*/ 0 h 5131152"/>
              <a:gd name="connsiteX0" fmla="*/ 137644 w 2446492"/>
              <a:gd name="connsiteY0" fmla="*/ 0 h 5131152"/>
              <a:gd name="connsiteX1" fmla="*/ 2446492 w 2446492"/>
              <a:gd name="connsiteY1" fmla="*/ 2786944 h 5131152"/>
              <a:gd name="connsiteX2" fmla="*/ 0 w 2446492"/>
              <a:gd name="connsiteY2" fmla="*/ 5131152 h 5131152"/>
              <a:gd name="connsiteX3" fmla="*/ 2113120 w 2446492"/>
              <a:gd name="connsiteY3" fmla="*/ 2765777 h 5131152"/>
              <a:gd name="connsiteX4" fmla="*/ 137644 w 2446492"/>
              <a:gd name="connsiteY4" fmla="*/ 0 h 5131152"/>
              <a:gd name="connsiteX0" fmla="*/ 74139 w 2446492"/>
              <a:gd name="connsiteY0" fmla="*/ 0 h 5131152"/>
              <a:gd name="connsiteX1" fmla="*/ 2446492 w 2446492"/>
              <a:gd name="connsiteY1" fmla="*/ 2786944 h 5131152"/>
              <a:gd name="connsiteX2" fmla="*/ 0 w 2446492"/>
              <a:gd name="connsiteY2" fmla="*/ 5131152 h 5131152"/>
              <a:gd name="connsiteX3" fmla="*/ 2113120 w 2446492"/>
              <a:gd name="connsiteY3" fmla="*/ 2765777 h 5131152"/>
              <a:gd name="connsiteX4" fmla="*/ 74139 w 2446492"/>
              <a:gd name="connsiteY4" fmla="*/ 0 h 5131152"/>
              <a:gd name="connsiteX0" fmla="*/ 58263 w 2430616"/>
              <a:gd name="connsiteY0" fmla="*/ 0 h 5051777"/>
              <a:gd name="connsiteX1" fmla="*/ 2430616 w 2430616"/>
              <a:gd name="connsiteY1" fmla="*/ 2786944 h 5051777"/>
              <a:gd name="connsiteX2" fmla="*/ 0 w 2430616"/>
              <a:gd name="connsiteY2" fmla="*/ 5051777 h 5051777"/>
              <a:gd name="connsiteX3" fmla="*/ 2097244 w 2430616"/>
              <a:gd name="connsiteY3" fmla="*/ 2765777 h 5051777"/>
              <a:gd name="connsiteX4" fmla="*/ 58263 w 2430616"/>
              <a:gd name="connsiteY4" fmla="*/ 0 h 5051777"/>
              <a:gd name="connsiteX0" fmla="*/ 58263 w 2430616"/>
              <a:gd name="connsiteY0" fmla="*/ 0 h 5051777"/>
              <a:gd name="connsiteX1" fmla="*/ 2430616 w 2430616"/>
              <a:gd name="connsiteY1" fmla="*/ 2786944 h 5051777"/>
              <a:gd name="connsiteX2" fmla="*/ 0 w 2430616"/>
              <a:gd name="connsiteY2" fmla="*/ 5051777 h 5051777"/>
              <a:gd name="connsiteX3" fmla="*/ 1002521 w 2430616"/>
              <a:gd name="connsiteY3" fmla="*/ 3887612 h 5051777"/>
              <a:gd name="connsiteX4" fmla="*/ 2097244 w 2430616"/>
              <a:gd name="connsiteY4" fmla="*/ 2765777 h 5051777"/>
              <a:gd name="connsiteX5" fmla="*/ 58263 w 2430616"/>
              <a:gd name="connsiteY5" fmla="*/ 0 h 5051777"/>
              <a:gd name="connsiteX0" fmla="*/ 280527 w 2652880"/>
              <a:gd name="connsiteY0" fmla="*/ 0 h 4861277"/>
              <a:gd name="connsiteX1" fmla="*/ 2652880 w 2652880"/>
              <a:gd name="connsiteY1" fmla="*/ 2786944 h 4861277"/>
              <a:gd name="connsiteX2" fmla="*/ 0 w 2652880"/>
              <a:gd name="connsiteY2" fmla="*/ 4861277 h 4861277"/>
              <a:gd name="connsiteX3" fmla="*/ 1224785 w 2652880"/>
              <a:gd name="connsiteY3" fmla="*/ 3887612 h 4861277"/>
              <a:gd name="connsiteX4" fmla="*/ 2319508 w 2652880"/>
              <a:gd name="connsiteY4" fmla="*/ 2765777 h 4861277"/>
              <a:gd name="connsiteX5" fmla="*/ 280527 w 2652880"/>
              <a:gd name="connsiteY5" fmla="*/ 0 h 4861277"/>
              <a:gd name="connsiteX0" fmla="*/ 280527 w 2652880"/>
              <a:gd name="connsiteY0" fmla="*/ 0 h 4861277"/>
              <a:gd name="connsiteX1" fmla="*/ 2652880 w 2652880"/>
              <a:gd name="connsiteY1" fmla="*/ 2786944 h 4861277"/>
              <a:gd name="connsiteX2" fmla="*/ 0 w 2652880"/>
              <a:gd name="connsiteY2" fmla="*/ 4861277 h 4861277"/>
              <a:gd name="connsiteX3" fmla="*/ 1224785 w 2652880"/>
              <a:gd name="connsiteY3" fmla="*/ 3887612 h 4861277"/>
              <a:gd name="connsiteX4" fmla="*/ 2319508 w 2652880"/>
              <a:gd name="connsiteY4" fmla="*/ 2765777 h 4861277"/>
              <a:gd name="connsiteX5" fmla="*/ 280527 w 2652880"/>
              <a:gd name="connsiteY5" fmla="*/ 0 h 4861277"/>
              <a:gd name="connsiteX0" fmla="*/ 280527 w 2652880"/>
              <a:gd name="connsiteY0" fmla="*/ 0 h 4861277"/>
              <a:gd name="connsiteX1" fmla="*/ 2652880 w 2652880"/>
              <a:gd name="connsiteY1" fmla="*/ 2786944 h 4861277"/>
              <a:gd name="connsiteX2" fmla="*/ 0 w 2652880"/>
              <a:gd name="connsiteY2" fmla="*/ 4861277 h 4861277"/>
              <a:gd name="connsiteX3" fmla="*/ 1224785 w 2652880"/>
              <a:gd name="connsiteY3" fmla="*/ 3887612 h 4861277"/>
              <a:gd name="connsiteX4" fmla="*/ 2319508 w 2652880"/>
              <a:gd name="connsiteY4" fmla="*/ 2765777 h 4861277"/>
              <a:gd name="connsiteX5" fmla="*/ 280527 w 2652880"/>
              <a:gd name="connsiteY5" fmla="*/ 0 h 4861277"/>
              <a:gd name="connsiteX0" fmla="*/ 280527 w 2652880"/>
              <a:gd name="connsiteY0" fmla="*/ 0 h 4861277"/>
              <a:gd name="connsiteX1" fmla="*/ 2652880 w 2652880"/>
              <a:gd name="connsiteY1" fmla="*/ 2786944 h 4861277"/>
              <a:gd name="connsiteX2" fmla="*/ 0 w 2652880"/>
              <a:gd name="connsiteY2" fmla="*/ 4861277 h 4861277"/>
              <a:gd name="connsiteX3" fmla="*/ 1194306 w 2652880"/>
              <a:gd name="connsiteY3" fmla="*/ 3846972 h 4861277"/>
              <a:gd name="connsiteX4" fmla="*/ 2319508 w 2652880"/>
              <a:gd name="connsiteY4" fmla="*/ 2765777 h 4861277"/>
              <a:gd name="connsiteX5" fmla="*/ 280527 w 2652880"/>
              <a:gd name="connsiteY5" fmla="*/ 0 h 4861277"/>
              <a:gd name="connsiteX0" fmla="*/ 280527 w 2652880"/>
              <a:gd name="connsiteY0" fmla="*/ 0 h 4861277"/>
              <a:gd name="connsiteX1" fmla="*/ 2652880 w 2652880"/>
              <a:gd name="connsiteY1" fmla="*/ 2786944 h 4861277"/>
              <a:gd name="connsiteX2" fmla="*/ 0 w 2652880"/>
              <a:gd name="connsiteY2" fmla="*/ 4861277 h 4861277"/>
              <a:gd name="connsiteX3" fmla="*/ 2319508 w 2652880"/>
              <a:gd name="connsiteY3" fmla="*/ 2765777 h 4861277"/>
              <a:gd name="connsiteX4" fmla="*/ 280527 w 2652880"/>
              <a:gd name="connsiteY4" fmla="*/ 0 h 4861277"/>
              <a:gd name="connsiteX0" fmla="*/ 72714 w 2445067"/>
              <a:gd name="connsiteY0" fmla="*/ 0 h 4699640"/>
              <a:gd name="connsiteX1" fmla="*/ 2445067 w 2445067"/>
              <a:gd name="connsiteY1" fmla="*/ 2786944 h 4699640"/>
              <a:gd name="connsiteX2" fmla="*/ 0 w 2445067"/>
              <a:gd name="connsiteY2" fmla="*/ 4699640 h 4699640"/>
              <a:gd name="connsiteX3" fmla="*/ 2111695 w 2445067"/>
              <a:gd name="connsiteY3" fmla="*/ 2765777 h 4699640"/>
              <a:gd name="connsiteX4" fmla="*/ 72714 w 2445067"/>
              <a:gd name="connsiteY4" fmla="*/ 0 h 4699640"/>
              <a:gd name="connsiteX0" fmla="*/ 245892 w 2618245"/>
              <a:gd name="connsiteY0" fmla="*/ 0 h 4838186"/>
              <a:gd name="connsiteX1" fmla="*/ 2618245 w 2618245"/>
              <a:gd name="connsiteY1" fmla="*/ 2786944 h 4838186"/>
              <a:gd name="connsiteX2" fmla="*/ 0 w 2618245"/>
              <a:gd name="connsiteY2" fmla="*/ 4838186 h 4838186"/>
              <a:gd name="connsiteX3" fmla="*/ 2284873 w 2618245"/>
              <a:gd name="connsiteY3" fmla="*/ 2765777 h 4838186"/>
              <a:gd name="connsiteX4" fmla="*/ 245892 w 2618245"/>
              <a:gd name="connsiteY4" fmla="*/ 0 h 48381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18245" h="4838186">
                <a:moveTo>
                  <a:pt x="245892" y="0"/>
                </a:moveTo>
                <a:lnTo>
                  <a:pt x="2618245" y="2786944"/>
                </a:lnTo>
                <a:cubicBezTo>
                  <a:pt x="1733952" y="3478388"/>
                  <a:pt x="1443064" y="3801302"/>
                  <a:pt x="0" y="4838186"/>
                </a:cubicBezTo>
                <a:lnTo>
                  <a:pt x="2284873" y="2765777"/>
                </a:lnTo>
                <a:lnTo>
                  <a:pt x="245892" y="0"/>
                </a:lnTo>
                <a:close/>
              </a:path>
            </a:pathLst>
          </a:cu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74" tIns="34288" rIns="68574" bIns="34288" numCol="1" spcCol="0" rtlCol="0" fromWordArt="0" anchor="ctr" anchorCtr="0" forceAA="0" compatLnSpc="1">
            <a:prstTxWarp prst="textNoShape">
              <a:avLst/>
            </a:prstTxWarp>
            <a:noAutofit/>
          </a:bodyPr>
          <a:lstStyle/>
          <a:p>
            <a:pPr algn="ctr" defTabSz="685748" fontAlgn="auto">
              <a:lnSpc>
                <a:spcPct val="90000"/>
              </a:lnSpc>
              <a:spcBef>
                <a:spcPts val="0"/>
              </a:spcBef>
              <a:spcAft>
                <a:spcPts val="0"/>
              </a:spcAft>
            </a:pPr>
            <a:endParaRPr lang="en-US" sz="1400" dirty="0">
              <a:solidFill>
                <a:srgbClr val="FFFFFF"/>
              </a:solidFill>
            </a:endParaRPr>
          </a:p>
        </p:txBody>
      </p:sp>
      <p:sp>
        <p:nvSpPr>
          <p:cNvPr id="4" name="Slide Number Placeholder 3"/>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grpSp>
        <p:nvGrpSpPr>
          <p:cNvPr id="3" name="Group 2"/>
          <p:cNvGrpSpPr/>
          <p:nvPr userDrawn="1"/>
        </p:nvGrpSpPr>
        <p:grpSpPr>
          <a:xfrm>
            <a:off x="0" y="0"/>
            <a:ext cx="9144430" cy="5143500"/>
            <a:chOff x="0" y="0"/>
            <a:chExt cx="12189398" cy="6858000"/>
          </a:xfrm>
          <a:solidFill>
            <a:srgbClr val="D8E1E6"/>
          </a:solidFill>
        </p:grpSpPr>
        <p:sp>
          <p:nvSpPr>
            <p:cNvPr id="5" name="Rectangle 4"/>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48" fontAlgn="auto">
                <a:spcBef>
                  <a:spcPts val="0"/>
                </a:spcBef>
                <a:spcAft>
                  <a:spcPts val="0"/>
                </a:spcAft>
              </a:pPr>
              <a:endParaRPr sz="1400" dirty="0">
                <a:solidFill>
                  <a:srgbClr val="FFFFFF"/>
                </a:solidFill>
              </a:endParaRPr>
            </a:p>
          </p:txBody>
        </p:sp>
        <p:sp>
          <p:nvSpPr>
            <p:cNvPr id="6" name="Rectangle 5"/>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48" fontAlgn="auto">
                <a:spcBef>
                  <a:spcPts val="0"/>
                </a:spcBef>
                <a:spcAft>
                  <a:spcPts val="0"/>
                </a:spcAft>
              </a:pPr>
              <a:endParaRPr sz="1400" dirty="0">
                <a:solidFill>
                  <a:srgbClr val="FFFFFF"/>
                </a:solidFill>
              </a:endParaRPr>
            </a:p>
          </p:txBody>
        </p:sp>
        <p:sp>
          <p:nvSpPr>
            <p:cNvPr id="7" name="Rectangle 6"/>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48" fontAlgn="auto">
                <a:spcBef>
                  <a:spcPts val="0"/>
                </a:spcBef>
                <a:spcAft>
                  <a:spcPts val="0"/>
                </a:spcAft>
              </a:pPr>
              <a:endParaRPr sz="1400" dirty="0">
                <a:solidFill>
                  <a:srgbClr val="FFFFFF"/>
                </a:solidFill>
              </a:endParaRPr>
            </a:p>
          </p:txBody>
        </p:sp>
        <p:sp>
          <p:nvSpPr>
            <p:cNvPr id="8" name="Rectangle 7"/>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48" fontAlgn="auto">
                <a:spcBef>
                  <a:spcPts val="0"/>
                </a:spcBef>
                <a:spcAft>
                  <a:spcPts val="0"/>
                </a:spcAft>
              </a:pPr>
              <a:endParaRPr sz="1400" dirty="0">
                <a:solidFill>
                  <a:srgbClr val="FFFFFF"/>
                </a:solidFill>
              </a:endParaRPr>
            </a:p>
          </p:txBody>
        </p:sp>
      </p:grpSp>
      <p:sp>
        <p:nvSpPr>
          <p:cNvPr id="9" name="Slide Number Placeholder 5"/>
          <p:cNvSpPr txBox="1">
            <a:spLocks/>
          </p:cNvSpPr>
          <p:nvPr userDrawn="1"/>
        </p:nvSpPr>
        <p:spPr>
          <a:xfrm>
            <a:off x="8459212" y="4917186"/>
            <a:ext cx="286320" cy="137160"/>
          </a:xfrm>
          <a:prstGeom prst="rect">
            <a:avLst/>
          </a:prstGeom>
        </p:spPr>
        <p:txBody>
          <a:bodyPr vert="horz" wrap="none" lIns="0" tIns="0" rIns="0" bIns="0" rtlCol="0" anchor="ctr" anchorCtr="0">
            <a:noAutofit/>
          </a:bodyPr>
          <a:lstStyle>
            <a:defPPr>
              <a:defRPr lang="en-US"/>
            </a:defPPr>
            <a:lvl1pPr marL="0" algn="r" defTabSz="914400" rtl="0" eaLnBrk="1" latinLnBrk="0" hangingPunct="1">
              <a:defRPr sz="8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pPr>
            <a:fld id="{C51EAA63-D034-42AE-91FA-B13B9518C7BE}" type="slidenum">
              <a:rPr lang="en-US" smtClean="0">
                <a:solidFill>
                  <a:srgbClr val="58595B"/>
                </a:solidFill>
              </a:rPr>
              <a:pPr fontAlgn="auto">
                <a:spcBef>
                  <a:spcPts val="0"/>
                </a:spcBef>
                <a:spcAft>
                  <a:spcPts val="0"/>
                </a:spcAft>
              </a:pPr>
              <a:t>‹#›</a:t>
            </a:fld>
            <a:endParaRPr lang="en-US" dirty="0">
              <a:solidFill>
                <a:srgbClr val="58595B"/>
              </a:solidFill>
            </a:endParaRPr>
          </a:p>
        </p:txBody>
      </p:sp>
      <p:sp>
        <p:nvSpPr>
          <p:cNvPr id="10" name="TextBox 9"/>
          <p:cNvSpPr txBox="1"/>
          <p:nvPr userDrawn="1"/>
        </p:nvSpPr>
        <p:spPr>
          <a:xfrm>
            <a:off x="3951894" y="4917186"/>
            <a:ext cx="2400925" cy="137160"/>
          </a:xfrm>
          <a:prstGeom prst="rect">
            <a:avLst/>
          </a:prstGeom>
          <a:noFill/>
        </p:spPr>
        <p:txBody>
          <a:bodyPr vert="horz" wrap="none" lIns="0" tIns="0" rIns="0" bIns="0" rtlCol="0" anchor="ctr" anchorCtr="0">
            <a:noAutofit/>
          </a:bodyPr>
          <a:lstStyle/>
          <a:p>
            <a:pPr algn="r" defTabSz="685748" fontAlgn="auto">
              <a:spcBef>
                <a:spcPts val="0"/>
              </a:spcBef>
              <a:spcAft>
                <a:spcPts val="0"/>
              </a:spcAft>
            </a:pPr>
            <a:r>
              <a:rPr sz="600" dirty="0">
                <a:solidFill>
                  <a:srgbClr val="58595B"/>
                </a:solidFill>
                <a:latin typeface="Calibri"/>
                <a:ea typeface="+mn-ea"/>
              </a:rPr>
              <a:t>Copyright © </a:t>
            </a:r>
            <a:r>
              <a:rPr lang="en-US" sz="600" dirty="0" smtClean="0">
                <a:solidFill>
                  <a:srgbClr val="58595B"/>
                </a:solidFill>
                <a:latin typeface="Calibri"/>
                <a:ea typeface="+mn-ea"/>
              </a:rPr>
              <a:t>2017,</a:t>
            </a:r>
            <a:r>
              <a:rPr sz="600" dirty="0" smtClean="0">
                <a:solidFill>
                  <a:srgbClr val="58595B"/>
                </a:solidFill>
                <a:latin typeface="Calibri"/>
                <a:ea typeface="+mn-ea"/>
              </a:rPr>
              <a:t> </a:t>
            </a:r>
            <a:r>
              <a:rPr sz="600" dirty="0">
                <a:solidFill>
                  <a:srgbClr val="58595B"/>
                </a:solidFill>
                <a:latin typeface="Calibri"/>
                <a:ea typeface="+mn-ea"/>
              </a:rPr>
              <a:t>Oracle and/or its affiliates. All rights reserved.  </a:t>
            </a:r>
          </a:p>
        </p:txBody>
      </p:sp>
      <p:pic>
        <p:nvPicPr>
          <p:cNvPr id="11" name="Picture 10" descr="Oracle logo in white on red staging background"/>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97868" y="4697730"/>
            <a:ext cx="1219171" cy="445770"/>
          </a:xfrm>
          <a:prstGeom prst="rect">
            <a:avLst/>
          </a:prstGeom>
        </p:spPr>
      </p:pic>
    </p:spTree>
    <p:extLst>
      <p:ext uri="{BB962C8B-B14F-4D97-AF65-F5344CB8AC3E}">
        <p14:creationId xmlns:p14="http://schemas.microsoft.com/office/powerpoint/2010/main" val="989938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28620" y="144018"/>
            <a:ext cx="8870086" cy="4773168"/>
          </a:xfrm>
          <a:prstGeom prst="rect">
            <a:avLst/>
          </a:prstGeom>
        </p:spPr>
      </p:pic>
      <p:sp>
        <p:nvSpPr>
          <p:cNvPr id="19" name="Rectangle 18"/>
          <p:cNvSpPr/>
          <p:nvPr userDrawn="1"/>
        </p:nvSpPr>
        <p:spPr>
          <a:xfrm>
            <a:off x="80239" y="144018"/>
            <a:ext cx="8918473" cy="4910328"/>
          </a:xfrm>
          <a:prstGeom prst="rect">
            <a:avLst/>
          </a:prstGeom>
          <a:gradFill flip="none" rotWithShape="1">
            <a:gsLst>
              <a:gs pos="0">
                <a:schemeClr val="accent4">
                  <a:lumMod val="50000"/>
                </a:schemeClr>
              </a:gs>
              <a:gs pos="87000">
                <a:srgbClr val="FFFFFF">
                  <a:alpha val="0"/>
                </a:srgbClr>
              </a:gs>
            </a:gsLst>
            <a:lin ang="5100000" scaled="0"/>
            <a:tileRect/>
          </a:gra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74" tIns="34288" rIns="68574" bIns="34288" numCol="1" spcCol="0" rtlCol="0" fromWordArt="0" anchor="ctr" anchorCtr="0" forceAA="0" compatLnSpc="1">
            <a:prstTxWarp prst="textNoShape">
              <a:avLst/>
            </a:prstTxWarp>
            <a:noAutofit/>
          </a:bodyPr>
          <a:lstStyle/>
          <a:p>
            <a:pPr algn="ctr" defTabSz="685748" fontAlgn="auto">
              <a:lnSpc>
                <a:spcPct val="90000"/>
              </a:lnSpc>
              <a:spcBef>
                <a:spcPts val="0"/>
              </a:spcBef>
              <a:spcAft>
                <a:spcPts val="0"/>
              </a:spcAft>
            </a:pPr>
            <a:endParaRPr lang="en-US" sz="1400" dirty="0">
              <a:solidFill>
                <a:srgbClr val="FFFFFF"/>
              </a:solidFill>
            </a:endParaRPr>
          </a:p>
        </p:txBody>
      </p:sp>
      <p:sp>
        <p:nvSpPr>
          <p:cNvPr id="4" name="Slide Number Placeholder 3"/>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grpSp>
        <p:nvGrpSpPr>
          <p:cNvPr id="2" name="Group 2"/>
          <p:cNvGrpSpPr/>
          <p:nvPr userDrawn="1"/>
        </p:nvGrpSpPr>
        <p:grpSpPr>
          <a:xfrm>
            <a:off x="0" y="0"/>
            <a:ext cx="9144430" cy="5143500"/>
            <a:chOff x="0" y="0"/>
            <a:chExt cx="12189398" cy="6858000"/>
          </a:xfrm>
          <a:solidFill>
            <a:srgbClr val="D8E1E6"/>
          </a:solidFill>
        </p:grpSpPr>
        <p:sp>
          <p:nvSpPr>
            <p:cNvPr id="5" name="Rectangle 4"/>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48" fontAlgn="auto">
                <a:spcBef>
                  <a:spcPts val="0"/>
                </a:spcBef>
                <a:spcAft>
                  <a:spcPts val="0"/>
                </a:spcAft>
              </a:pPr>
              <a:endParaRPr sz="1400" dirty="0">
                <a:solidFill>
                  <a:srgbClr val="FFFFFF"/>
                </a:solidFill>
              </a:endParaRPr>
            </a:p>
          </p:txBody>
        </p:sp>
        <p:sp>
          <p:nvSpPr>
            <p:cNvPr id="6" name="Rectangle 5"/>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48" fontAlgn="auto">
                <a:spcBef>
                  <a:spcPts val="0"/>
                </a:spcBef>
                <a:spcAft>
                  <a:spcPts val="0"/>
                </a:spcAft>
              </a:pPr>
              <a:endParaRPr sz="1400" dirty="0">
                <a:solidFill>
                  <a:srgbClr val="FFFFFF"/>
                </a:solidFill>
              </a:endParaRPr>
            </a:p>
          </p:txBody>
        </p:sp>
        <p:sp>
          <p:nvSpPr>
            <p:cNvPr id="7" name="Rectangle 6"/>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48" fontAlgn="auto">
                <a:spcBef>
                  <a:spcPts val="0"/>
                </a:spcBef>
                <a:spcAft>
                  <a:spcPts val="0"/>
                </a:spcAft>
              </a:pPr>
              <a:endParaRPr sz="1400" dirty="0">
                <a:solidFill>
                  <a:srgbClr val="FFFFFF"/>
                </a:solidFill>
              </a:endParaRPr>
            </a:p>
          </p:txBody>
        </p:sp>
        <p:sp>
          <p:nvSpPr>
            <p:cNvPr id="8" name="Rectangle 7"/>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48" fontAlgn="auto">
                <a:spcBef>
                  <a:spcPts val="0"/>
                </a:spcBef>
                <a:spcAft>
                  <a:spcPts val="0"/>
                </a:spcAft>
              </a:pPr>
              <a:endParaRPr sz="1400" dirty="0">
                <a:solidFill>
                  <a:srgbClr val="FFFFFF"/>
                </a:solidFill>
              </a:endParaRPr>
            </a:p>
          </p:txBody>
        </p:sp>
      </p:grpSp>
      <p:sp>
        <p:nvSpPr>
          <p:cNvPr id="9" name="Slide Number Placeholder 5"/>
          <p:cNvSpPr txBox="1">
            <a:spLocks/>
          </p:cNvSpPr>
          <p:nvPr userDrawn="1"/>
        </p:nvSpPr>
        <p:spPr>
          <a:xfrm>
            <a:off x="8459212" y="4917186"/>
            <a:ext cx="286320" cy="137160"/>
          </a:xfrm>
          <a:prstGeom prst="rect">
            <a:avLst/>
          </a:prstGeom>
        </p:spPr>
        <p:txBody>
          <a:bodyPr vert="horz" wrap="none" lIns="0" tIns="0" rIns="0" bIns="0" rtlCol="0" anchor="ctr" anchorCtr="0">
            <a:noAutofit/>
          </a:bodyPr>
          <a:lstStyle>
            <a:defPPr>
              <a:defRPr lang="en-US"/>
            </a:defPPr>
            <a:lvl1pPr marL="0" algn="r" defTabSz="914400" rtl="0" eaLnBrk="1" latinLnBrk="0" hangingPunct="1">
              <a:defRPr sz="8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pPr>
            <a:fld id="{C51EAA63-D034-42AE-91FA-B13B9518C7BE}" type="slidenum">
              <a:rPr lang="en-US" smtClean="0">
                <a:solidFill>
                  <a:srgbClr val="58595B"/>
                </a:solidFill>
              </a:rPr>
              <a:pPr fontAlgn="auto">
                <a:spcBef>
                  <a:spcPts val="0"/>
                </a:spcBef>
                <a:spcAft>
                  <a:spcPts val="0"/>
                </a:spcAft>
              </a:pPr>
              <a:t>‹#›</a:t>
            </a:fld>
            <a:endParaRPr lang="en-US" dirty="0">
              <a:solidFill>
                <a:srgbClr val="58595B"/>
              </a:solidFill>
            </a:endParaRPr>
          </a:p>
        </p:txBody>
      </p:sp>
      <p:sp>
        <p:nvSpPr>
          <p:cNvPr id="10" name="TextBox 9"/>
          <p:cNvSpPr txBox="1"/>
          <p:nvPr userDrawn="1"/>
        </p:nvSpPr>
        <p:spPr>
          <a:xfrm>
            <a:off x="3951894" y="4917186"/>
            <a:ext cx="2400925" cy="137160"/>
          </a:xfrm>
          <a:prstGeom prst="rect">
            <a:avLst/>
          </a:prstGeom>
          <a:noFill/>
        </p:spPr>
        <p:txBody>
          <a:bodyPr vert="horz" wrap="none" lIns="0" tIns="0" rIns="0" bIns="0" rtlCol="0" anchor="ctr" anchorCtr="0">
            <a:noAutofit/>
          </a:bodyPr>
          <a:lstStyle/>
          <a:p>
            <a:pPr algn="r" defTabSz="685748" fontAlgn="auto">
              <a:spcBef>
                <a:spcPts val="0"/>
              </a:spcBef>
              <a:spcAft>
                <a:spcPts val="0"/>
              </a:spcAft>
            </a:pPr>
            <a:r>
              <a:rPr sz="600" dirty="0">
                <a:solidFill>
                  <a:srgbClr val="58595B"/>
                </a:solidFill>
                <a:latin typeface="Calibri"/>
                <a:ea typeface="+mn-ea"/>
              </a:rPr>
              <a:t>Copyright © </a:t>
            </a:r>
            <a:r>
              <a:rPr lang="en-US" sz="600" dirty="0" smtClean="0">
                <a:solidFill>
                  <a:srgbClr val="58595B"/>
                </a:solidFill>
                <a:latin typeface="Calibri"/>
                <a:ea typeface="+mn-ea"/>
              </a:rPr>
              <a:t>2017,</a:t>
            </a:r>
            <a:r>
              <a:rPr sz="600" dirty="0" smtClean="0">
                <a:solidFill>
                  <a:srgbClr val="58595B"/>
                </a:solidFill>
                <a:latin typeface="Calibri"/>
                <a:ea typeface="+mn-ea"/>
              </a:rPr>
              <a:t> </a:t>
            </a:r>
            <a:r>
              <a:rPr sz="600" dirty="0">
                <a:solidFill>
                  <a:srgbClr val="58595B"/>
                </a:solidFill>
                <a:latin typeface="Calibri"/>
                <a:ea typeface="+mn-ea"/>
              </a:rPr>
              <a:t>Oracle and/or its affiliates. All rights reserved.  </a:t>
            </a:r>
          </a:p>
        </p:txBody>
      </p:sp>
      <p:pic>
        <p:nvPicPr>
          <p:cNvPr id="11" name="Picture 10" descr="Oracle logo in white on red staging background"/>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97868" y="4697730"/>
            <a:ext cx="1219171" cy="445770"/>
          </a:xfrm>
          <a:prstGeom prst="rect">
            <a:avLst/>
          </a:prstGeom>
        </p:spPr>
      </p:pic>
    </p:spTree>
    <p:extLst>
      <p:ext uri="{BB962C8B-B14F-4D97-AF65-F5344CB8AC3E}">
        <p14:creationId xmlns:p14="http://schemas.microsoft.com/office/powerpoint/2010/main" val="1385037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type="blank" preserve="1">
  <p:cSld name="6_Blank">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cstate="screen">
            <a:extLst>
              <a:ext uri="{28A0092B-C50C-407E-A947-70E740481C1C}">
                <a14:useLocalDpi xmlns:a14="http://schemas.microsoft.com/office/drawing/2010/main"/>
              </a:ext>
            </a:extLst>
          </a:blip>
          <a:srcRect l="-9"/>
          <a:stretch/>
        </p:blipFill>
        <p:spPr>
          <a:xfrm flipH="1">
            <a:off x="-793" y="144023"/>
            <a:ext cx="9144794" cy="4791311"/>
          </a:xfrm>
          <a:prstGeom prst="rect">
            <a:avLst/>
          </a:prstGeom>
        </p:spPr>
      </p:pic>
      <p:sp>
        <p:nvSpPr>
          <p:cNvPr id="13" name="Rectangle 12"/>
          <p:cNvSpPr/>
          <p:nvPr userDrawn="1"/>
        </p:nvSpPr>
        <p:spPr>
          <a:xfrm flipH="1">
            <a:off x="80239" y="144018"/>
            <a:ext cx="8918473" cy="4910328"/>
          </a:xfrm>
          <a:prstGeom prst="rect">
            <a:avLst/>
          </a:prstGeom>
          <a:gradFill flip="none" rotWithShape="1">
            <a:gsLst>
              <a:gs pos="0">
                <a:schemeClr val="bg2">
                  <a:lumMod val="10000"/>
                </a:schemeClr>
              </a:gs>
              <a:gs pos="56000">
                <a:srgbClr val="FFFFFF">
                  <a:alpha val="0"/>
                </a:srgbClr>
              </a:gs>
            </a:gsLst>
            <a:lin ang="3960000" scaled="0"/>
            <a:tileRect/>
          </a:gra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74" tIns="34288" rIns="68574" bIns="34288" numCol="1" spcCol="0" rtlCol="0" fromWordArt="0" anchor="ctr" anchorCtr="0" forceAA="0" compatLnSpc="1">
            <a:prstTxWarp prst="textNoShape">
              <a:avLst/>
            </a:prstTxWarp>
            <a:noAutofit/>
          </a:bodyPr>
          <a:lstStyle/>
          <a:p>
            <a:pPr algn="ctr" defTabSz="685748" fontAlgn="auto">
              <a:lnSpc>
                <a:spcPct val="90000"/>
              </a:lnSpc>
              <a:spcBef>
                <a:spcPts val="0"/>
              </a:spcBef>
              <a:spcAft>
                <a:spcPts val="0"/>
              </a:spcAft>
            </a:pPr>
            <a:endParaRPr lang="en-US" sz="1400" dirty="0">
              <a:solidFill>
                <a:srgbClr val="FFFFFF"/>
              </a:solidFill>
            </a:endParaRPr>
          </a:p>
        </p:txBody>
      </p:sp>
      <p:sp>
        <p:nvSpPr>
          <p:cNvPr id="4" name="Slide Number Placeholder 3"/>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grpSp>
        <p:nvGrpSpPr>
          <p:cNvPr id="2" name="Group 2"/>
          <p:cNvGrpSpPr/>
          <p:nvPr userDrawn="1"/>
        </p:nvGrpSpPr>
        <p:grpSpPr>
          <a:xfrm>
            <a:off x="0" y="0"/>
            <a:ext cx="9144430" cy="5143500"/>
            <a:chOff x="0" y="0"/>
            <a:chExt cx="12189398" cy="6858000"/>
          </a:xfrm>
          <a:solidFill>
            <a:srgbClr val="D8E1E6"/>
          </a:solidFill>
        </p:grpSpPr>
        <p:sp>
          <p:nvSpPr>
            <p:cNvPr id="5" name="Rectangle 4"/>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48" fontAlgn="auto">
                <a:spcBef>
                  <a:spcPts val="0"/>
                </a:spcBef>
                <a:spcAft>
                  <a:spcPts val="0"/>
                </a:spcAft>
              </a:pPr>
              <a:endParaRPr sz="1400" dirty="0">
                <a:solidFill>
                  <a:srgbClr val="FFFFFF"/>
                </a:solidFill>
              </a:endParaRPr>
            </a:p>
          </p:txBody>
        </p:sp>
        <p:sp>
          <p:nvSpPr>
            <p:cNvPr id="6" name="Rectangle 5"/>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48" fontAlgn="auto">
                <a:spcBef>
                  <a:spcPts val="0"/>
                </a:spcBef>
                <a:spcAft>
                  <a:spcPts val="0"/>
                </a:spcAft>
              </a:pPr>
              <a:endParaRPr sz="1400" dirty="0">
                <a:solidFill>
                  <a:srgbClr val="FFFFFF"/>
                </a:solidFill>
              </a:endParaRPr>
            </a:p>
          </p:txBody>
        </p:sp>
        <p:sp>
          <p:nvSpPr>
            <p:cNvPr id="7" name="Rectangle 6"/>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48" fontAlgn="auto">
                <a:spcBef>
                  <a:spcPts val="0"/>
                </a:spcBef>
                <a:spcAft>
                  <a:spcPts val="0"/>
                </a:spcAft>
              </a:pPr>
              <a:endParaRPr sz="1400" dirty="0">
                <a:solidFill>
                  <a:srgbClr val="FFFFFF"/>
                </a:solidFill>
              </a:endParaRPr>
            </a:p>
          </p:txBody>
        </p:sp>
        <p:sp>
          <p:nvSpPr>
            <p:cNvPr id="8" name="Rectangle 7"/>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48" fontAlgn="auto">
                <a:spcBef>
                  <a:spcPts val="0"/>
                </a:spcBef>
                <a:spcAft>
                  <a:spcPts val="0"/>
                </a:spcAft>
              </a:pPr>
              <a:endParaRPr sz="1400" dirty="0">
                <a:solidFill>
                  <a:srgbClr val="FFFFFF"/>
                </a:solidFill>
              </a:endParaRPr>
            </a:p>
          </p:txBody>
        </p:sp>
      </p:grpSp>
      <p:sp>
        <p:nvSpPr>
          <p:cNvPr id="9" name="Slide Number Placeholder 5"/>
          <p:cNvSpPr txBox="1">
            <a:spLocks/>
          </p:cNvSpPr>
          <p:nvPr userDrawn="1"/>
        </p:nvSpPr>
        <p:spPr>
          <a:xfrm>
            <a:off x="8459212" y="4917186"/>
            <a:ext cx="286320" cy="137160"/>
          </a:xfrm>
          <a:prstGeom prst="rect">
            <a:avLst/>
          </a:prstGeom>
        </p:spPr>
        <p:txBody>
          <a:bodyPr vert="horz" wrap="none" lIns="0" tIns="0" rIns="0" bIns="0" rtlCol="0" anchor="ctr" anchorCtr="0">
            <a:noAutofit/>
          </a:bodyPr>
          <a:lstStyle>
            <a:defPPr>
              <a:defRPr lang="en-US"/>
            </a:defPPr>
            <a:lvl1pPr marL="0" algn="r" defTabSz="914400" rtl="0" eaLnBrk="1" latinLnBrk="0" hangingPunct="1">
              <a:defRPr sz="8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pPr>
            <a:fld id="{C51EAA63-D034-42AE-91FA-B13B9518C7BE}" type="slidenum">
              <a:rPr lang="en-US" smtClean="0">
                <a:solidFill>
                  <a:srgbClr val="58595B"/>
                </a:solidFill>
              </a:rPr>
              <a:pPr fontAlgn="auto">
                <a:spcBef>
                  <a:spcPts val="0"/>
                </a:spcBef>
                <a:spcAft>
                  <a:spcPts val="0"/>
                </a:spcAft>
              </a:pPr>
              <a:t>‹#›</a:t>
            </a:fld>
            <a:endParaRPr lang="en-US" dirty="0">
              <a:solidFill>
                <a:srgbClr val="58595B"/>
              </a:solidFill>
            </a:endParaRPr>
          </a:p>
        </p:txBody>
      </p:sp>
      <p:sp>
        <p:nvSpPr>
          <p:cNvPr id="10" name="TextBox 9"/>
          <p:cNvSpPr txBox="1"/>
          <p:nvPr userDrawn="1"/>
        </p:nvSpPr>
        <p:spPr>
          <a:xfrm>
            <a:off x="3951894" y="4917186"/>
            <a:ext cx="2400925" cy="137160"/>
          </a:xfrm>
          <a:prstGeom prst="rect">
            <a:avLst/>
          </a:prstGeom>
          <a:noFill/>
        </p:spPr>
        <p:txBody>
          <a:bodyPr vert="horz" wrap="none" lIns="0" tIns="0" rIns="0" bIns="0" rtlCol="0" anchor="ctr" anchorCtr="0">
            <a:noAutofit/>
          </a:bodyPr>
          <a:lstStyle/>
          <a:p>
            <a:pPr algn="r" defTabSz="685748" fontAlgn="auto">
              <a:spcBef>
                <a:spcPts val="0"/>
              </a:spcBef>
              <a:spcAft>
                <a:spcPts val="0"/>
              </a:spcAft>
            </a:pPr>
            <a:r>
              <a:rPr sz="600" dirty="0">
                <a:solidFill>
                  <a:srgbClr val="58595B"/>
                </a:solidFill>
                <a:latin typeface="Calibri"/>
                <a:ea typeface="+mn-ea"/>
              </a:rPr>
              <a:t>Copyright © </a:t>
            </a:r>
            <a:r>
              <a:rPr lang="en-US" sz="600" dirty="0" smtClean="0">
                <a:solidFill>
                  <a:srgbClr val="58595B"/>
                </a:solidFill>
                <a:latin typeface="Calibri"/>
                <a:ea typeface="+mn-ea"/>
              </a:rPr>
              <a:t>2017,</a:t>
            </a:r>
            <a:r>
              <a:rPr sz="600" dirty="0" smtClean="0">
                <a:solidFill>
                  <a:srgbClr val="58595B"/>
                </a:solidFill>
                <a:latin typeface="Calibri"/>
                <a:ea typeface="+mn-ea"/>
              </a:rPr>
              <a:t> </a:t>
            </a:r>
            <a:r>
              <a:rPr sz="600" dirty="0">
                <a:solidFill>
                  <a:srgbClr val="58595B"/>
                </a:solidFill>
                <a:latin typeface="Calibri"/>
                <a:ea typeface="+mn-ea"/>
              </a:rPr>
              <a:t>Oracle and/or its affiliates. All rights reserved.  </a:t>
            </a:r>
          </a:p>
        </p:txBody>
      </p:sp>
      <p:pic>
        <p:nvPicPr>
          <p:cNvPr id="11" name="Picture 10" descr="Oracle logo in white on red staging background"/>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97868" y="4697730"/>
            <a:ext cx="1219171" cy="445770"/>
          </a:xfrm>
          <a:prstGeom prst="rect">
            <a:avLst/>
          </a:prstGeom>
        </p:spPr>
      </p:pic>
    </p:spTree>
    <p:extLst>
      <p:ext uri="{BB962C8B-B14F-4D97-AF65-F5344CB8AC3E}">
        <p14:creationId xmlns:p14="http://schemas.microsoft.com/office/powerpoint/2010/main" val="18504695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type="blank" preserve="1">
  <p:cSld name="2_Blank">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45510" y="88898"/>
            <a:ext cx="8865900" cy="4889498"/>
          </a:xfrm>
          <a:prstGeom prst="rect">
            <a:avLst/>
          </a:prstGeom>
        </p:spPr>
      </p:pic>
      <p:grpSp>
        <p:nvGrpSpPr>
          <p:cNvPr id="2" name="Group 1"/>
          <p:cNvGrpSpPr/>
          <p:nvPr userDrawn="1"/>
        </p:nvGrpSpPr>
        <p:grpSpPr>
          <a:xfrm flipH="1">
            <a:off x="4269002" y="1578434"/>
            <a:ext cx="4857285" cy="3338287"/>
            <a:chOff x="156707" y="1975555"/>
            <a:chExt cx="6732744" cy="4628446"/>
          </a:xfrm>
        </p:grpSpPr>
        <p:sp>
          <p:nvSpPr>
            <p:cNvPr id="16" name="Freeform 15"/>
            <p:cNvSpPr/>
            <p:nvPr userDrawn="1"/>
          </p:nvSpPr>
          <p:spPr>
            <a:xfrm>
              <a:off x="156707" y="2042583"/>
              <a:ext cx="6595167" cy="4561418"/>
            </a:xfrm>
            <a:custGeom>
              <a:avLst/>
              <a:gdLst>
                <a:gd name="connsiteX0" fmla="*/ 52914 w 6328559"/>
                <a:gd name="connsiteY0" fmla="*/ 0 h 4540250"/>
                <a:gd name="connsiteX1" fmla="*/ 4624716 w 6328559"/>
                <a:gd name="connsiteY1" fmla="*/ 211667 h 4540250"/>
                <a:gd name="connsiteX2" fmla="*/ 6328559 w 6328559"/>
                <a:gd name="connsiteY2" fmla="*/ 2127250 h 4540250"/>
                <a:gd name="connsiteX3" fmla="*/ 5683003 w 6328559"/>
                <a:gd name="connsiteY3" fmla="*/ 3672417 h 4540250"/>
                <a:gd name="connsiteX4" fmla="*/ 4053241 w 6328559"/>
                <a:gd name="connsiteY4" fmla="*/ 4476750 h 4540250"/>
                <a:gd name="connsiteX5" fmla="*/ 0 w 6328559"/>
                <a:gd name="connsiteY5" fmla="*/ 4540250 h 4540250"/>
                <a:gd name="connsiteX6" fmla="*/ 52914 w 6328559"/>
                <a:gd name="connsiteY6" fmla="*/ 0 h 4540250"/>
                <a:gd name="connsiteX0" fmla="*/ 52914 w 6328559"/>
                <a:gd name="connsiteY0" fmla="*/ 0 h 4540250"/>
                <a:gd name="connsiteX1" fmla="*/ 4624716 w 6328559"/>
                <a:gd name="connsiteY1" fmla="*/ 211667 h 4540250"/>
                <a:gd name="connsiteX2" fmla="*/ 6328559 w 6328559"/>
                <a:gd name="connsiteY2" fmla="*/ 2127250 h 4540250"/>
                <a:gd name="connsiteX3" fmla="*/ 4815207 w 6328559"/>
                <a:gd name="connsiteY3" fmla="*/ 3100917 h 4540250"/>
                <a:gd name="connsiteX4" fmla="*/ 4053241 w 6328559"/>
                <a:gd name="connsiteY4" fmla="*/ 4476750 h 4540250"/>
                <a:gd name="connsiteX5" fmla="*/ 0 w 6328559"/>
                <a:gd name="connsiteY5" fmla="*/ 4540250 h 4540250"/>
                <a:gd name="connsiteX6" fmla="*/ 52914 w 6328559"/>
                <a:gd name="connsiteY6" fmla="*/ 0 h 4540250"/>
                <a:gd name="connsiteX0" fmla="*/ 52914 w 6423804"/>
                <a:gd name="connsiteY0" fmla="*/ 0 h 4540250"/>
                <a:gd name="connsiteX1" fmla="*/ 4624716 w 6423804"/>
                <a:gd name="connsiteY1" fmla="*/ 211667 h 4540250"/>
                <a:gd name="connsiteX2" fmla="*/ 6328559 w 6423804"/>
                <a:gd name="connsiteY2" fmla="*/ 2127250 h 4540250"/>
                <a:gd name="connsiteX3" fmla="*/ 6423804 w 6423804"/>
                <a:gd name="connsiteY3" fmla="*/ 3841750 h 4540250"/>
                <a:gd name="connsiteX4" fmla="*/ 4053241 w 6423804"/>
                <a:gd name="connsiteY4" fmla="*/ 4476750 h 4540250"/>
                <a:gd name="connsiteX5" fmla="*/ 0 w 6423804"/>
                <a:gd name="connsiteY5" fmla="*/ 4540250 h 4540250"/>
                <a:gd name="connsiteX6" fmla="*/ 52914 w 6423804"/>
                <a:gd name="connsiteY6" fmla="*/ 0 h 4540250"/>
                <a:gd name="connsiteX0" fmla="*/ 52914 w 6328559"/>
                <a:gd name="connsiteY0" fmla="*/ 0 h 4540250"/>
                <a:gd name="connsiteX1" fmla="*/ 4624716 w 6328559"/>
                <a:gd name="connsiteY1" fmla="*/ 211667 h 4540250"/>
                <a:gd name="connsiteX2" fmla="*/ 6328559 w 6328559"/>
                <a:gd name="connsiteY2" fmla="*/ 2127250 h 4540250"/>
                <a:gd name="connsiteX3" fmla="*/ 6317975 w 6328559"/>
                <a:gd name="connsiteY3" fmla="*/ 3841750 h 4540250"/>
                <a:gd name="connsiteX4" fmla="*/ 4053241 w 6328559"/>
                <a:gd name="connsiteY4" fmla="*/ 4476750 h 4540250"/>
                <a:gd name="connsiteX5" fmla="*/ 0 w 6328559"/>
                <a:gd name="connsiteY5" fmla="*/ 4540250 h 4540250"/>
                <a:gd name="connsiteX6" fmla="*/ 52914 w 6328559"/>
                <a:gd name="connsiteY6" fmla="*/ 0 h 4540250"/>
                <a:gd name="connsiteX0" fmla="*/ 52914 w 6878867"/>
                <a:gd name="connsiteY0" fmla="*/ 0 h 4540250"/>
                <a:gd name="connsiteX1" fmla="*/ 4624716 w 6878867"/>
                <a:gd name="connsiteY1" fmla="*/ 211667 h 4540250"/>
                <a:gd name="connsiteX2" fmla="*/ 6328559 w 6878867"/>
                <a:gd name="connsiteY2" fmla="*/ 2127250 h 4540250"/>
                <a:gd name="connsiteX3" fmla="*/ 6878867 w 6878867"/>
                <a:gd name="connsiteY3" fmla="*/ 3757083 h 4540250"/>
                <a:gd name="connsiteX4" fmla="*/ 4053241 w 6878867"/>
                <a:gd name="connsiteY4" fmla="*/ 4476750 h 4540250"/>
                <a:gd name="connsiteX5" fmla="*/ 0 w 6878867"/>
                <a:gd name="connsiteY5" fmla="*/ 4540250 h 4540250"/>
                <a:gd name="connsiteX6" fmla="*/ 52914 w 6878867"/>
                <a:gd name="connsiteY6" fmla="*/ 0 h 4540250"/>
                <a:gd name="connsiteX0" fmla="*/ 52914 w 6900033"/>
                <a:gd name="connsiteY0" fmla="*/ 0 h 4540250"/>
                <a:gd name="connsiteX1" fmla="*/ 4624716 w 6900033"/>
                <a:gd name="connsiteY1" fmla="*/ 211667 h 4540250"/>
                <a:gd name="connsiteX2" fmla="*/ 6328559 w 6900033"/>
                <a:gd name="connsiteY2" fmla="*/ 2127250 h 4540250"/>
                <a:gd name="connsiteX3" fmla="*/ 6900033 w 6900033"/>
                <a:gd name="connsiteY3" fmla="*/ 3725333 h 4540250"/>
                <a:gd name="connsiteX4" fmla="*/ 4053241 w 6900033"/>
                <a:gd name="connsiteY4" fmla="*/ 4476750 h 4540250"/>
                <a:gd name="connsiteX5" fmla="*/ 0 w 6900033"/>
                <a:gd name="connsiteY5" fmla="*/ 4540250 h 4540250"/>
                <a:gd name="connsiteX6" fmla="*/ 52914 w 6900033"/>
                <a:gd name="connsiteY6" fmla="*/ 0 h 4540250"/>
                <a:gd name="connsiteX0" fmla="*/ 52914 w 6900033"/>
                <a:gd name="connsiteY0" fmla="*/ 0 h 4540250"/>
                <a:gd name="connsiteX1" fmla="*/ 4603550 w 6900033"/>
                <a:gd name="connsiteY1" fmla="*/ 285750 h 4540250"/>
                <a:gd name="connsiteX2" fmla="*/ 6328559 w 6900033"/>
                <a:gd name="connsiteY2" fmla="*/ 2127250 h 4540250"/>
                <a:gd name="connsiteX3" fmla="*/ 6900033 w 6900033"/>
                <a:gd name="connsiteY3" fmla="*/ 3725333 h 4540250"/>
                <a:gd name="connsiteX4" fmla="*/ 4053241 w 6900033"/>
                <a:gd name="connsiteY4" fmla="*/ 4476750 h 4540250"/>
                <a:gd name="connsiteX5" fmla="*/ 0 w 6900033"/>
                <a:gd name="connsiteY5" fmla="*/ 4540250 h 4540250"/>
                <a:gd name="connsiteX6" fmla="*/ 52914 w 6900033"/>
                <a:gd name="connsiteY6" fmla="*/ 0 h 4540250"/>
                <a:gd name="connsiteX0" fmla="*/ 52914 w 6900033"/>
                <a:gd name="connsiteY0" fmla="*/ 0 h 4540250"/>
                <a:gd name="connsiteX1" fmla="*/ 4603550 w 6900033"/>
                <a:gd name="connsiteY1" fmla="*/ 285750 h 4540250"/>
                <a:gd name="connsiteX2" fmla="*/ 6328559 w 6900033"/>
                <a:gd name="connsiteY2" fmla="*/ 2127250 h 4540250"/>
                <a:gd name="connsiteX3" fmla="*/ 6900033 w 6900033"/>
                <a:gd name="connsiteY3" fmla="*/ 3725333 h 4540250"/>
                <a:gd name="connsiteX4" fmla="*/ 5598340 w 6900033"/>
                <a:gd name="connsiteY4" fmla="*/ 4053417 h 4540250"/>
                <a:gd name="connsiteX5" fmla="*/ 4053241 w 6900033"/>
                <a:gd name="connsiteY5" fmla="*/ 4476750 h 4540250"/>
                <a:gd name="connsiteX6" fmla="*/ 0 w 6900033"/>
                <a:gd name="connsiteY6" fmla="*/ 4540250 h 4540250"/>
                <a:gd name="connsiteX7" fmla="*/ 52914 w 6900033"/>
                <a:gd name="connsiteY7" fmla="*/ 0 h 4540250"/>
                <a:gd name="connsiteX0" fmla="*/ 52914 w 6900033"/>
                <a:gd name="connsiteY0" fmla="*/ 0 h 4540250"/>
                <a:gd name="connsiteX1" fmla="*/ 4603550 w 6900033"/>
                <a:gd name="connsiteY1" fmla="*/ 285750 h 4540250"/>
                <a:gd name="connsiteX2" fmla="*/ 6328559 w 6900033"/>
                <a:gd name="connsiteY2" fmla="*/ 2127250 h 4540250"/>
                <a:gd name="connsiteX3" fmla="*/ 6900033 w 6900033"/>
                <a:gd name="connsiteY3" fmla="*/ 3725333 h 4540250"/>
                <a:gd name="connsiteX4" fmla="*/ 5608923 w 6900033"/>
                <a:gd name="connsiteY4" fmla="*/ 4243917 h 4540250"/>
                <a:gd name="connsiteX5" fmla="*/ 4053241 w 6900033"/>
                <a:gd name="connsiteY5" fmla="*/ 4476750 h 4540250"/>
                <a:gd name="connsiteX6" fmla="*/ 0 w 6900033"/>
                <a:gd name="connsiteY6" fmla="*/ 4540250 h 4540250"/>
                <a:gd name="connsiteX7" fmla="*/ 52914 w 6900033"/>
                <a:gd name="connsiteY7" fmla="*/ 0 h 4540250"/>
                <a:gd name="connsiteX0" fmla="*/ 52914 w 6900033"/>
                <a:gd name="connsiteY0" fmla="*/ 0 h 4540250"/>
                <a:gd name="connsiteX1" fmla="*/ 4603550 w 6900033"/>
                <a:gd name="connsiteY1" fmla="*/ 285750 h 4540250"/>
                <a:gd name="connsiteX2" fmla="*/ 6328559 w 6900033"/>
                <a:gd name="connsiteY2" fmla="*/ 2127250 h 4540250"/>
                <a:gd name="connsiteX3" fmla="*/ 6900033 w 6900033"/>
                <a:gd name="connsiteY3" fmla="*/ 3725333 h 4540250"/>
                <a:gd name="connsiteX4" fmla="*/ 5735918 w 6900033"/>
                <a:gd name="connsiteY4" fmla="*/ 4360334 h 4540250"/>
                <a:gd name="connsiteX5" fmla="*/ 4053241 w 6900033"/>
                <a:gd name="connsiteY5" fmla="*/ 4476750 h 4540250"/>
                <a:gd name="connsiteX6" fmla="*/ 0 w 6900033"/>
                <a:gd name="connsiteY6" fmla="*/ 4540250 h 4540250"/>
                <a:gd name="connsiteX7" fmla="*/ 52914 w 6900033"/>
                <a:gd name="connsiteY7" fmla="*/ 0 h 4540250"/>
                <a:gd name="connsiteX0" fmla="*/ 52914 w 6783621"/>
                <a:gd name="connsiteY0" fmla="*/ 0 h 4540250"/>
                <a:gd name="connsiteX1" fmla="*/ 4603550 w 6783621"/>
                <a:gd name="connsiteY1" fmla="*/ 285750 h 4540250"/>
                <a:gd name="connsiteX2" fmla="*/ 6328559 w 6783621"/>
                <a:gd name="connsiteY2" fmla="*/ 2127250 h 4540250"/>
                <a:gd name="connsiteX3" fmla="*/ 6783621 w 6783621"/>
                <a:gd name="connsiteY3" fmla="*/ 3365500 h 4540250"/>
                <a:gd name="connsiteX4" fmla="*/ 5735918 w 6783621"/>
                <a:gd name="connsiteY4" fmla="*/ 4360334 h 4540250"/>
                <a:gd name="connsiteX5" fmla="*/ 4053241 w 6783621"/>
                <a:gd name="connsiteY5" fmla="*/ 4476750 h 4540250"/>
                <a:gd name="connsiteX6" fmla="*/ 0 w 6783621"/>
                <a:gd name="connsiteY6" fmla="*/ 4540250 h 4540250"/>
                <a:gd name="connsiteX7" fmla="*/ 52914 w 6783621"/>
                <a:gd name="connsiteY7" fmla="*/ 0 h 4540250"/>
                <a:gd name="connsiteX0" fmla="*/ 52914 w 6783621"/>
                <a:gd name="connsiteY0" fmla="*/ 0 h 4540250"/>
                <a:gd name="connsiteX1" fmla="*/ 4603550 w 6783621"/>
                <a:gd name="connsiteY1" fmla="*/ 285750 h 4540250"/>
                <a:gd name="connsiteX2" fmla="*/ 6328559 w 6783621"/>
                <a:gd name="connsiteY2" fmla="*/ 2127250 h 4540250"/>
                <a:gd name="connsiteX3" fmla="*/ 6783621 w 6783621"/>
                <a:gd name="connsiteY3" fmla="*/ 3365500 h 4540250"/>
                <a:gd name="connsiteX4" fmla="*/ 5683003 w 6783621"/>
                <a:gd name="connsiteY4" fmla="*/ 4275668 h 4540250"/>
                <a:gd name="connsiteX5" fmla="*/ 4053241 w 6783621"/>
                <a:gd name="connsiteY5" fmla="*/ 4476750 h 4540250"/>
                <a:gd name="connsiteX6" fmla="*/ 0 w 6783621"/>
                <a:gd name="connsiteY6" fmla="*/ 4540250 h 4540250"/>
                <a:gd name="connsiteX7" fmla="*/ 52914 w 6783621"/>
                <a:gd name="connsiteY7" fmla="*/ 0 h 4540250"/>
                <a:gd name="connsiteX0" fmla="*/ 52914 w 6783621"/>
                <a:gd name="connsiteY0" fmla="*/ 0 h 4540250"/>
                <a:gd name="connsiteX1" fmla="*/ 4603550 w 6783621"/>
                <a:gd name="connsiteY1" fmla="*/ 285750 h 4540250"/>
                <a:gd name="connsiteX2" fmla="*/ 6317976 w 6783621"/>
                <a:gd name="connsiteY2" fmla="*/ 1608667 h 4540250"/>
                <a:gd name="connsiteX3" fmla="*/ 6783621 w 6783621"/>
                <a:gd name="connsiteY3" fmla="*/ 3365500 h 4540250"/>
                <a:gd name="connsiteX4" fmla="*/ 5683003 w 6783621"/>
                <a:gd name="connsiteY4" fmla="*/ 4275668 h 4540250"/>
                <a:gd name="connsiteX5" fmla="*/ 4053241 w 6783621"/>
                <a:gd name="connsiteY5" fmla="*/ 4476750 h 4540250"/>
                <a:gd name="connsiteX6" fmla="*/ 0 w 6783621"/>
                <a:gd name="connsiteY6" fmla="*/ 4540250 h 4540250"/>
                <a:gd name="connsiteX7" fmla="*/ 52914 w 6783621"/>
                <a:gd name="connsiteY7" fmla="*/ 0 h 4540250"/>
                <a:gd name="connsiteX0" fmla="*/ 52914 w 6317976"/>
                <a:gd name="connsiteY0" fmla="*/ 0 h 4540250"/>
                <a:gd name="connsiteX1" fmla="*/ 4603550 w 6317976"/>
                <a:gd name="connsiteY1" fmla="*/ 285750 h 4540250"/>
                <a:gd name="connsiteX2" fmla="*/ 6317976 w 6317976"/>
                <a:gd name="connsiteY2" fmla="*/ 1608667 h 4540250"/>
                <a:gd name="connsiteX3" fmla="*/ 5185607 w 6317976"/>
                <a:gd name="connsiteY3" fmla="*/ 4529667 h 4540250"/>
                <a:gd name="connsiteX4" fmla="*/ 5683003 w 6317976"/>
                <a:gd name="connsiteY4" fmla="*/ 4275668 h 4540250"/>
                <a:gd name="connsiteX5" fmla="*/ 4053241 w 6317976"/>
                <a:gd name="connsiteY5" fmla="*/ 4476750 h 4540250"/>
                <a:gd name="connsiteX6" fmla="*/ 0 w 6317976"/>
                <a:gd name="connsiteY6" fmla="*/ 4540250 h 4540250"/>
                <a:gd name="connsiteX7" fmla="*/ 52914 w 6317976"/>
                <a:gd name="connsiteY7" fmla="*/ 0 h 4540250"/>
                <a:gd name="connsiteX0" fmla="*/ 52914 w 6317976"/>
                <a:gd name="connsiteY0" fmla="*/ 0 h 4635501"/>
                <a:gd name="connsiteX1" fmla="*/ 4603550 w 6317976"/>
                <a:gd name="connsiteY1" fmla="*/ 285750 h 4635501"/>
                <a:gd name="connsiteX2" fmla="*/ 6317976 w 6317976"/>
                <a:gd name="connsiteY2" fmla="*/ 1608667 h 4635501"/>
                <a:gd name="connsiteX3" fmla="*/ 5185607 w 6317976"/>
                <a:gd name="connsiteY3" fmla="*/ 4529667 h 4635501"/>
                <a:gd name="connsiteX4" fmla="*/ 4603549 w 6317976"/>
                <a:gd name="connsiteY4" fmla="*/ 4635501 h 4635501"/>
                <a:gd name="connsiteX5" fmla="*/ 4053241 w 6317976"/>
                <a:gd name="connsiteY5" fmla="*/ 4476750 h 4635501"/>
                <a:gd name="connsiteX6" fmla="*/ 0 w 6317976"/>
                <a:gd name="connsiteY6" fmla="*/ 4540250 h 4635501"/>
                <a:gd name="connsiteX7" fmla="*/ 52914 w 6317976"/>
                <a:gd name="connsiteY7" fmla="*/ 0 h 4635501"/>
                <a:gd name="connsiteX0" fmla="*/ 52914 w 6730708"/>
                <a:gd name="connsiteY0" fmla="*/ 0 h 4635501"/>
                <a:gd name="connsiteX1" fmla="*/ 4603550 w 6730708"/>
                <a:gd name="connsiteY1" fmla="*/ 285750 h 4635501"/>
                <a:gd name="connsiteX2" fmla="*/ 6730708 w 6730708"/>
                <a:gd name="connsiteY2" fmla="*/ 2434167 h 4635501"/>
                <a:gd name="connsiteX3" fmla="*/ 5185607 w 6730708"/>
                <a:gd name="connsiteY3" fmla="*/ 4529667 h 4635501"/>
                <a:gd name="connsiteX4" fmla="*/ 4603549 w 6730708"/>
                <a:gd name="connsiteY4" fmla="*/ 4635501 h 4635501"/>
                <a:gd name="connsiteX5" fmla="*/ 4053241 w 6730708"/>
                <a:gd name="connsiteY5" fmla="*/ 4476750 h 4635501"/>
                <a:gd name="connsiteX6" fmla="*/ 0 w 6730708"/>
                <a:gd name="connsiteY6" fmla="*/ 4540250 h 4635501"/>
                <a:gd name="connsiteX7" fmla="*/ 52914 w 6730708"/>
                <a:gd name="connsiteY7" fmla="*/ 0 h 4635501"/>
                <a:gd name="connsiteX0" fmla="*/ 52914 w 6836537"/>
                <a:gd name="connsiteY0" fmla="*/ 0 h 4635501"/>
                <a:gd name="connsiteX1" fmla="*/ 4603550 w 6836537"/>
                <a:gd name="connsiteY1" fmla="*/ 285750 h 4635501"/>
                <a:gd name="connsiteX2" fmla="*/ 6836537 w 6836537"/>
                <a:gd name="connsiteY2" fmla="*/ 3270251 h 4635501"/>
                <a:gd name="connsiteX3" fmla="*/ 5185607 w 6836537"/>
                <a:gd name="connsiteY3" fmla="*/ 4529667 h 4635501"/>
                <a:gd name="connsiteX4" fmla="*/ 4603549 w 6836537"/>
                <a:gd name="connsiteY4" fmla="*/ 4635501 h 4635501"/>
                <a:gd name="connsiteX5" fmla="*/ 4053241 w 6836537"/>
                <a:gd name="connsiteY5" fmla="*/ 4476750 h 4635501"/>
                <a:gd name="connsiteX6" fmla="*/ 0 w 6836537"/>
                <a:gd name="connsiteY6" fmla="*/ 4540250 h 4635501"/>
                <a:gd name="connsiteX7" fmla="*/ 52914 w 6836537"/>
                <a:gd name="connsiteY7" fmla="*/ 0 h 4635501"/>
                <a:gd name="connsiteX0" fmla="*/ 52914 w 6836537"/>
                <a:gd name="connsiteY0" fmla="*/ 0 h 4635501"/>
                <a:gd name="connsiteX1" fmla="*/ 4815207 w 6836537"/>
                <a:gd name="connsiteY1" fmla="*/ 285750 h 4635501"/>
                <a:gd name="connsiteX2" fmla="*/ 6836537 w 6836537"/>
                <a:gd name="connsiteY2" fmla="*/ 3270251 h 4635501"/>
                <a:gd name="connsiteX3" fmla="*/ 5185607 w 6836537"/>
                <a:gd name="connsiteY3" fmla="*/ 4529667 h 4635501"/>
                <a:gd name="connsiteX4" fmla="*/ 4603549 w 6836537"/>
                <a:gd name="connsiteY4" fmla="*/ 4635501 h 4635501"/>
                <a:gd name="connsiteX5" fmla="*/ 4053241 w 6836537"/>
                <a:gd name="connsiteY5" fmla="*/ 4476750 h 4635501"/>
                <a:gd name="connsiteX6" fmla="*/ 0 w 6836537"/>
                <a:gd name="connsiteY6" fmla="*/ 4540250 h 4635501"/>
                <a:gd name="connsiteX7" fmla="*/ 52914 w 6836537"/>
                <a:gd name="connsiteY7" fmla="*/ 0 h 4635501"/>
                <a:gd name="connsiteX0" fmla="*/ 0 w 6857703"/>
                <a:gd name="connsiteY0" fmla="*/ 0 h 4635501"/>
                <a:gd name="connsiteX1" fmla="*/ 4836373 w 6857703"/>
                <a:gd name="connsiteY1" fmla="*/ 285750 h 4635501"/>
                <a:gd name="connsiteX2" fmla="*/ 6857703 w 6857703"/>
                <a:gd name="connsiteY2" fmla="*/ 3270251 h 4635501"/>
                <a:gd name="connsiteX3" fmla="*/ 5206773 w 6857703"/>
                <a:gd name="connsiteY3" fmla="*/ 4529667 h 4635501"/>
                <a:gd name="connsiteX4" fmla="*/ 4624715 w 6857703"/>
                <a:gd name="connsiteY4" fmla="*/ 4635501 h 4635501"/>
                <a:gd name="connsiteX5" fmla="*/ 4074407 w 6857703"/>
                <a:gd name="connsiteY5" fmla="*/ 4476750 h 4635501"/>
                <a:gd name="connsiteX6" fmla="*/ 21166 w 6857703"/>
                <a:gd name="connsiteY6" fmla="*/ 4540250 h 4635501"/>
                <a:gd name="connsiteX7" fmla="*/ 0 w 6857703"/>
                <a:gd name="connsiteY7" fmla="*/ 0 h 4635501"/>
                <a:gd name="connsiteX0" fmla="*/ 0 w 6857703"/>
                <a:gd name="connsiteY0" fmla="*/ 0 h 4635501"/>
                <a:gd name="connsiteX1" fmla="*/ 4836373 w 6857703"/>
                <a:gd name="connsiteY1" fmla="*/ 285750 h 4635501"/>
                <a:gd name="connsiteX2" fmla="*/ 5333769 w 6857703"/>
                <a:gd name="connsiteY2" fmla="*/ 1016000 h 4635501"/>
                <a:gd name="connsiteX3" fmla="*/ 6857703 w 6857703"/>
                <a:gd name="connsiteY3" fmla="*/ 3270251 h 4635501"/>
                <a:gd name="connsiteX4" fmla="*/ 5206773 w 6857703"/>
                <a:gd name="connsiteY4" fmla="*/ 4529667 h 4635501"/>
                <a:gd name="connsiteX5" fmla="*/ 4624715 w 6857703"/>
                <a:gd name="connsiteY5" fmla="*/ 4635501 h 4635501"/>
                <a:gd name="connsiteX6" fmla="*/ 4074407 w 6857703"/>
                <a:gd name="connsiteY6" fmla="*/ 4476750 h 4635501"/>
                <a:gd name="connsiteX7" fmla="*/ 21166 w 6857703"/>
                <a:gd name="connsiteY7" fmla="*/ 4540250 h 4635501"/>
                <a:gd name="connsiteX8" fmla="*/ 0 w 6857703"/>
                <a:gd name="connsiteY8" fmla="*/ 0 h 4635501"/>
                <a:gd name="connsiteX0" fmla="*/ 0 w 6857703"/>
                <a:gd name="connsiteY0" fmla="*/ 0 h 4635501"/>
                <a:gd name="connsiteX1" fmla="*/ 4836373 w 6857703"/>
                <a:gd name="connsiteY1" fmla="*/ 285750 h 4635501"/>
                <a:gd name="connsiteX2" fmla="*/ 5926410 w 6857703"/>
                <a:gd name="connsiteY2" fmla="*/ 1111250 h 4635501"/>
                <a:gd name="connsiteX3" fmla="*/ 6857703 w 6857703"/>
                <a:gd name="connsiteY3" fmla="*/ 3270251 h 4635501"/>
                <a:gd name="connsiteX4" fmla="*/ 5206773 w 6857703"/>
                <a:gd name="connsiteY4" fmla="*/ 4529667 h 4635501"/>
                <a:gd name="connsiteX5" fmla="*/ 4624715 w 6857703"/>
                <a:gd name="connsiteY5" fmla="*/ 4635501 h 4635501"/>
                <a:gd name="connsiteX6" fmla="*/ 4074407 w 6857703"/>
                <a:gd name="connsiteY6" fmla="*/ 4476750 h 4635501"/>
                <a:gd name="connsiteX7" fmla="*/ 21166 w 6857703"/>
                <a:gd name="connsiteY7" fmla="*/ 4540250 h 4635501"/>
                <a:gd name="connsiteX8" fmla="*/ 0 w 6857703"/>
                <a:gd name="connsiteY8" fmla="*/ 0 h 4635501"/>
                <a:gd name="connsiteX0" fmla="*/ 0 w 6857703"/>
                <a:gd name="connsiteY0" fmla="*/ 0 h 4635501"/>
                <a:gd name="connsiteX1" fmla="*/ 4836373 w 6857703"/>
                <a:gd name="connsiteY1" fmla="*/ 285750 h 4635501"/>
                <a:gd name="connsiteX2" fmla="*/ 6857703 w 6857703"/>
                <a:gd name="connsiteY2" fmla="*/ 3270251 h 4635501"/>
                <a:gd name="connsiteX3" fmla="*/ 5206773 w 6857703"/>
                <a:gd name="connsiteY3" fmla="*/ 4529667 h 4635501"/>
                <a:gd name="connsiteX4" fmla="*/ 4624715 w 6857703"/>
                <a:gd name="connsiteY4" fmla="*/ 4635501 h 4635501"/>
                <a:gd name="connsiteX5" fmla="*/ 4074407 w 6857703"/>
                <a:gd name="connsiteY5" fmla="*/ 4476750 h 4635501"/>
                <a:gd name="connsiteX6" fmla="*/ 21166 w 6857703"/>
                <a:gd name="connsiteY6" fmla="*/ 4540250 h 4635501"/>
                <a:gd name="connsiteX7" fmla="*/ 0 w 6857703"/>
                <a:gd name="connsiteY7" fmla="*/ 0 h 4635501"/>
                <a:gd name="connsiteX0" fmla="*/ 0 w 6836537"/>
                <a:gd name="connsiteY0" fmla="*/ 0 h 4635501"/>
                <a:gd name="connsiteX1" fmla="*/ 4836373 w 6836537"/>
                <a:gd name="connsiteY1" fmla="*/ 285750 h 4635501"/>
                <a:gd name="connsiteX2" fmla="*/ 6836537 w 6836537"/>
                <a:gd name="connsiteY2" fmla="*/ 2592917 h 4635501"/>
                <a:gd name="connsiteX3" fmla="*/ 5206773 w 6836537"/>
                <a:gd name="connsiteY3" fmla="*/ 4529667 h 4635501"/>
                <a:gd name="connsiteX4" fmla="*/ 4624715 w 6836537"/>
                <a:gd name="connsiteY4" fmla="*/ 4635501 h 4635501"/>
                <a:gd name="connsiteX5" fmla="*/ 4074407 w 6836537"/>
                <a:gd name="connsiteY5" fmla="*/ 4476750 h 4635501"/>
                <a:gd name="connsiteX6" fmla="*/ 21166 w 6836537"/>
                <a:gd name="connsiteY6" fmla="*/ 4540250 h 4635501"/>
                <a:gd name="connsiteX7" fmla="*/ 0 w 6836537"/>
                <a:gd name="connsiteY7" fmla="*/ 0 h 4635501"/>
                <a:gd name="connsiteX0" fmla="*/ 2036 w 6817408"/>
                <a:gd name="connsiteY0" fmla="*/ 179917 h 4349751"/>
                <a:gd name="connsiteX1" fmla="*/ 4817244 w 6817408"/>
                <a:gd name="connsiteY1" fmla="*/ 0 h 4349751"/>
                <a:gd name="connsiteX2" fmla="*/ 6817408 w 6817408"/>
                <a:gd name="connsiteY2" fmla="*/ 2307167 h 4349751"/>
                <a:gd name="connsiteX3" fmla="*/ 5187644 w 6817408"/>
                <a:gd name="connsiteY3" fmla="*/ 4243917 h 4349751"/>
                <a:gd name="connsiteX4" fmla="*/ 4605586 w 6817408"/>
                <a:gd name="connsiteY4" fmla="*/ 4349751 h 4349751"/>
                <a:gd name="connsiteX5" fmla="*/ 4055278 w 6817408"/>
                <a:gd name="connsiteY5" fmla="*/ 4191000 h 4349751"/>
                <a:gd name="connsiteX6" fmla="*/ 2037 w 6817408"/>
                <a:gd name="connsiteY6" fmla="*/ 4254500 h 4349751"/>
                <a:gd name="connsiteX7" fmla="*/ 2036 w 6817408"/>
                <a:gd name="connsiteY7" fmla="*/ 179917 h 4349751"/>
                <a:gd name="connsiteX0" fmla="*/ 2036 w 6817408"/>
                <a:gd name="connsiteY0" fmla="*/ 391584 h 4561418"/>
                <a:gd name="connsiteX1" fmla="*/ 4785495 w 6817408"/>
                <a:gd name="connsiteY1" fmla="*/ 0 h 4561418"/>
                <a:gd name="connsiteX2" fmla="*/ 6817408 w 6817408"/>
                <a:gd name="connsiteY2" fmla="*/ 2518834 h 4561418"/>
                <a:gd name="connsiteX3" fmla="*/ 5187644 w 6817408"/>
                <a:gd name="connsiteY3" fmla="*/ 4455584 h 4561418"/>
                <a:gd name="connsiteX4" fmla="*/ 4605586 w 6817408"/>
                <a:gd name="connsiteY4" fmla="*/ 4561418 h 4561418"/>
                <a:gd name="connsiteX5" fmla="*/ 4055278 w 6817408"/>
                <a:gd name="connsiteY5" fmla="*/ 4402667 h 4561418"/>
                <a:gd name="connsiteX6" fmla="*/ 2037 w 6817408"/>
                <a:gd name="connsiteY6" fmla="*/ 4466167 h 4561418"/>
                <a:gd name="connsiteX7" fmla="*/ 2036 w 6817408"/>
                <a:gd name="connsiteY7" fmla="*/ 391584 h 4561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17408" h="4561418">
                  <a:moveTo>
                    <a:pt x="2036" y="391584"/>
                  </a:moveTo>
                  <a:lnTo>
                    <a:pt x="4785495" y="0"/>
                  </a:lnTo>
                  <a:lnTo>
                    <a:pt x="6817408" y="2518834"/>
                  </a:lnTo>
                  <a:lnTo>
                    <a:pt x="5187644" y="4455584"/>
                  </a:lnTo>
                  <a:lnTo>
                    <a:pt x="4605586" y="4561418"/>
                  </a:lnTo>
                  <a:lnTo>
                    <a:pt x="4055278" y="4402667"/>
                  </a:lnTo>
                  <a:lnTo>
                    <a:pt x="2037" y="4466167"/>
                  </a:lnTo>
                  <a:cubicBezTo>
                    <a:pt x="-5018" y="2952750"/>
                    <a:pt x="9091" y="1905001"/>
                    <a:pt x="2036" y="391584"/>
                  </a:cubicBezTo>
                  <a:close/>
                </a:path>
              </a:pathLst>
            </a:custGeom>
            <a:solidFill>
              <a:schemeClr val="accent4">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685748" fontAlgn="auto">
                <a:lnSpc>
                  <a:spcPct val="90000"/>
                </a:lnSpc>
                <a:spcBef>
                  <a:spcPts val="0"/>
                </a:spcBef>
                <a:spcAft>
                  <a:spcPts val="0"/>
                </a:spcAft>
              </a:pPr>
              <a:endParaRPr lang="en-US" sz="1400" dirty="0">
                <a:solidFill>
                  <a:srgbClr val="007395"/>
                </a:solidFill>
              </a:endParaRPr>
            </a:p>
          </p:txBody>
        </p:sp>
        <p:sp>
          <p:nvSpPr>
            <p:cNvPr id="17" name="Freeform 16"/>
            <p:cNvSpPr/>
            <p:nvPr userDrawn="1"/>
          </p:nvSpPr>
          <p:spPr>
            <a:xfrm>
              <a:off x="4723487" y="1975555"/>
              <a:ext cx="2165964" cy="4480277"/>
            </a:xfrm>
            <a:custGeom>
              <a:avLst/>
              <a:gdLst>
                <a:gd name="connsiteX0" fmla="*/ 0 w 2137741"/>
                <a:gd name="connsiteY0" fmla="*/ 0 h 4423833"/>
                <a:gd name="connsiteX1" fmla="*/ 2137741 w 2137741"/>
                <a:gd name="connsiteY1" fmla="*/ 2476500 h 4423833"/>
                <a:gd name="connsiteX2" fmla="*/ 476230 w 2137741"/>
                <a:gd name="connsiteY2" fmla="*/ 4423833 h 4423833"/>
                <a:gd name="connsiteX3" fmla="*/ 1915501 w 2137741"/>
                <a:gd name="connsiteY3" fmla="*/ 2518833 h 4423833"/>
                <a:gd name="connsiteX4" fmla="*/ 0 w 2137741"/>
                <a:gd name="connsiteY4" fmla="*/ 0 h 4423833"/>
                <a:gd name="connsiteX0" fmla="*/ 0 w 2158908"/>
                <a:gd name="connsiteY0" fmla="*/ 0 h 4409721"/>
                <a:gd name="connsiteX1" fmla="*/ 2158908 w 2158908"/>
                <a:gd name="connsiteY1" fmla="*/ 2462388 h 4409721"/>
                <a:gd name="connsiteX2" fmla="*/ 497397 w 2158908"/>
                <a:gd name="connsiteY2" fmla="*/ 4409721 h 4409721"/>
                <a:gd name="connsiteX3" fmla="*/ 1936668 w 2158908"/>
                <a:gd name="connsiteY3" fmla="*/ 2504721 h 4409721"/>
                <a:gd name="connsiteX4" fmla="*/ 0 w 2158908"/>
                <a:gd name="connsiteY4" fmla="*/ 0 h 4409721"/>
                <a:gd name="connsiteX0" fmla="*/ 0 w 2158908"/>
                <a:gd name="connsiteY0" fmla="*/ 0 h 4409721"/>
                <a:gd name="connsiteX1" fmla="*/ 2158908 w 2158908"/>
                <a:gd name="connsiteY1" fmla="*/ 2462388 h 4409721"/>
                <a:gd name="connsiteX2" fmla="*/ 490341 w 2158908"/>
                <a:gd name="connsiteY2" fmla="*/ 4409721 h 4409721"/>
                <a:gd name="connsiteX3" fmla="*/ 1936668 w 2158908"/>
                <a:gd name="connsiteY3" fmla="*/ 2504721 h 4409721"/>
                <a:gd name="connsiteX4" fmla="*/ 0 w 2158908"/>
                <a:gd name="connsiteY4" fmla="*/ 0 h 4409721"/>
                <a:gd name="connsiteX0" fmla="*/ 0 w 2130685"/>
                <a:gd name="connsiteY0" fmla="*/ 0 h 4430888"/>
                <a:gd name="connsiteX1" fmla="*/ 2130685 w 2130685"/>
                <a:gd name="connsiteY1" fmla="*/ 2483555 h 4430888"/>
                <a:gd name="connsiteX2" fmla="*/ 462118 w 2130685"/>
                <a:gd name="connsiteY2" fmla="*/ 4430888 h 4430888"/>
                <a:gd name="connsiteX3" fmla="*/ 1908445 w 2130685"/>
                <a:gd name="connsiteY3" fmla="*/ 2525888 h 4430888"/>
                <a:gd name="connsiteX4" fmla="*/ 0 w 2130685"/>
                <a:gd name="connsiteY4" fmla="*/ 0 h 4430888"/>
                <a:gd name="connsiteX0" fmla="*/ 0 w 2165964"/>
                <a:gd name="connsiteY0" fmla="*/ 0 h 4480277"/>
                <a:gd name="connsiteX1" fmla="*/ 2165964 w 2165964"/>
                <a:gd name="connsiteY1" fmla="*/ 2532944 h 4480277"/>
                <a:gd name="connsiteX2" fmla="*/ 497397 w 2165964"/>
                <a:gd name="connsiteY2" fmla="*/ 4480277 h 4480277"/>
                <a:gd name="connsiteX3" fmla="*/ 1943724 w 2165964"/>
                <a:gd name="connsiteY3" fmla="*/ 2575277 h 4480277"/>
                <a:gd name="connsiteX4" fmla="*/ 0 w 2165964"/>
                <a:gd name="connsiteY4" fmla="*/ 0 h 44802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5964" h="4480277">
                  <a:moveTo>
                    <a:pt x="0" y="0"/>
                  </a:moveTo>
                  <a:lnTo>
                    <a:pt x="2165964" y="2532944"/>
                  </a:lnTo>
                  <a:lnTo>
                    <a:pt x="497397" y="4480277"/>
                  </a:lnTo>
                  <a:lnTo>
                    <a:pt x="1943724" y="2575277"/>
                  </a:lnTo>
                  <a:lnTo>
                    <a:pt x="0" y="0"/>
                  </a:lnTo>
                  <a:close/>
                </a:path>
              </a:pathLst>
            </a:cu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685748" fontAlgn="auto">
                <a:lnSpc>
                  <a:spcPct val="90000"/>
                </a:lnSpc>
                <a:spcBef>
                  <a:spcPts val="0"/>
                </a:spcBef>
                <a:spcAft>
                  <a:spcPts val="0"/>
                </a:spcAft>
              </a:pPr>
              <a:endParaRPr lang="en-US" sz="1400" dirty="0">
                <a:solidFill>
                  <a:srgbClr val="FFFFFF"/>
                </a:solidFill>
              </a:endParaRPr>
            </a:p>
          </p:txBody>
        </p:sp>
      </p:grpSp>
      <p:sp>
        <p:nvSpPr>
          <p:cNvPr id="4" name="Slide Number Placeholder 3"/>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grpSp>
        <p:nvGrpSpPr>
          <p:cNvPr id="3" name="Group 2"/>
          <p:cNvGrpSpPr/>
          <p:nvPr userDrawn="1"/>
        </p:nvGrpSpPr>
        <p:grpSpPr>
          <a:xfrm>
            <a:off x="0" y="0"/>
            <a:ext cx="9144430" cy="5143500"/>
            <a:chOff x="0" y="0"/>
            <a:chExt cx="12189398" cy="6858000"/>
          </a:xfrm>
          <a:solidFill>
            <a:srgbClr val="D8E1E6"/>
          </a:solidFill>
        </p:grpSpPr>
        <p:sp>
          <p:nvSpPr>
            <p:cNvPr id="5" name="Rectangle 4"/>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48" fontAlgn="auto">
                <a:spcBef>
                  <a:spcPts val="0"/>
                </a:spcBef>
                <a:spcAft>
                  <a:spcPts val="0"/>
                </a:spcAft>
              </a:pPr>
              <a:endParaRPr sz="1400" dirty="0">
                <a:solidFill>
                  <a:srgbClr val="FFFFFF"/>
                </a:solidFill>
              </a:endParaRPr>
            </a:p>
          </p:txBody>
        </p:sp>
        <p:sp>
          <p:nvSpPr>
            <p:cNvPr id="6" name="Rectangle 5"/>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48" fontAlgn="auto">
                <a:spcBef>
                  <a:spcPts val="0"/>
                </a:spcBef>
                <a:spcAft>
                  <a:spcPts val="0"/>
                </a:spcAft>
              </a:pPr>
              <a:endParaRPr sz="1400" dirty="0">
                <a:solidFill>
                  <a:srgbClr val="FFFFFF"/>
                </a:solidFill>
              </a:endParaRPr>
            </a:p>
          </p:txBody>
        </p:sp>
        <p:sp>
          <p:nvSpPr>
            <p:cNvPr id="7" name="Rectangle 6"/>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48" fontAlgn="auto">
                <a:spcBef>
                  <a:spcPts val="0"/>
                </a:spcBef>
                <a:spcAft>
                  <a:spcPts val="0"/>
                </a:spcAft>
              </a:pPr>
              <a:endParaRPr sz="1400" dirty="0">
                <a:solidFill>
                  <a:srgbClr val="FFFFFF"/>
                </a:solidFill>
              </a:endParaRPr>
            </a:p>
          </p:txBody>
        </p:sp>
        <p:sp>
          <p:nvSpPr>
            <p:cNvPr id="8" name="Rectangle 7"/>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48" fontAlgn="auto">
                <a:spcBef>
                  <a:spcPts val="0"/>
                </a:spcBef>
                <a:spcAft>
                  <a:spcPts val="0"/>
                </a:spcAft>
              </a:pPr>
              <a:endParaRPr sz="1400" dirty="0">
                <a:solidFill>
                  <a:srgbClr val="FFFFFF"/>
                </a:solidFill>
              </a:endParaRPr>
            </a:p>
          </p:txBody>
        </p:sp>
      </p:grpSp>
      <p:sp>
        <p:nvSpPr>
          <p:cNvPr id="9" name="Slide Number Placeholder 5"/>
          <p:cNvSpPr txBox="1">
            <a:spLocks/>
          </p:cNvSpPr>
          <p:nvPr userDrawn="1"/>
        </p:nvSpPr>
        <p:spPr>
          <a:xfrm>
            <a:off x="8459212" y="4917186"/>
            <a:ext cx="286320" cy="137160"/>
          </a:xfrm>
          <a:prstGeom prst="rect">
            <a:avLst/>
          </a:prstGeom>
        </p:spPr>
        <p:txBody>
          <a:bodyPr vert="horz" wrap="none" lIns="0" tIns="0" rIns="0" bIns="0" rtlCol="0" anchor="ctr" anchorCtr="0">
            <a:noAutofit/>
          </a:bodyPr>
          <a:lstStyle>
            <a:defPPr>
              <a:defRPr lang="en-US"/>
            </a:defPPr>
            <a:lvl1pPr marL="0" algn="r" defTabSz="914400" rtl="0" eaLnBrk="1" latinLnBrk="0" hangingPunct="1">
              <a:defRPr sz="8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pPr>
            <a:fld id="{C51EAA63-D034-42AE-91FA-B13B9518C7BE}" type="slidenum">
              <a:rPr lang="en-US" smtClean="0">
                <a:solidFill>
                  <a:srgbClr val="58595B"/>
                </a:solidFill>
              </a:rPr>
              <a:pPr fontAlgn="auto">
                <a:spcBef>
                  <a:spcPts val="0"/>
                </a:spcBef>
                <a:spcAft>
                  <a:spcPts val="0"/>
                </a:spcAft>
              </a:pPr>
              <a:t>‹#›</a:t>
            </a:fld>
            <a:endParaRPr lang="en-US" dirty="0">
              <a:solidFill>
                <a:srgbClr val="58595B"/>
              </a:solidFill>
            </a:endParaRPr>
          </a:p>
        </p:txBody>
      </p:sp>
      <p:sp>
        <p:nvSpPr>
          <p:cNvPr id="10" name="TextBox 9"/>
          <p:cNvSpPr txBox="1"/>
          <p:nvPr userDrawn="1"/>
        </p:nvSpPr>
        <p:spPr>
          <a:xfrm>
            <a:off x="3951894" y="4917186"/>
            <a:ext cx="2400925" cy="137160"/>
          </a:xfrm>
          <a:prstGeom prst="rect">
            <a:avLst/>
          </a:prstGeom>
          <a:noFill/>
        </p:spPr>
        <p:txBody>
          <a:bodyPr vert="horz" wrap="none" lIns="0" tIns="0" rIns="0" bIns="0" rtlCol="0" anchor="ctr" anchorCtr="0">
            <a:noAutofit/>
          </a:bodyPr>
          <a:lstStyle/>
          <a:p>
            <a:pPr algn="r" defTabSz="685748" fontAlgn="auto">
              <a:spcBef>
                <a:spcPts val="0"/>
              </a:spcBef>
              <a:spcAft>
                <a:spcPts val="0"/>
              </a:spcAft>
            </a:pPr>
            <a:r>
              <a:rPr sz="600" dirty="0">
                <a:solidFill>
                  <a:srgbClr val="58595B"/>
                </a:solidFill>
                <a:latin typeface="Calibri"/>
                <a:ea typeface="+mn-ea"/>
              </a:rPr>
              <a:t>Copyright © </a:t>
            </a:r>
            <a:r>
              <a:rPr lang="en-US" sz="600" dirty="0" smtClean="0">
                <a:solidFill>
                  <a:srgbClr val="58595B"/>
                </a:solidFill>
                <a:latin typeface="Calibri"/>
                <a:ea typeface="+mn-ea"/>
              </a:rPr>
              <a:t>2017,</a:t>
            </a:r>
            <a:r>
              <a:rPr sz="600" dirty="0" smtClean="0">
                <a:solidFill>
                  <a:srgbClr val="58595B"/>
                </a:solidFill>
                <a:latin typeface="Calibri"/>
                <a:ea typeface="+mn-ea"/>
              </a:rPr>
              <a:t> </a:t>
            </a:r>
            <a:r>
              <a:rPr sz="600" dirty="0">
                <a:solidFill>
                  <a:srgbClr val="58595B"/>
                </a:solidFill>
                <a:latin typeface="Calibri"/>
                <a:ea typeface="+mn-ea"/>
              </a:rPr>
              <a:t>Oracle and/or its affiliates. All rights reserved.  </a:t>
            </a:r>
          </a:p>
        </p:txBody>
      </p:sp>
      <p:pic>
        <p:nvPicPr>
          <p:cNvPr id="11" name="Picture 10" descr="Oracle logo in white on red staging background"/>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97868" y="4697730"/>
            <a:ext cx="1219171" cy="445770"/>
          </a:xfrm>
          <a:prstGeom prst="rect">
            <a:avLst/>
          </a:prstGeom>
        </p:spPr>
      </p:pic>
    </p:spTree>
    <p:extLst>
      <p:ext uri="{BB962C8B-B14F-4D97-AF65-F5344CB8AC3E}">
        <p14:creationId xmlns:p14="http://schemas.microsoft.com/office/powerpoint/2010/main" val="26228942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type="blank" preserve="1">
  <p:cSld name="3_Blank">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cstate="screen">
            <a:extLst>
              <a:ext uri="{28A0092B-C50C-407E-A947-70E740481C1C}">
                <a14:useLocalDpi xmlns:a14="http://schemas.microsoft.com/office/drawing/2010/main"/>
              </a:ext>
            </a:extLst>
          </a:blip>
          <a:srcRect b="-1"/>
          <a:stretch/>
        </p:blipFill>
        <p:spPr>
          <a:xfrm>
            <a:off x="145515" y="144019"/>
            <a:ext cx="8853197" cy="4900802"/>
          </a:xfrm>
          <a:prstGeom prst="rect">
            <a:avLst/>
          </a:prstGeom>
        </p:spPr>
      </p:pic>
      <p:grpSp>
        <p:nvGrpSpPr>
          <p:cNvPr id="2" name="Group 12"/>
          <p:cNvGrpSpPr/>
          <p:nvPr userDrawn="1"/>
        </p:nvGrpSpPr>
        <p:grpSpPr>
          <a:xfrm>
            <a:off x="117563" y="1481671"/>
            <a:ext cx="5050873" cy="3471335"/>
            <a:chOff x="156707" y="1975555"/>
            <a:chExt cx="6732744" cy="4628446"/>
          </a:xfrm>
        </p:grpSpPr>
        <p:sp>
          <p:nvSpPr>
            <p:cNvPr id="15" name="Freeform 14"/>
            <p:cNvSpPr/>
            <p:nvPr userDrawn="1"/>
          </p:nvSpPr>
          <p:spPr>
            <a:xfrm>
              <a:off x="156707" y="2042583"/>
              <a:ext cx="6595167" cy="4561418"/>
            </a:xfrm>
            <a:custGeom>
              <a:avLst/>
              <a:gdLst>
                <a:gd name="connsiteX0" fmla="*/ 52914 w 6328559"/>
                <a:gd name="connsiteY0" fmla="*/ 0 h 4540250"/>
                <a:gd name="connsiteX1" fmla="*/ 4624716 w 6328559"/>
                <a:gd name="connsiteY1" fmla="*/ 211667 h 4540250"/>
                <a:gd name="connsiteX2" fmla="*/ 6328559 w 6328559"/>
                <a:gd name="connsiteY2" fmla="*/ 2127250 h 4540250"/>
                <a:gd name="connsiteX3" fmla="*/ 5683003 w 6328559"/>
                <a:gd name="connsiteY3" fmla="*/ 3672417 h 4540250"/>
                <a:gd name="connsiteX4" fmla="*/ 4053241 w 6328559"/>
                <a:gd name="connsiteY4" fmla="*/ 4476750 h 4540250"/>
                <a:gd name="connsiteX5" fmla="*/ 0 w 6328559"/>
                <a:gd name="connsiteY5" fmla="*/ 4540250 h 4540250"/>
                <a:gd name="connsiteX6" fmla="*/ 52914 w 6328559"/>
                <a:gd name="connsiteY6" fmla="*/ 0 h 4540250"/>
                <a:gd name="connsiteX0" fmla="*/ 52914 w 6328559"/>
                <a:gd name="connsiteY0" fmla="*/ 0 h 4540250"/>
                <a:gd name="connsiteX1" fmla="*/ 4624716 w 6328559"/>
                <a:gd name="connsiteY1" fmla="*/ 211667 h 4540250"/>
                <a:gd name="connsiteX2" fmla="*/ 6328559 w 6328559"/>
                <a:gd name="connsiteY2" fmla="*/ 2127250 h 4540250"/>
                <a:gd name="connsiteX3" fmla="*/ 4815207 w 6328559"/>
                <a:gd name="connsiteY3" fmla="*/ 3100917 h 4540250"/>
                <a:gd name="connsiteX4" fmla="*/ 4053241 w 6328559"/>
                <a:gd name="connsiteY4" fmla="*/ 4476750 h 4540250"/>
                <a:gd name="connsiteX5" fmla="*/ 0 w 6328559"/>
                <a:gd name="connsiteY5" fmla="*/ 4540250 h 4540250"/>
                <a:gd name="connsiteX6" fmla="*/ 52914 w 6328559"/>
                <a:gd name="connsiteY6" fmla="*/ 0 h 4540250"/>
                <a:gd name="connsiteX0" fmla="*/ 52914 w 6423804"/>
                <a:gd name="connsiteY0" fmla="*/ 0 h 4540250"/>
                <a:gd name="connsiteX1" fmla="*/ 4624716 w 6423804"/>
                <a:gd name="connsiteY1" fmla="*/ 211667 h 4540250"/>
                <a:gd name="connsiteX2" fmla="*/ 6328559 w 6423804"/>
                <a:gd name="connsiteY2" fmla="*/ 2127250 h 4540250"/>
                <a:gd name="connsiteX3" fmla="*/ 6423804 w 6423804"/>
                <a:gd name="connsiteY3" fmla="*/ 3841750 h 4540250"/>
                <a:gd name="connsiteX4" fmla="*/ 4053241 w 6423804"/>
                <a:gd name="connsiteY4" fmla="*/ 4476750 h 4540250"/>
                <a:gd name="connsiteX5" fmla="*/ 0 w 6423804"/>
                <a:gd name="connsiteY5" fmla="*/ 4540250 h 4540250"/>
                <a:gd name="connsiteX6" fmla="*/ 52914 w 6423804"/>
                <a:gd name="connsiteY6" fmla="*/ 0 h 4540250"/>
                <a:gd name="connsiteX0" fmla="*/ 52914 w 6328559"/>
                <a:gd name="connsiteY0" fmla="*/ 0 h 4540250"/>
                <a:gd name="connsiteX1" fmla="*/ 4624716 w 6328559"/>
                <a:gd name="connsiteY1" fmla="*/ 211667 h 4540250"/>
                <a:gd name="connsiteX2" fmla="*/ 6328559 w 6328559"/>
                <a:gd name="connsiteY2" fmla="*/ 2127250 h 4540250"/>
                <a:gd name="connsiteX3" fmla="*/ 6317975 w 6328559"/>
                <a:gd name="connsiteY3" fmla="*/ 3841750 h 4540250"/>
                <a:gd name="connsiteX4" fmla="*/ 4053241 w 6328559"/>
                <a:gd name="connsiteY4" fmla="*/ 4476750 h 4540250"/>
                <a:gd name="connsiteX5" fmla="*/ 0 w 6328559"/>
                <a:gd name="connsiteY5" fmla="*/ 4540250 h 4540250"/>
                <a:gd name="connsiteX6" fmla="*/ 52914 w 6328559"/>
                <a:gd name="connsiteY6" fmla="*/ 0 h 4540250"/>
                <a:gd name="connsiteX0" fmla="*/ 52914 w 6878867"/>
                <a:gd name="connsiteY0" fmla="*/ 0 h 4540250"/>
                <a:gd name="connsiteX1" fmla="*/ 4624716 w 6878867"/>
                <a:gd name="connsiteY1" fmla="*/ 211667 h 4540250"/>
                <a:gd name="connsiteX2" fmla="*/ 6328559 w 6878867"/>
                <a:gd name="connsiteY2" fmla="*/ 2127250 h 4540250"/>
                <a:gd name="connsiteX3" fmla="*/ 6878867 w 6878867"/>
                <a:gd name="connsiteY3" fmla="*/ 3757083 h 4540250"/>
                <a:gd name="connsiteX4" fmla="*/ 4053241 w 6878867"/>
                <a:gd name="connsiteY4" fmla="*/ 4476750 h 4540250"/>
                <a:gd name="connsiteX5" fmla="*/ 0 w 6878867"/>
                <a:gd name="connsiteY5" fmla="*/ 4540250 h 4540250"/>
                <a:gd name="connsiteX6" fmla="*/ 52914 w 6878867"/>
                <a:gd name="connsiteY6" fmla="*/ 0 h 4540250"/>
                <a:gd name="connsiteX0" fmla="*/ 52914 w 6900033"/>
                <a:gd name="connsiteY0" fmla="*/ 0 h 4540250"/>
                <a:gd name="connsiteX1" fmla="*/ 4624716 w 6900033"/>
                <a:gd name="connsiteY1" fmla="*/ 211667 h 4540250"/>
                <a:gd name="connsiteX2" fmla="*/ 6328559 w 6900033"/>
                <a:gd name="connsiteY2" fmla="*/ 2127250 h 4540250"/>
                <a:gd name="connsiteX3" fmla="*/ 6900033 w 6900033"/>
                <a:gd name="connsiteY3" fmla="*/ 3725333 h 4540250"/>
                <a:gd name="connsiteX4" fmla="*/ 4053241 w 6900033"/>
                <a:gd name="connsiteY4" fmla="*/ 4476750 h 4540250"/>
                <a:gd name="connsiteX5" fmla="*/ 0 w 6900033"/>
                <a:gd name="connsiteY5" fmla="*/ 4540250 h 4540250"/>
                <a:gd name="connsiteX6" fmla="*/ 52914 w 6900033"/>
                <a:gd name="connsiteY6" fmla="*/ 0 h 4540250"/>
                <a:gd name="connsiteX0" fmla="*/ 52914 w 6900033"/>
                <a:gd name="connsiteY0" fmla="*/ 0 h 4540250"/>
                <a:gd name="connsiteX1" fmla="*/ 4603550 w 6900033"/>
                <a:gd name="connsiteY1" fmla="*/ 285750 h 4540250"/>
                <a:gd name="connsiteX2" fmla="*/ 6328559 w 6900033"/>
                <a:gd name="connsiteY2" fmla="*/ 2127250 h 4540250"/>
                <a:gd name="connsiteX3" fmla="*/ 6900033 w 6900033"/>
                <a:gd name="connsiteY3" fmla="*/ 3725333 h 4540250"/>
                <a:gd name="connsiteX4" fmla="*/ 4053241 w 6900033"/>
                <a:gd name="connsiteY4" fmla="*/ 4476750 h 4540250"/>
                <a:gd name="connsiteX5" fmla="*/ 0 w 6900033"/>
                <a:gd name="connsiteY5" fmla="*/ 4540250 h 4540250"/>
                <a:gd name="connsiteX6" fmla="*/ 52914 w 6900033"/>
                <a:gd name="connsiteY6" fmla="*/ 0 h 4540250"/>
                <a:gd name="connsiteX0" fmla="*/ 52914 w 6900033"/>
                <a:gd name="connsiteY0" fmla="*/ 0 h 4540250"/>
                <a:gd name="connsiteX1" fmla="*/ 4603550 w 6900033"/>
                <a:gd name="connsiteY1" fmla="*/ 285750 h 4540250"/>
                <a:gd name="connsiteX2" fmla="*/ 6328559 w 6900033"/>
                <a:gd name="connsiteY2" fmla="*/ 2127250 h 4540250"/>
                <a:gd name="connsiteX3" fmla="*/ 6900033 w 6900033"/>
                <a:gd name="connsiteY3" fmla="*/ 3725333 h 4540250"/>
                <a:gd name="connsiteX4" fmla="*/ 5598340 w 6900033"/>
                <a:gd name="connsiteY4" fmla="*/ 4053417 h 4540250"/>
                <a:gd name="connsiteX5" fmla="*/ 4053241 w 6900033"/>
                <a:gd name="connsiteY5" fmla="*/ 4476750 h 4540250"/>
                <a:gd name="connsiteX6" fmla="*/ 0 w 6900033"/>
                <a:gd name="connsiteY6" fmla="*/ 4540250 h 4540250"/>
                <a:gd name="connsiteX7" fmla="*/ 52914 w 6900033"/>
                <a:gd name="connsiteY7" fmla="*/ 0 h 4540250"/>
                <a:gd name="connsiteX0" fmla="*/ 52914 w 6900033"/>
                <a:gd name="connsiteY0" fmla="*/ 0 h 4540250"/>
                <a:gd name="connsiteX1" fmla="*/ 4603550 w 6900033"/>
                <a:gd name="connsiteY1" fmla="*/ 285750 h 4540250"/>
                <a:gd name="connsiteX2" fmla="*/ 6328559 w 6900033"/>
                <a:gd name="connsiteY2" fmla="*/ 2127250 h 4540250"/>
                <a:gd name="connsiteX3" fmla="*/ 6900033 w 6900033"/>
                <a:gd name="connsiteY3" fmla="*/ 3725333 h 4540250"/>
                <a:gd name="connsiteX4" fmla="*/ 5608923 w 6900033"/>
                <a:gd name="connsiteY4" fmla="*/ 4243917 h 4540250"/>
                <a:gd name="connsiteX5" fmla="*/ 4053241 w 6900033"/>
                <a:gd name="connsiteY5" fmla="*/ 4476750 h 4540250"/>
                <a:gd name="connsiteX6" fmla="*/ 0 w 6900033"/>
                <a:gd name="connsiteY6" fmla="*/ 4540250 h 4540250"/>
                <a:gd name="connsiteX7" fmla="*/ 52914 w 6900033"/>
                <a:gd name="connsiteY7" fmla="*/ 0 h 4540250"/>
                <a:gd name="connsiteX0" fmla="*/ 52914 w 6900033"/>
                <a:gd name="connsiteY0" fmla="*/ 0 h 4540250"/>
                <a:gd name="connsiteX1" fmla="*/ 4603550 w 6900033"/>
                <a:gd name="connsiteY1" fmla="*/ 285750 h 4540250"/>
                <a:gd name="connsiteX2" fmla="*/ 6328559 w 6900033"/>
                <a:gd name="connsiteY2" fmla="*/ 2127250 h 4540250"/>
                <a:gd name="connsiteX3" fmla="*/ 6900033 w 6900033"/>
                <a:gd name="connsiteY3" fmla="*/ 3725333 h 4540250"/>
                <a:gd name="connsiteX4" fmla="*/ 5735918 w 6900033"/>
                <a:gd name="connsiteY4" fmla="*/ 4360334 h 4540250"/>
                <a:gd name="connsiteX5" fmla="*/ 4053241 w 6900033"/>
                <a:gd name="connsiteY5" fmla="*/ 4476750 h 4540250"/>
                <a:gd name="connsiteX6" fmla="*/ 0 w 6900033"/>
                <a:gd name="connsiteY6" fmla="*/ 4540250 h 4540250"/>
                <a:gd name="connsiteX7" fmla="*/ 52914 w 6900033"/>
                <a:gd name="connsiteY7" fmla="*/ 0 h 4540250"/>
                <a:gd name="connsiteX0" fmla="*/ 52914 w 6783621"/>
                <a:gd name="connsiteY0" fmla="*/ 0 h 4540250"/>
                <a:gd name="connsiteX1" fmla="*/ 4603550 w 6783621"/>
                <a:gd name="connsiteY1" fmla="*/ 285750 h 4540250"/>
                <a:gd name="connsiteX2" fmla="*/ 6328559 w 6783621"/>
                <a:gd name="connsiteY2" fmla="*/ 2127250 h 4540250"/>
                <a:gd name="connsiteX3" fmla="*/ 6783621 w 6783621"/>
                <a:gd name="connsiteY3" fmla="*/ 3365500 h 4540250"/>
                <a:gd name="connsiteX4" fmla="*/ 5735918 w 6783621"/>
                <a:gd name="connsiteY4" fmla="*/ 4360334 h 4540250"/>
                <a:gd name="connsiteX5" fmla="*/ 4053241 w 6783621"/>
                <a:gd name="connsiteY5" fmla="*/ 4476750 h 4540250"/>
                <a:gd name="connsiteX6" fmla="*/ 0 w 6783621"/>
                <a:gd name="connsiteY6" fmla="*/ 4540250 h 4540250"/>
                <a:gd name="connsiteX7" fmla="*/ 52914 w 6783621"/>
                <a:gd name="connsiteY7" fmla="*/ 0 h 4540250"/>
                <a:gd name="connsiteX0" fmla="*/ 52914 w 6783621"/>
                <a:gd name="connsiteY0" fmla="*/ 0 h 4540250"/>
                <a:gd name="connsiteX1" fmla="*/ 4603550 w 6783621"/>
                <a:gd name="connsiteY1" fmla="*/ 285750 h 4540250"/>
                <a:gd name="connsiteX2" fmla="*/ 6328559 w 6783621"/>
                <a:gd name="connsiteY2" fmla="*/ 2127250 h 4540250"/>
                <a:gd name="connsiteX3" fmla="*/ 6783621 w 6783621"/>
                <a:gd name="connsiteY3" fmla="*/ 3365500 h 4540250"/>
                <a:gd name="connsiteX4" fmla="*/ 5683003 w 6783621"/>
                <a:gd name="connsiteY4" fmla="*/ 4275668 h 4540250"/>
                <a:gd name="connsiteX5" fmla="*/ 4053241 w 6783621"/>
                <a:gd name="connsiteY5" fmla="*/ 4476750 h 4540250"/>
                <a:gd name="connsiteX6" fmla="*/ 0 w 6783621"/>
                <a:gd name="connsiteY6" fmla="*/ 4540250 h 4540250"/>
                <a:gd name="connsiteX7" fmla="*/ 52914 w 6783621"/>
                <a:gd name="connsiteY7" fmla="*/ 0 h 4540250"/>
                <a:gd name="connsiteX0" fmla="*/ 52914 w 6783621"/>
                <a:gd name="connsiteY0" fmla="*/ 0 h 4540250"/>
                <a:gd name="connsiteX1" fmla="*/ 4603550 w 6783621"/>
                <a:gd name="connsiteY1" fmla="*/ 285750 h 4540250"/>
                <a:gd name="connsiteX2" fmla="*/ 6317976 w 6783621"/>
                <a:gd name="connsiteY2" fmla="*/ 1608667 h 4540250"/>
                <a:gd name="connsiteX3" fmla="*/ 6783621 w 6783621"/>
                <a:gd name="connsiteY3" fmla="*/ 3365500 h 4540250"/>
                <a:gd name="connsiteX4" fmla="*/ 5683003 w 6783621"/>
                <a:gd name="connsiteY4" fmla="*/ 4275668 h 4540250"/>
                <a:gd name="connsiteX5" fmla="*/ 4053241 w 6783621"/>
                <a:gd name="connsiteY5" fmla="*/ 4476750 h 4540250"/>
                <a:gd name="connsiteX6" fmla="*/ 0 w 6783621"/>
                <a:gd name="connsiteY6" fmla="*/ 4540250 h 4540250"/>
                <a:gd name="connsiteX7" fmla="*/ 52914 w 6783621"/>
                <a:gd name="connsiteY7" fmla="*/ 0 h 4540250"/>
                <a:gd name="connsiteX0" fmla="*/ 52914 w 6317976"/>
                <a:gd name="connsiteY0" fmla="*/ 0 h 4540250"/>
                <a:gd name="connsiteX1" fmla="*/ 4603550 w 6317976"/>
                <a:gd name="connsiteY1" fmla="*/ 285750 h 4540250"/>
                <a:gd name="connsiteX2" fmla="*/ 6317976 w 6317976"/>
                <a:gd name="connsiteY2" fmla="*/ 1608667 h 4540250"/>
                <a:gd name="connsiteX3" fmla="*/ 5185607 w 6317976"/>
                <a:gd name="connsiteY3" fmla="*/ 4529667 h 4540250"/>
                <a:gd name="connsiteX4" fmla="*/ 5683003 w 6317976"/>
                <a:gd name="connsiteY4" fmla="*/ 4275668 h 4540250"/>
                <a:gd name="connsiteX5" fmla="*/ 4053241 w 6317976"/>
                <a:gd name="connsiteY5" fmla="*/ 4476750 h 4540250"/>
                <a:gd name="connsiteX6" fmla="*/ 0 w 6317976"/>
                <a:gd name="connsiteY6" fmla="*/ 4540250 h 4540250"/>
                <a:gd name="connsiteX7" fmla="*/ 52914 w 6317976"/>
                <a:gd name="connsiteY7" fmla="*/ 0 h 4540250"/>
                <a:gd name="connsiteX0" fmla="*/ 52914 w 6317976"/>
                <a:gd name="connsiteY0" fmla="*/ 0 h 4635501"/>
                <a:gd name="connsiteX1" fmla="*/ 4603550 w 6317976"/>
                <a:gd name="connsiteY1" fmla="*/ 285750 h 4635501"/>
                <a:gd name="connsiteX2" fmla="*/ 6317976 w 6317976"/>
                <a:gd name="connsiteY2" fmla="*/ 1608667 h 4635501"/>
                <a:gd name="connsiteX3" fmla="*/ 5185607 w 6317976"/>
                <a:gd name="connsiteY3" fmla="*/ 4529667 h 4635501"/>
                <a:gd name="connsiteX4" fmla="*/ 4603549 w 6317976"/>
                <a:gd name="connsiteY4" fmla="*/ 4635501 h 4635501"/>
                <a:gd name="connsiteX5" fmla="*/ 4053241 w 6317976"/>
                <a:gd name="connsiteY5" fmla="*/ 4476750 h 4635501"/>
                <a:gd name="connsiteX6" fmla="*/ 0 w 6317976"/>
                <a:gd name="connsiteY6" fmla="*/ 4540250 h 4635501"/>
                <a:gd name="connsiteX7" fmla="*/ 52914 w 6317976"/>
                <a:gd name="connsiteY7" fmla="*/ 0 h 4635501"/>
                <a:gd name="connsiteX0" fmla="*/ 52914 w 6730708"/>
                <a:gd name="connsiteY0" fmla="*/ 0 h 4635501"/>
                <a:gd name="connsiteX1" fmla="*/ 4603550 w 6730708"/>
                <a:gd name="connsiteY1" fmla="*/ 285750 h 4635501"/>
                <a:gd name="connsiteX2" fmla="*/ 6730708 w 6730708"/>
                <a:gd name="connsiteY2" fmla="*/ 2434167 h 4635501"/>
                <a:gd name="connsiteX3" fmla="*/ 5185607 w 6730708"/>
                <a:gd name="connsiteY3" fmla="*/ 4529667 h 4635501"/>
                <a:gd name="connsiteX4" fmla="*/ 4603549 w 6730708"/>
                <a:gd name="connsiteY4" fmla="*/ 4635501 h 4635501"/>
                <a:gd name="connsiteX5" fmla="*/ 4053241 w 6730708"/>
                <a:gd name="connsiteY5" fmla="*/ 4476750 h 4635501"/>
                <a:gd name="connsiteX6" fmla="*/ 0 w 6730708"/>
                <a:gd name="connsiteY6" fmla="*/ 4540250 h 4635501"/>
                <a:gd name="connsiteX7" fmla="*/ 52914 w 6730708"/>
                <a:gd name="connsiteY7" fmla="*/ 0 h 4635501"/>
                <a:gd name="connsiteX0" fmla="*/ 52914 w 6836537"/>
                <a:gd name="connsiteY0" fmla="*/ 0 h 4635501"/>
                <a:gd name="connsiteX1" fmla="*/ 4603550 w 6836537"/>
                <a:gd name="connsiteY1" fmla="*/ 285750 h 4635501"/>
                <a:gd name="connsiteX2" fmla="*/ 6836537 w 6836537"/>
                <a:gd name="connsiteY2" fmla="*/ 3270251 h 4635501"/>
                <a:gd name="connsiteX3" fmla="*/ 5185607 w 6836537"/>
                <a:gd name="connsiteY3" fmla="*/ 4529667 h 4635501"/>
                <a:gd name="connsiteX4" fmla="*/ 4603549 w 6836537"/>
                <a:gd name="connsiteY4" fmla="*/ 4635501 h 4635501"/>
                <a:gd name="connsiteX5" fmla="*/ 4053241 w 6836537"/>
                <a:gd name="connsiteY5" fmla="*/ 4476750 h 4635501"/>
                <a:gd name="connsiteX6" fmla="*/ 0 w 6836537"/>
                <a:gd name="connsiteY6" fmla="*/ 4540250 h 4635501"/>
                <a:gd name="connsiteX7" fmla="*/ 52914 w 6836537"/>
                <a:gd name="connsiteY7" fmla="*/ 0 h 4635501"/>
                <a:gd name="connsiteX0" fmla="*/ 52914 w 6836537"/>
                <a:gd name="connsiteY0" fmla="*/ 0 h 4635501"/>
                <a:gd name="connsiteX1" fmla="*/ 4815207 w 6836537"/>
                <a:gd name="connsiteY1" fmla="*/ 285750 h 4635501"/>
                <a:gd name="connsiteX2" fmla="*/ 6836537 w 6836537"/>
                <a:gd name="connsiteY2" fmla="*/ 3270251 h 4635501"/>
                <a:gd name="connsiteX3" fmla="*/ 5185607 w 6836537"/>
                <a:gd name="connsiteY3" fmla="*/ 4529667 h 4635501"/>
                <a:gd name="connsiteX4" fmla="*/ 4603549 w 6836537"/>
                <a:gd name="connsiteY4" fmla="*/ 4635501 h 4635501"/>
                <a:gd name="connsiteX5" fmla="*/ 4053241 w 6836537"/>
                <a:gd name="connsiteY5" fmla="*/ 4476750 h 4635501"/>
                <a:gd name="connsiteX6" fmla="*/ 0 w 6836537"/>
                <a:gd name="connsiteY6" fmla="*/ 4540250 h 4635501"/>
                <a:gd name="connsiteX7" fmla="*/ 52914 w 6836537"/>
                <a:gd name="connsiteY7" fmla="*/ 0 h 4635501"/>
                <a:gd name="connsiteX0" fmla="*/ 0 w 6857703"/>
                <a:gd name="connsiteY0" fmla="*/ 0 h 4635501"/>
                <a:gd name="connsiteX1" fmla="*/ 4836373 w 6857703"/>
                <a:gd name="connsiteY1" fmla="*/ 285750 h 4635501"/>
                <a:gd name="connsiteX2" fmla="*/ 6857703 w 6857703"/>
                <a:gd name="connsiteY2" fmla="*/ 3270251 h 4635501"/>
                <a:gd name="connsiteX3" fmla="*/ 5206773 w 6857703"/>
                <a:gd name="connsiteY3" fmla="*/ 4529667 h 4635501"/>
                <a:gd name="connsiteX4" fmla="*/ 4624715 w 6857703"/>
                <a:gd name="connsiteY4" fmla="*/ 4635501 h 4635501"/>
                <a:gd name="connsiteX5" fmla="*/ 4074407 w 6857703"/>
                <a:gd name="connsiteY5" fmla="*/ 4476750 h 4635501"/>
                <a:gd name="connsiteX6" fmla="*/ 21166 w 6857703"/>
                <a:gd name="connsiteY6" fmla="*/ 4540250 h 4635501"/>
                <a:gd name="connsiteX7" fmla="*/ 0 w 6857703"/>
                <a:gd name="connsiteY7" fmla="*/ 0 h 4635501"/>
                <a:gd name="connsiteX0" fmla="*/ 0 w 6857703"/>
                <a:gd name="connsiteY0" fmla="*/ 0 h 4635501"/>
                <a:gd name="connsiteX1" fmla="*/ 4836373 w 6857703"/>
                <a:gd name="connsiteY1" fmla="*/ 285750 h 4635501"/>
                <a:gd name="connsiteX2" fmla="*/ 5333769 w 6857703"/>
                <a:gd name="connsiteY2" fmla="*/ 1016000 h 4635501"/>
                <a:gd name="connsiteX3" fmla="*/ 6857703 w 6857703"/>
                <a:gd name="connsiteY3" fmla="*/ 3270251 h 4635501"/>
                <a:gd name="connsiteX4" fmla="*/ 5206773 w 6857703"/>
                <a:gd name="connsiteY4" fmla="*/ 4529667 h 4635501"/>
                <a:gd name="connsiteX5" fmla="*/ 4624715 w 6857703"/>
                <a:gd name="connsiteY5" fmla="*/ 4635501 h 4635501"/>
                <a:gd name="connsiteX6" fmla="*/ 4074407 w 6857703"/>
                <a:gd name="connsiteY6" fmla="*/ 4476750 h 4635501"/>
                <a:gd name="connsiteX7" fmla="*/ 21166 w 6857703"/>
                <a:gd name="connsiteY7" fmla="*/ 4540250 h 4635501"/>
                <a:gd name="connsiteX8" fmla="*/ 0 w 6857703"/>
                <a:gd name="connsiteY8" fmla="*/ 0 h 4635501"/>
                <a:gd name="connsiteX0" fmla="*/ 0 w 6857703"/>
                <a:gd name="connsiteY0" fmla="*/ 0 h 4635501"/>
                <a:gd name="connsiteX1" fmla="*/ 4836373 w 6857703"/>
                <a:gd name="connsiteY1" fmla="*/ 285750 h 4635501"/>
                <a:gd name="connsiteX2" fmla="*/ 5926410 w 6857703"/>
                <a:gd name="connsiteY2" fmla="*/ 1111250 h 4635501"/>
                <a:gd name="connsiteX3" fmla="*/ 6857703 w 6857703"/>
                <a:gd name="connsiteY3" fmla="*/ 3270251 h 4635501"/>
                <a:gd name="connsiteX4" fmla="*/ 5206773 w 6857703"/>
                <a:gd name="connsiteY4" fmla="*/ 4529667 h 4635501"/>
                <a:gd name="connsiteX5" fmla="*/ 4624715 w 6857703"/>
                <a:gd name="connsiteY5" fmla="*/ 4635501 h 4635501"/>
                <a:gd name="connsiteX6" fmla="*/ 4074407 w 6857703"/>
                <a:gd name="connsiteY6" fmla="*/ 4476750 h 4635501"/>
                <a:gd name="connsiteX7" fmla="*/ 21166 w 6857703"/>
                <a:gd name="connsiteY7" fmla="*/ 4540250 h 4635501"/>
                <a:gd name="connsiteX8" fmla="*/ 0 w 6857703"/>
                <a:gd name="connsiteY8" fmla="*/ 0 h 4635501"/>
                <a:gd name="connsiteX0" fmla="*/ 0 w 6857703"/>
                <a:gd name="connsiteY0" fmla="*/ 0 h 4635501"/>
                <a:gd name="connsiteX1" fmla="*/ 4836373 w 6857703"/>
                <a:gd name="connsiteY1" fmla="*/ 285750 h 4635501"/>
                <a:gd name="connsiteX2" fmla="*/ 6857703 w 6857703"/>
                <a:gd name="connsiteY2" fmla="*/ 3270251 h 4635501"/>
                <a:gd name="connsiteX3" fmla="*/ 5206773 w 6857703"/>
                <a:gd name="connsiteY3" fmla="*/ 4529667 h 4635501"/>
                <a:gd name="connsiteX4" fmla="*/ 4624715 w 6857703"/>
                <a:gd name="connsiteY4" fmla="*/ 4635501 h 4635501"/>
                <a:gd name="connsiteX5" fmla="*/ 4074407 w 6857703"/>
                <a:gd name="connsiteY5" fmla="*/ 4476750 h 4635501"/>
                <a:gd name="connsiteX6" fmla="*/ 21166 w 6857703"/>
                <a:gd name="connsiteY6" fmla="*/ 4540250 h 4635501"/>
                <a:gd name="connsiteX7" fmla="*/ 0 w 6857703"/>
                <a:gd name="connsiteY7" fmla="*/ 0 h 4635501"/>
                <a:gd name="connsiteX0" fmla="*/ 0 w 6836537"/>
                <a:gd name="connsiteY0" fmla="*/ 0 h 4635501"/>
                <a:gd name="connsiteX1" fmla="*/ 4836373 w 6836537"/>
                <a:gd name="connsiteY1" fmla="*/ 285750 h 4635501"/>
                <a:gd name="connsiteX2" fmla="*/ 6836537 w 6836537"/>
                <a:gd name="connsiteY2" fmla="*/ 2592917 h 4635501"/>
                <a:gd name="connsiteX3" fmla="*/ 5206773 w 6836537"/>
                <a:gd name="connsiteY3" fmla="*/ 4529667 h 4635501"/>
                <a:gd name="connsiteX4" fmla="*/ 4624715 w 6836537"/>
                <a:gd name="connsiteY4" fmla="*/ 4635501 h 4635501"/>
                <a:gd name="connsiteX5" fmla="*/ 4074407 w 6836537"/>
                <a:gd name="connsiteY5" fmla="*/ 4476750 h 4635501"/>
                <a:gd name="connsiteX6" fmla="*/ 21166 w 6836537"/>
                <a:gd name="connsiteY6" fmla="*/ 4540250 h 4635501"/>
                <a:gd name="connsiteX7" fmla="*/ 0 w 6836537"/>
                <a:gd name="connsiteY7" fmla="*/ 0 h 4635501"/>
                <a:gd name="connsiteX0" fmla="*/ 2036 w 6817408"/>
                <a:gd name="connsiteY0" fmla="*/ 179917 h 4349751"/>
                <a:gd name="connsiteX1" fmla="*/ 4817244 w 6817408"/>
                <a:gd name="connsiteY1" fmla="*/ 0 h 4349751"/>
                <a:gd name="connsiteX2" fmla="*/ 6817408 w 6817408"/>
                <a:gd name="connsiteY2" fmla="*/ 2307167 h 4349751"/>
                <a:gd name="connsiteX3" fmla="*/ 5187644 w 6817408"/>
                <a:gd name="connsiteY3" fmla="*/ 4243917 h 4349751"/>
                <a:gd name="connsiteX4" fmla="*/ 4605586 w 6817408"/>
                <a:gd name="connsiteY4" fmla="*/ 4349751 h 4349751"/>
                <a:gd name="connsiteX5" fmla="*/ 4055278 w 6817408"/>
                <a:gd name="connsiteY5" fmla="*/ 4191000 h 4349751"/>
                <a:gd name="connsiteX6" fmla="*/ 2037 w 6817408"/>
                <a:gd name="connsiteY6" fmla="*/ 4254500 h 4349751"/>
                <a:gd name="connsiteX7" fmla="*/ 2036 w 6817408"/>
                <a:gd name="connsiteY7" fmla="*/ 179917 h 4349751"/>
                <a:gd name="connsiteX0" fmla="*/ 2036 w 6817408"/>
                <a:gd name="connsiteY0" fmla="*/ 391584 h 4561418"/>
                <a:gd name="connsiteX1" fmla="*/ 4785495 w 6817408"/>
                <a:gd name="connsiteY1" fmla="*/ 0 h 4561418"/>
                <a:gd name="connsiteX2" fmla="*/ 6817408 w 6817408"/>
                <a:gd name="connsiteY2" fmla="*/ 2518834 h 4561418"/>
                <a:gd name="connsiteX3" fmla="*/ 5187644 w 6817408"/>
                <a:gd name="connsiteY3" fmla="*/ 4455584 h 4561418"/>
                <a:gd name="connsiteX4" fmla="*/ 4605586 w 6817408"/>
                <a:gd name="connsiteY4" fmla="*/ 4561418 h 4561418"/>
                <a:gd name="connsiteX5" fmla="*/ 4055278 w 6817408"/>
                <a:gd name="connsiteY5" fmla="*/ 4402667 h 4561418"/>
                <a:gd name="connsiteX6" fmla="*/ 2037 w 6817408"/>
                <a:gd name="connsiteY6" fmla="*/ 4466167 h 4561418"/>
                <a:gd name="connsiteX7" fmla="*/ 2036 w 6817408"/>
                <a:gd name="connsiteY7" fmla="*/ 391584 h 4561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17408" h="4561418">
                  <a:moveTo>
                    <a:pt x="2036" y="391584"/>
                  </a:moveTo>
                  <a:lnTo>
                    <a:pt x="4785495" y="0"/>
                  </a:lnTo>
                  <a:lnTo>
                    <a:pt x="6817408" y="2518834"/>
                  </a:lnTo>
                  <a:lnTo>
                    <a:pt x="5187644" y="4455584"/>
                  </a:lnTo>
                  <a:lnTo>
                    <a:pt x="4605586" y="4561418"/>
                  </a:lnTo>
                  <a:lnTo>
                    <a:pt x="4055278" y="4402667"/>
                  </a:lnTo>
                  <a:lnTo>
                    <a:pt x="2037" y="4466167"/>
                  </a:lnTo>
                  <a:cubicBezTo>
                    <a:pt x="-5018" y="2952750"/>
                    <a:pt x="9091" y="1905001"/>
                    <a:pt x="2036" y="391584"/>
                  </a:cubicBezTo>
                  <a:close/>
                </a:path>
              </a:pathLst>
            </a:custGeom>
            <a:solidFill>
              <a:schemeClr val="accent4">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685748" fontAlgn="auto">
                <a:lnSpc>
                  <a:spcPct val="90000"/>
                </a:lnSpc>
                <a:spcBef>
                  <a:spcPts val="0"/>
                </a:spcBef>
                <a:spcAft>
                  <a:spcPts val="0"/>
                </a:spcAft>
              </a:pPr>
              <a:endParaRPr lang="en-US" sz="1400" dirty="0">
                <a:solidFill>
                  <a:srgbClr val="007395"/>
                </a:solidFill>
              </a:endParaRPr>
            </a:p>
          </p:txBody>
        </p:sp>
        <p:sp>
          <p:nvSpPr>
            <p:cNvPr id="18" name="Freeform 17"/>
            <p:cNvSpPr/>
            <p:nvPr userDrawn="1"/>
          </p:nvSpPr>
          <p:spPr>
            <a:xfrm>
              <a:off x="4723487" y="1975555"/>
              <a:ext cx="2165964" cy="4480277"/>
            </a:xfrm>
            <a:custGeom>
              <a:avLst/>
              <a:gdLst>
                <a:gd name="connsiteX0" fmla="*/ 0 w 2137741"/>
                <a:gd name="connsiteY0" fmla="*/ 0 h 4423833"/>
                <a:gd name="connsiteX1" fmla="*/ 2137741 w 2137741"/>
                <a:gd name="connsiteY1" fmla="*/ 2476500 h 4423833"/>
                <a:gd name="connsiteX2" fmla="*/ 476230 w 2137741"/>
                <a:gd name="connsiteY2" fmla="*/ 4423833 h 4423833"/>
                <a:gd name="connsiteX3" fmla="*/ 1915501 w 2137741"/>
                <a:gd name="connsiteY3" fmla="*/ 2518833 h 4423833"/>
                <a:gd name="connsiteX4" fmla="*/ 0 w 2137741"/>
                <a:gd name="connsiteY4" fmla="*/ 0 h 4423833"/>
                <a:gd name="connsiteX0" fmla="*/ 0 w 2158908"/>
                <a:gd name="connsiteY0" fmla="*/ 0 h 4409721"/>
                <a:gd name="connsiteX1" fmla="*/ 2158908 w 2158908"/>
                <a:gd name="connsiteY1" fmla="*/ 2462388 h 4409721"/>
                <a:gd name="connsiteX2" fmla="*/ 497397 w 2158908"/>
                <a:gd name="connsiteY2" fmla="*/ 4409721 h 4409721"/>
                <a:gd name="connsiteX3" fmla="*/ 1936668 w 2158908"/>
                <a:gd name="connsiteY3" fmla="*/ 2504721 h 4409721"/>
                <a:gd name="connsiteX4" fmla="*/ 0 w 2158908"/>
                <a:gd name="connsiteY4" fmla="*/ 0 h 4409721"/>
                <a:gd name="connsiteX0" fmla="*/ 0 w 2158908"/>
                <a:gd name="connsiteY0" fmla="*/ 0 h 4409721"/>
                <a:gd name="connsiteX1" fmla="*/ 2158908 w 2158908"/>
                <a:gd name="connsiteY1" fmla="*/ 2462388 h 4409721"/>
                <a:gd name="connsiteX2" fmla="*/ 490341 w 2158908"/>
                <a:gd name="connsiteY2" fmla="*/ 4409721 h 4409721"/>
                <a:gd name="connsiteX3" fmla="*/ 1936668 w 2158908"/>
                <a:gd name="connsiteY3" fmla="*/ 2504721 h 4409721"/>
                <a:gd name="connsiteX4" fmla="*/ 0 w 2158908"/>
                <a:gd name="connsiteY4" fmla="*/ 0 h 4409721"/>
                <a:gd name="connsiteX0" fmla="*/ 0 w 2130685"/>
                <a:gd name="connsiteY0" fmla="*/ 0 h 4430888"/>
                <a:gd name="connsiteX1" fmla="*/ 2130685 w 2130685"/>
                <a:gd name="connsiteY1" fmla="*/ 2483555 h 4430888"/>
                <a:gd name="connsiteX2" fmla="*/ 462118 w 2130685"/>
                <a:gd name="connsiteY2" fmla="*/ 4430888 h 4430888"/>
                <a:gd name="connsiteX3" fmla="*/ 1908445 w 2130685"/>
                <a:gd name="connsiteY3" fmla="*/ 2525888 h 4430888"/>
                <a:gd name="connsiteX4" fmla="*/ 0 w 2130685"/>
                <a:gd name="connsiteY4" fmla="*/ 0 h 4430888"/>
                <a:gd name="connsiteX0" fmla="*/ 0 w 2165964"/>
                <a:gd name="connsiteY0" fmla="*/ 0 h 4480277"/>
                <a:gd name="connsiteX1" fmla="*/ 2165964 w 2165964"/>
                <a:gd name="connsiteY1" fmla="*/ 2532944 h 4480277"/>
                <a:gd name="connsiteX2" fmla="*/ 497397 w 2165964"/>
                <a:gd name="connsiteY2" fmla="*/ 4480277 h 4480277"/>
                <a:gd name="connsiteX3" fmla="*/ 1943724 w 2165964"/>
                <a:gd name="connsiteY3" fmla="*/ 2575277 h 4480277"/>
                <a:gd name="connsiteX4" fmla="*/ 0 w 2165964"/>
                <a:gd name="connsiteY4" fmla="*/ 0 h 44802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5964" h="4480277">
                  <a:moveTo>
                    <a:pt x="0" y="0"/>
                  </a:moveTo>
                  <a:lnTo>
                    <a:pt x="2165964" y="2532944"/>
                  </a:lnTo>
                  <a:lnTo>
                    <a:pt x="497397" y="4480277"/>
                  </a:lnTo>
                  <a:lnTo>
                    <a:pt x="1943724" y="2575277"/>
                  </a:lnTo>
                  <a:lnTo>
                    <a:pt x="0" y="0"/>
                  </a:lnTo>
                  <a:close/>
                </a:path>
              </a:pathLst>
            </a:cu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685748" fontAlgn="auto">
                <a:lnSpc>
                  <a:spcPct val="90000"/>
                </a:lnSpc>
                <a:spcBef>
                  <a:spcPts val="0"/>
                </a:spcBef>
                <a:spcAft>
                  <a:spcPts val="0"/>
                </a:spcAft>
              </a:pPr>
              <a:endParaRPr lang="en-US" sz="1400" dirty="0">
                <a:solidFill>
                  <a:srgbClr val="FFFFFF"/>
                </a:solidFill>
              </a:endParaRPr>
            </a:p>
          </p:txBody>
        </p:sp>
      </p:grpSp>
      <p:sp>
        <p:nvSpPr>
          <p:cNvPr id="4" name="Slide Number Placeholder 3"/>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grpSp>
        <p:nvGrpSpPr>
          <p:cNvPr id="3" name="Group 2"/>
          <p:cNvGrpSpPr/>
          <p:nvPr userDrawn="1"/>
        </p:nvGrpSpPr>
        <p:grpSpPr>
          <a:xfrm>
            <a:off x="0" y="0"/>
            <a:ext cx="9144430" cy="5143500"/>
            <a:chOff x="0" y="0"/>
            <a:chExt cx="12189398" cy="6858000"/>
          </a:xfrm>
          <a:solidFill>
            <a:srgbClr val="D8E1E6"/>
          </a:solidFill>
        </p:grpSpPr>
        <p:sp>
          <p:nvSpPr>
            <p:cNvPr id="5" name="Rectangle 4"/>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48" fontAlgn="auto">
                <a:spcBef>
                  <a:spcPts val="0"/>
                </a:spcBef>
                <a:spcAft>
                  <a:spcPts val="0"/>
                </a:spcAft>
              </a:pPr>
              <a:endParaRPr sz="1400" dirty="0">
                <a:solidFill>
                  <a:srgbClr val="FFFFFF"/>
                </a:solidFill>
              </a:endParaRPr>
            </a:p>
          </p:txBody>
        </p:sp>
        <p:sp>
          <p:nvSpPr>
            <p:cNvPr id="6" name="Rectangle 5"/>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48" fontAlgn="auto">
                <a:spcBef>
                  <a:spcPts val="0"/>
                </a:spcBef>
                <a:spcAft>
                  <a:spcPts val="0"/>
                </a:spcAft>
              </a:pPr>
              <a:endParaRPr sz="1400" dirty="0">
                <a:solidFill>
                  <a:srgbClr val="FFFFFF"/>
                </a:solidFill>
              </a:endParaRPr>
            </a:p>
          </p:txBody>
        </p:sp>
        <p:sp>
          <p:nvSpPr>
            <p:cNvPr id="7" name="Rectangle 6"/>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48" fontAlgn="auto">
                <a:spcBef>
                  <a:spcPts val="0"/>
                </a:spcBef>
                <a:spcAft>
                  <a:spcPts val="0"/>
                </a:spcAft>
              </a:pPr>
              <a:endParaRPr sz="1400" dirty="0">
                <a:solidFill>
                  <a:srgbClr val="FFFFFF"/>
                </a:solidFill>
              </a:endParaRPr>
            </a:p>
          </p:txBody>
        </p:sp>
        <p:sp>
          <p:nvSpPr>
            <p:cNvPr id="8" name="Rectangle 7"/>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48" fontAlgn="auto">
                <a:spcBef>
                  <a:spcPts val="0"/>
                </a:spcBef>
                <a:spcAft>
                  <a:spcPts val="0"/>
                </a:spcAft>
              </a:pPr>
              <a:endParaRPr sz="1400" dirty="0">
                <a:solidFill>
                  <a:srgbClr val="FFFFFF"/>
                </a:solidFill>
              </a:endParaRPr>
            </a:p>
          </p:txBody>
        </p:sp>
      </p:grpSp>
      <p:sp>
        <p:nvSpPr>
          <p:cNvPr id="9" name="Slide Number Placeholder 5"/>
          <p:cNvSpPr txBox="1">
            <a:spLocks/>
          </p:cNvSpPr>
          <p:nvPr userDrawn="1"/>
        </p:nvSpPr>
        <p:spPr>
          <a:xfrm>
            <a:off x="8459212" y="4917186"/>
            <a:ext cx="286320" cy="137160"/>
          </a:xfrm>
          <a:prstGeom prst="rect">
            <a:avLst/>
          </a:prstGeom>
        </p:spPr>
        <p:txBody>
          <a:bodyPr vert="horz" wrap="none" lIns="0" tIns="0" rIns="0" bIns="0" rtlCol="0" anchor="ctr" anchorCtr="0">
            <a:noAutofit/>
          </a:bodyPr>
          <a:lstStyle>
            <a:defPPr>
              <a:defRPr lang="en-US"/>
            </a:defPPr>
            <a:lvl1pPr marL="0" algn="r" defTabSz="914400" rtl="0" eaLnBrk="1" latinLnBrk="0" hangingPunct="1">
              <a:defRPr sz="8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pPr>
            <a:fld id="{C51EAA63-D034-42AE-91FA-B13B9518C7BE}" type="slidenum">
              <a:rPr lang="en-US" smtClean="0">
                <a:solidFill>
                  <a:srgbClr val="58595B"/>
                </a:solidFill>
              </a:rPr>
              <a:pPr fontAlgn="auto">
                <a:spcBef>
                  <a:spcPts val="0"/>
                </a:spcBef>
                <a:spcAft>
                  <a:spcPts val="0"/>
                </a:spcAft>
              </a:pPr>
              <a:t>‹#›</a:t>
            </a:fld>
            <a:endParaRPr lang="en-US" dirty="0">
              <a:solidFill>
                <a:srgbClr val="58595B"/>
              </a:solidFill>
            </a:endParaRPr>
          </a:p>
        </p:txBody>
      </p:sp>
      <p:sp>
        <p:nvSpPr>
          <p:cNvPr id="10" name="TextBox 9"/>
          <p:cNvSpPr txBox="1"/>
          <p:nvPr userDrawn="1"/>
        </p:nvSpPr>
        <p:spPr>
          <a:xfrm>
            <a:off x="3951894" y="4917186"/>
            <a:ext cx="2400925" cy="137160"/>
          </a:xfrm>
          <a:prstGeom prst="rect">
            <a:avLst/>
          </a:prstGeom>
          <a:noFill/>
        </p:spPr>
        <p:txBody>
          <a:bodyPr vert="horz" wrap="none" lIns="0" tIns="0" rIns="0" bIns="0" rtlCol="0" anchor="ctr" anchorCtr="0">
            <a:noAutofit/>
          </a:bodyPr>
          <a:lstStyle/>
          <a:p>
            <a:pPr algn="r" defTabSz="685748" fontAlgn="auto">
              <a:spcBef>
                <a:spcPts val="0"/>
              </a:spcBef>
              <a:spcAft>
                <a:spcPts val="0"/>
              </a:spcAft>
            </a:pPr>
            <a:r>
              <a:rPr sz="600" dirty="0">
                <a:solidFill>
                  <a:srgbClr val="58595B"/>
                </a:solidFill>
                <a:latin typeface="Calibri"/>
                <a:ea typeface="+mn-ea"/>
              </a:rPr>
              <a:t>Copyright © </a:t>
            </a:r>
            <a:r>
              <a:rPr lang="en-US" sz="600" dirty="0" smtClean="0">
                <a:solidFill>
                  <a:srgbClr val="58595B"/>
                </a:solidFill>
                <a:latin typeface="Calibri"/>
                <a:ea typeface="+mn-ea"/>
              </a:rPr>
              <a:t>2017,</a:t>
            </a:r>
            <a:r>
              <a:rPr sz="600" dirty="0" smtClean="0">
                <a:solidFill>
                  <a:srgbClr val="58595B"/>
                </a:solidFill>
                <a:latin typeface="Calibri"/>
                <a:ea typeface="+mn-ea"/>
              </a:rPr>
              <a:t> </a:t>
            </a:r>
            <a:r>
              <a:rPr sz="600" dirty="0">
                <a:solidFill>
                  <a:srgbClr val="58595B"/>
                </a:solidFill>
                <a:latin typeface="Calibri"/>
                <a:ea typeface="+mn-ea"/>
              </a:rPr>
              <a:t>Oracle and/or its affiliates. All rights reserved.  </a:t>
            </a:r>
          </a:p>
        </p:txBody>
      </p:sp>
      <p:pic>
        <p:nvPicPr>
          <p:cNvPr id="11" name="Picture 10" descr="Oracle logo in white on red staging background"/>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97868" y="4697730"/>
            <a:ext cx="1219171" cy="445770"/>
          </a:xfrm>
          <a:prstGeom prst="rect">
            <a:avLst/>
          </a:prstGeom>
        </p:spPr>
      </p:pic>
    </p:spTree>
    <p:extLst>
      <p:ext uri="{BB962C8B-B14F-4D97-AF65-F5344CB8AC3E}">
        <p14:creationId xmlns:p14="http://schemas.microsoft.com/office/powerpoint/2010/main" val="266247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type="blank" preserve="1">
  <p:cSld name="5_Blank">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14200" y="144020"/>
            <a:ext cx="8889745" cy="4822407"/>
          </a:xfrm>
          <a:prstGeom prst="rect">
            <a:avLst/>
          </a:prstGeom>
        </p:spPr>
      </p:pic>
      <p:sp>
        <p:nvSpPr>
          <p:cNvPr id="23" name="Freeform 22"/>
          <p:cNvSpPr/>
          <p:nvPr userDrawn="1"/>
        </p:nvSpPr>
        <p:spPr>
          <a:xfrm>
            <a:off x="3721893" y="80311"/>
            <a:ext cx="5350661" cy="1169910"/>
          </a:xfrm>
          <a:custGeom>
            <a:avLst/>
            <a:gdLst>
              <a:gd name="connsiteX0" fmla="*/ 273522 w 5607201"/>
              <a:gd name="connsiteY0" fmla="*/ 39077 h 1582616"/>
              <a:gd name="connsiteX1" fmla="*/ 0 w 5607201"/>
              <a:gd name="connsiteY1" fmla="*/ 762000 h 1582616"/>
              <a:gd name="connsiteX2" fmla="*/ 801029 w 5607201"/>
              <a:gd name="connsiteY2" fmla="*/ 1582616 h 1582616"/>
              <a:gd name="connsiteX3" fmla="*/ 5607201 w 5607201"/>
              <a:gd name="connsiteY3" fmla="*/ 1289539 h 1582616"/>
              <a:gd name="connsiteX4" fmla="*/ 5607201 w 5607201"/>
              <a:gd name="connsiteY4" fmla="*/ 19539 h 1582616"/>
              <a:gd name="connsiteX5" fmla="*/ 312596 w 5607201"/>
              <a:gd name="connsiteY5" fmla="*/ 0 h 1582616"/>
              <a:gd name="connsiteX6" fmla="*/ 312596 w 5607201"/>
              <a:gd name="connsiteY6" fmla="*/ 0 h 1582616"/>
              <a:gd name="connsiteX7" fmla="*/ 273522 w 5607201"/>
              <a:gd name="connsiteY7" fmla="*/ 39077 h 1582616"/>
              <a:gd name="connsiteX0" fmla="*/ 273522 w 5607201"/>
              <a:gd name="connsiteY0" fmla="*/ 39077 h 1445847"/>
              <a:gd name="connsiteX1" fmla="*/ 0 w 5607201"/>
              <a:gd name="connsiteY1" fmla="*/ 762000 h 1445847"/>
              <a:gd name="connsiteX2" fmla="*/ 742417 w 5607201"/>
              <a:gd name="connsiteY2" fmla="*/ 1445847 h 1445847"/>
              <a:gd name="connsiteX3" fmla="*/ 5607201 w 5607201"/>
              <a:gd name="connsiteY3" fmla="*/ 1289539 h 1445847"/>
              <a:gd name="connsiteX4" fmla="*/ 5607201 w 5607201"/>
              <a:gd name="connsiteY4" fmla="*/ 19539 h 1445847"/>
              <a:gd name="connsiteX5" fmla="*/ 312596 w 5607201"/>
              <a:gd name="connsiteY5" fmla="*/ 0 h 1445847"/>
              <a:gd name="connsiteX6" fmla="*/ 312596 w 5607201"/>
              <a:gd name="connsiteY6" fmla="*/ 0 h 1445847"/>
              <a:gd name="connsiteX7" fmla="*/ 273522 w 5607201"/>
              <a:gd name="connsiteY7" fmla="*/ 39077 h 1445847"/>
              <a:gd name="connsiteX0" fmla="*/ 273522 w 5607201"/>
              <a:gd name="connsiteY0" fmla="*/ 39077 h 1445847"/>
              <a:gd name="connsiteX1" fmla="*/ 0 w 5607201"/>
              <a:gd name="connsiteY1" fmla="*/ 762000 h 1445847"/>
              <a:gd name="connsiteX2" fmla="*/ 742417 w 5607201"/>
              <a:gd name="connsiteY2" fmla="*/ 1445847 h 1445847"/>
              <a:gd name="connsiteX3" fmla="*/ 5587664 w 5607201"/>
              <a:gd name="connsiteY3" fmla="*/ 1250462 h 1445847"/>
              <a:gd name="connsiteX4" fmla="*/ 5607201 w 5607201"/>
              <a:gd name="connsiteY4" fmla="*/ 19539 h 1445847"/>
              <a:gd name="connsiteX5" fmla="*/ 312596 w 5607201"/>
              <a:gd name="connsiteY5" fmla="*/ 0 h 1445847"/>
              <a:gd name="connsiteX6" fmla="*/ 312596 w 5607201"/>
              <a:gd name="connsiteY6" fmla="*/ 0 h 1445847"/>
              <a:gd name="connsiteX7" fmla="*/ 273522 w 5607201"/>
              <a:gd name="connsiteY7" fmla="*/ 39077 h 1445847"/>
              <a:gd name="connsiteX0" fmla="*/ 273522 w 5607201"/>
              <a:gd name="connsiteY0" fmla="*/ 39077 h 1445847"/>
              <a:gd name="connsiteX1" fmla="*/ 0 w 5607201"/>
              <a:gd name="connsiteY1" fmla="*/ 762000 h 1445847"/>
              <a:gd name="connsiteX2" fmla="*/ 742417 w 5607201"/>
              <a:gd name="connsiteY2" fmla="*/ 1445847 h 1445847"/>
              <a:gd name="connsiteX3" fmla="*/ 5551842 w 5607201"/>
              <a:gd name="connsiteY3" fmla="*/ 1024655 h 1445847"/>
              <a:gd name="connsiteX4" fmla="*/ 5607201 w 5607201"/>
              <a:gd name="connsiteY4" fmla="*/ 19539 h 1445847"/>
              <a:gd name="connsiteX5" fmla="*/ 312596 w 5607201"/>
              <a:gd name="connsiteY5" fmla="*/ 0 h 1445847"/>
              <a:gd name="connsiteX6" fmla="*/ 312596 w 5607201"/>
              <a:gd name="connsiteY6" fmla="*/ 0 h 1445847"/>
              <a:gd name="connsiteX7" fmla="*/ 273522 w 5607201"/>
              <a:gd name="connsiteY7" fmla="*/ 39077 h 1445847"/>
              <a:gd name="connsiteX0" fmla="*/ 219790 w 5553469"/>
              <a:gd name="connsiteY0" fmla="*/ 39077 h 1445847"/>
              <a:gd name="connsiteX1" fmla="*/ 0 w 5553469"/>
              <a:gd name="connsiteY1" fmla="*/ 968991 h 1445847"/>
              <a:gd name="connsiteX2" fmla="*/ 688685 w 5553469"/>
              <a:gd name="connsiteY2" fmla="*/ 1445847 h 1445847"/>
              <a:gd name="connsiteX3" fmla="*/ 5498110 w 5553469"/>
              <a:gd name="connsiteY3" fmla="*/ 1024655 h 1445847"/>
              <a:gd name="connsiteX4" fmla="*/ 5553469 w 5553469"/>
              <a:gd name="connsiteY4" fmla="*/ 19539 h 1445847"/>
              <a:gd name="connsiteX5" fmla="*/ 258864 w 5553469"/>
              <a:gd name="connsiteY5" fmla="*/ 0 h 1445847"/>
              <a:gd name="connsiteX6" fmla="*/ 258864 w 5553469"/>
              <a:gd name="connsiteY6" fmla="*/ 0 h 1445847"/>
              <a:gd name="connsiteX7" fmla="*/ 219790 w 5553469"/>
              <a:gd name="connsiteY7" fmla="*/ 39077 h 1445847"/>
              <a:gd name="connsiteX0" fmla="*/ 273522 w 5607201"/>
              <a:gd name="connsiteY0" fmla="*/ 39077 h 1445847"/>
              <a:gd name="connsiteX1" fmla="*/ 0 w 5607201"/>
              <a:gd name="connsiteY1" fmla="*/ 968991 h 1445847"/>
              <a:gd name="connsiteX2" fmla="*/ 742417 w 5607201"/>
              <a:gd name="connsiteY2" fmla="*/ 1445847 h 1445847"/>
              <a:gd name="connsiteX3" fmla="*/ 5551842 w 5607201"/>
              <a:gd name="connsiteY3" fmla="*/ 1024655 h 1445847"/>
              <a:gd name="connsiteX4" fmla="*/ 5607201 w 5607201"/>
              <a:gd name="connsiteY4" fmla="*/ 19539 h 1445847"/>
              <a:gd name="connsiteX5" fmla="*/ 312596 w 5607201"/>
              <a:gd name="connsiteY5" fmla="*/ 0 h 1445847"/>
              <a:gd name="connsiteX6" fmla="*/ 312596 w 5607201"/>
              <a:gd name="connsiteY6" fmla="*/ 0 h 1445847"/>
              <a:gd name="connsiteX7" fmla="*/ 273522 w 5607201"/>
              <a:gd name="connsiteY7" fmla="*/ 39077 h 1445847"/>
              <a:gd name="connsiteX0" fmla="*/ 273522 w 6484827"/>
              <a:gd name="connsiteY0" fmla="*/ 39077 h 1445847"/>
              <a:gd name="connsiteX1" fmla="*/ 0 w 6484827"/>
              <a:gd name="connsiteY1" fmla="*/ 968991 h 1445847"/>
              <a:gd name="connsiteX2" fmla="*/ 742417 w 6484827"/>
              <a:gd name="connsiteY2" fmla="*/ 1445847 h 1445847"/>
              <a:gd name="connsiteX3" fmla="*/ 5551842 w 6484827"/>
              <a:gd name="connsiteY3" fmla="*/ 1024655 h 1445847"/>
              <a:gd name="connsiteX4" fmla="*/ 6484827 w 6484827"/>
              <a:gd name="connsiteY4" fmla="*/ 57174 h 1445847"/>
              <a:gd name="connsiteX5" fmla="*/ 312596 w 6484827"/>
              <a:gd name="connsiteY5" fmla="*/ 0 h 1445847"/>
              <a:gd name="connsiteX6" fmla="*/ 312596 w 6484827"/>
              <a:gd name="connsiteY6" fmla="*/ 0 h 1445847"/>
              <a:gd name="connsiteX7" fmla="*/ 273522 w 6484827"/>
              <a:gd name="connsiteY7" fmla="*/ 39077 h 1445847"/>
              <a:gd name="connsiteX0" fmla="*/ 273522 w 6484827"/>
              <a:gd name="connsiteY0" fmla="*/ 39077 h 1445847"/>
              <a:gd name="connsiteX1" fmla="*/ 0 w 6484827"/>
              <a:gd name="connsiteY1" fmla="*/ 968991 h 1445847"/>
              <a:gd name="connsiteX2" fmla="*/ 742417 w 6484827"/>
              <a:gd name="connsiteY2" fmla="*/ 1445847 h 1445847"/>
              <a:gd name="connsiteX3" fmla="*/ 6465288 w 6484827"/>
              <a:gd name="connsiteY3" fmla="*/ 1005839 h 1445847"/>
              <a:gd name="connsiteX4" fmla="*/ 6484827 w 6484827"/>
              <a:gd name="connsiteY4" fmla="*/ 57174 h 1445847"/>
              <a:gd name="connsiteX5" fmla="*/ 312596 w 6484827"/>
              <a:gd name="connsiteY5" fmla="*/ 0 h 1445847"/>
              <a:gd name="connsiteX6" fmla="*/ 312596 w 6484827"/>
              <a:gd name="connsiteY6" fmla="*/ 0 h 1445847"/>
              <a:gd name="connsiteX7" fmla="*/ 273522 w 6484827"/>
              <a:gd name="connsiteY7" fmla="*/ 39077 h 1445847"/>
              <a:gd name="connsiteX0" fmla="*/ 273522 w 6484827"/>
              <a:gd name="connsiteY0" fmla="*/ 39077 h 1615203"/>
              <a:gd name="connsiteX1" fmla="*/ 0 w 6484827"/>
              <a:gd name="connsiteY1" fmla="*/ 968991 h 1615203"/>
              <a:gd name="connsiteX2" fmla="*/ 742417 w 6484827"/>
              <a:gd name="connsiteY2" fmla="*/ 1615203 h 1615203"/>
              <a:gd name="connsiteX3" fmla="*/ 6465288 w 6484827"/>
              <a:gd name="connsiteY3" fmla="*/ 1005839 h 1615203"/>
              <a:gd name="connsiteX4" fmla="*/ 6484827 w 6484827"/>
              <a:gd name="connsiteY4" fmla="*/ 57174 h 1615203"/>
              <a:gd name="connsiteX5" fmla="*/ 312596 w 6484827"/>
              <a:gd name="connsiteY5" fmla="*/ 0 h 1615203"/>
              <a:gd name="connsiteX6" fmla="*/ 312596 w 6484827"/>
              <a:gd name="connsiteY6" fmla="*/ 0 h 1615203"/>
              <a:gd name="connsiteX7" fmla="*/ 273522 w 6484827"/>
              <a:gd name="connsiteY7" fmla="*/ 39077 h 1615203"/>
              <a:gd name="connsiteX0" fmla="*/ 273522 w 6484827"/>
              <a:gd name="connsiteY0" fmla="*/ 39077 h 1483483"/>
              <a:gd name="connsiteX1" fmla="*/ 0 w 6484827"/>
              <a:gd name="connsiteY1" fmla="*/ 968991 h 1483483"/>
              <a:gd name="connsiteX2" fmla="*/ 760327 w 6484827"/>
              <a:gd name="connsiteY2" fmla="*/ 1483483 h 1483483"/>
              <a:gd name="connsiteX3" fmla="*/ 6465288 w 6484827"/>
              <a:gd name="connsiteY3" fmla="*/ 1005839 h 1483483"/>
              <a:gd name="connsiteX4" fmla="*/ 6484827 w 6484827"/>
              <a:gd name="connsiteY4" fmla="*/ 57174 h 1483483"/>
              <a:gd name="connsiteX5" fmla="*/ 312596 w 6484827"/>
              <a:gd name="connsiteY5" fmla="*/ 0 h 1483483"/>
              <a:gd name="connsiteX6" fmla="*/ 312596 w 6484827"/>
              <a:gd name="connsiteY6" fmla="*/ 0 h 1483483"/>
              <a:gd name="connsiteX7" fmla="*/ 273522 w 6484827"/>
              <a:gd name="connsiteY7" fmla="*/ 39077 h 1483483"/>
              <a:gd name="connsiteX0" fmla="*/ 273522 w 6484827"/>
              <a:gd name="connsiteY0" fmla="*/ 39077 h 1483483"/>
              <a:gd name="connsiteX1" fmla="*/ 0 w 6484827"/>
              <a:gd name="connsiteY1" fmla="*/ 968991 h 1483483"/>
              <a:gd name="connsiteX2" fmla="*/ 742417 w 6484827"/>
              <a:gd name="connsiteY2" fmla="*/ 1483483 h 1483483"/>
              <a:gd name="connsiteX3" fmla="*/ 6465288 w 6484827"/>
              <a:gd name="connsiteY3" fmla="*/ 1005839 h 1483483"/>
              <a:gd name="connsiteX4" fmla="*/ 6484827 w 6484827"/>
              <a:gd name="connsiteY4" fmla="*/ 57174 h 1483483"/>
              <a:gd name="connsiteX5" fmla="*/ 312596 w 6484827"/>
              <a:gd name="connsiteY5" fmla="*/ 0 h 1483483"/>
              <a:gd name="connsiteX6" fmla="*/ 312596 w 6484827"/>
              <a:gd name="connsiteY6" fmla="*/ 0 h 1483483"/>
              <a:gd name="connsiteX7" fmla="*/ 273522 w 6484827"/>
              <a:gd name="connsiteY7" fmla="*/ 39077 h 1483483"/>
              <a:gd name="connsiteX0" fmla="*/ 273522 w 6484827"/>
              <a:gd name="connsiteY0" fmla="*/ 39077 h 1483483"/>
              <a:gd name="connsiteX1" fmla="*/ 0 w 6484827"/>
              <a:gd name="connsiteY1" fmla="*/ 968991 h 1483483"/>
              <a:gd name="connsiteX2" fmla="*/ 742417 w 6484827"/>
              <a:gd name="connsiteY2" fmla="*/ 1483483 h 1483483"/>
              <a:gd name="connsiteX3" fmla="*/ 6483200 w 6484827"/>
              <a:gd name="connsiteY3" fmla="*/ 1081108 h 1483483"/>
              <a:gd name="connsiteX4" fmla="*/ 6484827 w 6484827"/>
              <a:gd name="connsiteY4" fmla="*/ 57174 h 1483483"/>
              <a:gd name="connsiteX5" fmla="*/ 312596 w 6484827"/>
              <a:gd name="connsiteY5" fmla="*/ 0 h 1483483"/>
              <a:gd name="connsiteX6" fmla="*/ 312596 w 6484827"/>
              <a:gd name="connsiteY6" fmla="*/ 0 h 1483483"/>
              <a:gd name="connsiteX7" fmla="*/ 273522 w 6484827"/>
              <a:gd name="connsiteY7" fmla="*/ 39077 h 1483483"/>
              <a:gd name="connsiteX0" fmla="*/ 327254 w 6538559"/>
              <a:gd name="connsiteY0" fmla="*/ 39077 h 1483483"/>
              <a:gd name="connsiteX1" fmla="*/ 0 w 6538559"/>
              <a:gd name="connsiteY1" fmla="*/ 987809 h 1483483"/>
              <a:gd name="connsiteX2" fmla="*/ 796149 w 6538559"/>
              <a:gd name="connsiteY2" fmla="*/ 1483483 h 1483483"/>
              <a:gd name="connsiteX3" fmla="*/ 6536932 w 6538559"/>
              <a:gd name="connsiteY3" fmla="*/ 1081108 h 1483483"/>
              <a:gd name="connsiteX4" fmla="*/ 6538559 w 6538559"/>
              <a:gd name="connsiteY4" fmla="*/ 57174 h 1483483"/>
              <a:gd name="connsiteX5" fmla="*/ 366328 w 6538559"/>
              <a:gd name="connsiteY5" fmla="*/ 0 h 1483483"/>
              <a:gd name="connsiteX6" fmla="*/ 366328 w 6538559"/>
              <a:gd name="connsiteY6" fmla="*/ 0 h 1483483"/>
              <a:gd name="connsiteX7" fmla="*/ 327254 w 6538559"/>
              <a:gd name="connsiteY7" fmla="*/ 39077 h 1483483"/>
              <a:gd name="connsiteX0" fmla="*/ 327254 w 6538559"/>
              <a:gd name="connsiteY0" fmla="*/ 39077 h 1502301"/>
              <a:gd name="connsiteX1" fmla="*/ 0 w 6538559"/>
              <a:gd name="connsiteY1" fmla="*/ 987809 h 1502301"/>
              <a:gd name="connsiteX2" fmla="*/ 724506 w 6538559"/>
              <a:gd name="connsiteY2" fmla="*/ 1502301 h 1502301"/>
              <a:gd name="connsiteX3" fmla="*/ 6536932 w 6538559"/>
              <a:gd name="connsiteY3" fmla="*/ 1081108 h 1502301"/>
              <a:gd name="connsiteX4" fmla="*/ 6538559 w 6538559"/>
              <a:gd name="connsiteY4" fmla="*/ 57174 h 1502301"/>
              <a:gd name="connsiteX5" fmla="*/ 366328 w 6538559"/>
              <a:gd name="connsiteY5" fmla="*/ 0 h 1502301"/>
              <a:gd name="connsiteX6" fmla="*/ 366328 w 6538559"/>
              <a:gd name="connsiteY6" fmla="*/ 0 h 1502301"/>
              <a:gd name="connsiteX7" fmla="*/ 327254 w 6538559"/>
              <a:gd name="connsiteY7" fmla="*/ 39077 h 1502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38559" h="1502301">
                <a:moveTo>
                  <a:pt x="327254" y="39077"/>
                </a:moveTo>
                <a:lnTo>
                  <a:pt x="0" y="987809"/>
                </a:lnTo>
                <a:lnTo>
                  <a:pt x="724506" y="1502301"/>
                </a:lnTo>
                <a:lnTo>
                  <a:pt x="6536932" y="1081108"/>
                </a:lnTo>
                <a:cubicBezTo>
                  <a:pt x="6537474" y="739797"/>
                  <a:pt x="6538017" y="398485"/>
                  <a:pt x="6538559" y="57174"/>
                </a:cubicBezTo>
                <a:lnTo>
                  <a:pt x="366328" y="0"/>
                </a:lnTo>
                <a:lnTo>
                  <a:pt x="366328" y="0"/>
                </a:lnTo>
                <a:lnTo>
                  <a:pt x="327254" y="39077"/>
                </a:lnTo>
                <a:close/>
              </a:path>
            </a:pathLst>
          </a:custGeom>
          <a:solidFill>
            <a:schemeClr val="accent4">
              <a:lumMod val="50000"/>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74" tIns="34288" rIns="68574" bIns="34288" numCol="1" spcCol="0" rtlCol="0" fromWordArt="0" anchor="ctr" anchorCtr="0" forceAA="0" compatLnSpc="1">
            <a:prstTxWarp prst="textNoShape">
              <a:avLst/>
            </a:prstTxWarp>
            <a:noAutofit/>
          </a:bodyPr>
          <a:lstStyle/>
          <a:p>
            <a:pPr algn="ctr" defTabSz="685748" fontAlgn="auto">
              <a:lnSpc>
                <a:spcPct val="90000"/>
              </a:lnSpc>
              <a:spcBef>
                <a:spcPts val="0"/>
              </a:spcBef>
              <a:spcAft>
                <a:spcPts val="0"/>
              </a:spcAft>
            </a:pPr>
            <a:endParaRPr lang="en-US" sz="1400" dirty="0">
              <a:solidFill>
                <a:srgbClr val="FFFFFF"/>
              </a:solidFill>
            </a:endParaRPr>
          </a:p>
        </p:txBody>
      </p:sp>
      <p:grpSp>
        <p:nvGrpSpPr>
          <p:cNvPr id="2" name="Group 18"/>
          <p:cNvGrpSpPr/>
          <p:nvPr userDrawn="1"/>
        </p:nvGrpSpPr>
        <p:grpSpPr>
          <a:xfrm flipH="1">
            <a:off x="4454769" y="1290329"/>
            <a:ext cx="4649333" cy="2827839"/>
            <a:chOff x="-544368" y="1975555"/>
            <a:chExt cx="7433819" cy="4522611"/>
          </a:xfrm>
        </p:grpSpPr>
        <p:sp>
          <p:nvSpPr>
            <p:cNvPr id="20" name="Freeform 19"/>
            <p:cNvSpPr/>
            <p:nvPr userDrawn="1"/>
          </p:nvSpPr>
          <p:spPr>
            <a:xfrm>
              <a:off x="-544368" y="2042582"/>
              <a:ext cx="7296240" cy="4455584"/>
            </a:xfrm>
            <a:custGeom>
              <a:avLst/>
              <a:gdLst>
                <a:gd name="connsiteX0" fmla="*/ 52914 w 6328559"/>
                <a:gd name="connsiteY0" fmla="*/ 0 h 4540250"/>
                <a:gd name="connsiteX1" fmla="*/ 4624716 w 6328559"/>
                <a:gd name="connsiteY1" fmla="*/ 211667 h 4540250"/>
                <a:gd name="connsiteX2" fmla="*/ 6328559 w 6328559"/>
                <a:gd name="connsiteY2" fmla="*/ 2127250 h 4540250"/>
                <a:gd name="connsiteX3" fmla="*/ 5683003 w 6328559"/>
                <a:gd name="connsiteY3" fmla="*/ 3672417 h 4540250"/>
                <a:gd name="connsiteX4" fmla="*/ 4053241 w 6328559"/>
                <a:gd name="connsiteY4" fmla="*/ 4476750 h 4540250"/>
                <a:gd name="connsiteX5" fmla="*/ 0 w 6328559"/>
                <a:gd name="connsiteY5" fmla="*/ 4540250 h 4540250"/>
                <a:gd name="connsiteX6" fmla="*/ 52914 w 6328559"/>
                <a:gd name="connsiteY6" fmla="*/ 0 h 4540250"/>
                <a:gd name="connsiteX0" fmla="*/ 52914 w 6328559"/>
                <a:gd name="connsiteY0" fmla="*/ 0 h 4540250"/>
                <a:gd name="connsiteX1" fmla="*/ 4624716 w 6328559"/>
                <a:gd name="connsiteY1" fmla="*/ 211667 h 4540250"/>
                <a:gd name="connsiteX2" fmla="*/ 6328559 w 6328559"/>
                <a:gd name="connsiteY2" fmla="*/ 2127250 h 4540250"/>
                <a:gd name="connsiteX3" fmla="*/ 4815207 w 6328559"/>
                <a:gd name="connsiteY3" fmla="*/ 3100917 h 4540250"/>
                <a:gd name="connsiteX4" fmla="*/ 4053241 w 6328559"/>
                <a:gd name="connsiteY4" fmla="*/ 4476750 h 4540250"/>
                <a:gd name="connsiteX5" fmla="*/ 0 w 6328559"/>
                <a:gd name="connsiteY5" fmla="*/ 4540250 h 4540250"/>
                <a:gd name="connsiteX6" fmla="*/ 52914 w 6328559"/>
                <a:gd name="connsiteY6" fmla="*/ 0 h 4540250"/>
                <a:gd name="connsiteX0" fmla="*/ 52914 w 6423804"/>
                <a:gd name="connsiteY0" fmla="*/ 0 h 4540250"/>
                <a:gd name="connsiteX1" fmla="*/ 4624716 w 6423804"/>
                <a:gd name="connsiteY1" fmla="*/ 211667 h 4540250"/>
                <a:gd name="connsiteX2" fmla="*/ 6328559 w 6423804"/>
                <a:gd name="connsiteY2" fmla="*/ 2127250 h 4540250"/>
                <a:gd name="connsiteX3" fmla="*/ 6423804 w 6423804"/>
                <a:gd name="connsiteY3" fmla="*/ 3841750 h 4540250"/>
                <a:gd name="connsiteX4" fmla="*/ 4053241 w 6423804"/>
                <a:gd name="connsiteY4" fmla="*/ 4476750 h 4540250"/>
                <a:gd name="connsiteX5" fmla="*/ 0 w 6423804"/>
                <a:gd name="connsiteY5" fmla="*/ 4540250 h 4540250"/>
                <a:gd name="connsiteX6" fmla="*/ 52914 w 6423804"/>
                <a:gd name="connsiteY6" fmla="*/ 0 h 4540250"/>
                <a:gd name="connsiteX0" fmla="*/ 52914 w 6328559"/>
                <a:gd name="connsiteY0" fmla="*/ 0 h 4540250"/>
                <a:gd name="connsiteX1" fmla="*/ 4624716 w 6328559"/>
                <a:gd name="connsiteY1" fmla="*/ 211667 h 4540250"/>
                <a:gd name="connsiteX2" fmla="*/ 6328559 w 6328559"/>
                <a:gd name="connsiteY2" fmla="*/ 2127250 h 4540250"/>
                <a:gd name="connsiteX3" fmla="*/ 6317975 w 6328559"/>
                <a:gd name="connsiteY3" fmla="*/ 3841750 h 4540250"/>
                <a:gd name="connsiteX4" fmla="*/ 4053241 w 6328559"/>
                <a:gd name="connsiteY4" fmla="*/ 4476750 h 4540250"/>
                <a:gd name="connsiteX5" fmla="*/ 0 w 6328559"/>
                <a:gd name="connsiteY5" fmla="*/ 4540250 h 4540250"/>
                <a:gd name="connsiteX6" fmla="*/ 52914 w 6328559"/>
                <a:gd name="connsiteY6" fmla="*/ 0 h 4540250"/>
                <a:gd name="connsiteX0" fmla="*/ 52914 w 6878867"/>
                <a:gd name="connsiteY0" fmla="*/ 0 h 4540250"/>
                <a:gd name="connsiteX1" fmla="*/ 4624716 w 6878867"/>
                <a:gd name="connsiteY1" fmla="*/ 211667 h 4540250"/>
                <a:gd name="connsiteX2" fmla="*/ 6328559 w 6878867"/>
                <a:gd name="connsiteY2" fmla="*/ 2127250 h 4540250"/>
                <a:gd name="connsiteX3" fmla="*/ 6878867 w 6878867"/>
                <a:gd name="connsiteY3" fmla="*/ 3757083 h 4540250"/>
                <a:gd name="connsiteX4" fmla="*/ 4053241 w 6878867"/>
                <a:gd name="connsiteY4" fmla="*/ 4476750 h 4540250"/>
                <a:gd name="connsiteX5" fmla="*/ 0 w 6878867"/>
                <a:gd name="connsiteY5" fmla="*/ 4540250 h 4540250"/>
                <a:gd name="connsiteX6" fmla="*/ 52914 w 6878867"/>
                <a:gd name="connsiteY6" fmla="*/ 0 h 4540250"/>
                <a:gd name="connsiteX0" fmla="*/ 52914 w 6900033"/>
                <a:gd name="connsiteY0" fmla="*/ 0 h 4540250"/>
                <a:gd name="connsiteX1" fmla="*/ 4624716 w 6900033"/>
                <a:gd name="connsiteY1" fmla="*/ 211667 h 4540250"/>
                <a:gd name="connsiteX2" fmla="*/ 6328559 w 6900033"/>
                <a:gd name="connsiteY2" fmla="*/ 2127250 h 4540250"/>
                <a:gd name="connsiteX3" fmla="*/ 6900033 w 6900033"/>
                <a:gd name="connsiteY3" fmla="*/ 3725333 h 4540250"/>
                <a:gd name="connsiteX4" fmla="*/ 4053241 w 6900033"/>
                <a:gd name="connsiteY4" fmla="*/ 4476750 h 4540250"/>
                <a:gd name="connsiteX5" fmla="*/ 0 w 6900033"/>
                <a:gd name="connsiteY5" fmla="*/ 4540250 h 4540250"/>
                <a:gd name="connsiteX6" fmla="*/ 52914 w 6900033"/>
                <a:gd name="connsiteY6" fmla="*/ 0 h 4540250"/>
                <a:gd name="connsiteX0" fmla="*/ 52914 w 6900033"/>
                <a:gd name="connsiteY0" fmla="*/ 0 h 4540250"/>
                <a:gd name="connsiteX1" fmla="*/ 4603550 w 6900033"/>
                <a:gd name="connsiteY1" fmla="*/ 285750 h 4540250"/>
                <a:gd name="connsiteX2" fmla="*/ 6328559 w 6900033"/>
                <a:gd name="connsiteY2" fmla="*/ 2127250 h 4540250"/>
                <a:gd name="connsiteX3" fmla="*/ 6900033 w 6900033"/>
                <a:gd name="connsiteY3" fmla="*/ 3725333 h 4540250"/>
                <a:gd name="connsiteX4" fmla="*/ 4053241 w 6900033"/>
                <a:gd name="connsiteY4" fmla="*/ 4476750 h 4540250"/>
                <a:gd name="connsiteX5" fmla="*/ 0 w 6900033"/>
                <a:gd name="connsiteY5" fmla="*/ 4540250 h 4540250"/>
                <a:gd name="connsiteX6" fmla="*/ 52914 w 6900033"/>
                <a:gd name="connsiteY6" fmla="*/ 0 h 4540250"/>
                <a:gd name="connsiteX0" fmla="*/ 52914 w 6900033"/>
                <a:gd name="connsiteY0" fmla="*/ 0 h 4540250"/>
                <a:gd name="connsiteX1" fmla="*/ 4603550 w 6900033"/>
                <a:gd name="connsiteY1" fmla="*/ 285750 h 4540250"/>
                <a:gd name="connsiteX2" fmla="*/ 6328559 w 6900033"/>
                <a:gd name="connsiteY2" fmla="*/ 2127250 h 4540250"/>
                <a:gd name="connsiteX3" fmla="*/ 6900033 w 6900033"/>
                <a:gd name="connsiteY3" fmla="*/ 3725333 h 4540250"/>
                <a:gd name="connsiteX4" fmla="*/ 5598340 w 6900033"/>
                <a:gd name="connsiteY4" fmla="*/ 4053417 h 4540250"/>
                <a:gd name="connsiteX5" fmla="*/ 4053241 w 6900033"/>
                <a:gd name="connsiteY5" fmla="*/ 4476750 h 4540250"/>
                <a:gd name="connsiteX6" fmla="*/ 0 w 6900033"/>
                <a:gd name="connsiteY6" fmla="*/ 4540250 h 4540250"/>
                <a:gd name="connsiteX7" fmla="*/ 52914 w 6900033"/>
                <a:gd name="connsiteY7" fmla="*/ 0 h 4540250"/>
                <a:gd name="connsiteX0" fmla="*/ 52914 w 6900033"/>
                <a:gd name="connsiteY0" fmla="*/ 0 h 4540250"/>
                <a:gd name="connsiteX1" fmla="*/ 4603550 w 6900033"/>
                <a:gd name="connsiteY1" fmla="*/ 285750 h 4540250"/>
                <a:gd name="connsiteX2" fmla="*/ 6328559 w 6900033"/>
                <a:gd name="connsiteY2" fmla="*/ 2127250 h 4540250"/>
                <a:gd name="connsiteX3" fmla="*/ 6900033 w 6900033"/>
                <a:gd name="connsiteY3" fmla="*/ 3725333 h 4540250"/>
                <a:gd name="connsiteX4" fmla="*/ 5608923 w 6900033"/>
                <a:gd name="connsiteY4" fmla="*/ 4243917 h 4540250"/>
                <a:gd name="connsiteX5" fmla="*/ 4053241 w 6900033"/>
                <a:gd name="connsiteY5" fmla="*/ 4476750 h 4540250"/>
                <a:gd name="connsiteX6" fmla="*/ 0 w 6900033"/>
                <a:gd name="connsiteY6" fmla="*/ 4540250 h 4540250"/>
                <a:gd name="connsiteX7" fmla="*/ 52914 w 6900033"/>
                <a:gd name="connsiteY7" fmla="*/ 0 h 4540250"/>
                <a:gd name="connsiteX0" fmla="*/ 52914 w 6900033"/>
                <a:gd name="connsiteY0" fmla="*/ 0 h 4540250"/>
                <a:gd name="connsiteX1" fmla="*/ 4603550 w 6900033"/>
                <a:gd name="connsiteY1" fmla="*/ 285750 h 4540250"/>
                <a:gd name="connsiteX2" fmla="*/ 6328559 w 6900033"/>
                <a:gd name="connsiteY2" fmla="*/ 2127250 h 4540250"/>
                <a:gd name="connsiteX3" fmla="*/ 6900033 w 6900033"/>
                <a:gd name="connsiteY3" fmla="*/ 3725333 h 4540250"/>
                <a:gd name="connsiteX4" fmla="*/ 5735918 w 6900033"/>
                <a:gd name="connsiteY4" fmla="*/ 4360334 h 4540250"/>
                <a:gd name="connsiteX5" fmla="*/ 4053241 w 6900033"/>
                <a:gd name="connsiteY5" fmla="*/ 4476750 h 4540250"/>
                <a:gd name="connsiteX6" fmla="*/ 0 w 6900033"/>
                <a:gd name="connsiteY6" fmla="*/ 4540250 h 4540250"/>
                <a:gd name="connsiteX7" fmla="*/ 52914 w 6900033"/>
                <a:gd name="connsiteY7" fmla="*/ 0 h 4540250"/>
                <a:gd name="connsiteX0" fmla="*/ 52914 w 6783621"/>
                <a:gd name="connsiteY0" fmla="*/ 0 h 4540250"/>
                <a:gd name="connsiteX1" fmla="*/ 4603550 w 6783621"/>
                <a:gd name="connsiteY1" fmla="*/ 285750 h 4540250"/>
                <a:gd name="connsiteX2" fmla="*/ 6328559 w 6783621"/>
                <a:gd name="connsiteY2" fmla="*/ 2127250 h 4540250"/>
                <a:gd name="connsiteX3" fmla="*/ 6783621 w 6783621"/>
                <a:gd name="connsiteY3" fmla="*/ 3365500 h 4540250"/>
                <a:gd name="connsiteX4" fmla="*/ 5735918 w 6783621"/>
                <a:gd name="connsiteY4" fmla="*/ 4360334 h 4540250"/>
                <a:gd name="connsiteX5" fmla="*/ 4053241 w 6783621"/>
                <a:gd name="connsiteY5" fmla="*/ 4476750 h 4540250"/>
                <a:gd name="connsiteX6" fmla="*/ 0 w 6783621"/>
                <a:gd name="connsiteY6" fmla="*/ 4540250 h 4540250"/>
                <a:gd name="connsiteX7" fmla="*/ 52914 w 6783621"/>
                <a:gd name="connsiteY7" fmla="*/ 0 h 4540250"/>
                <a:gd name="connsiteX0" fmla="*/ 52914 w 6783621"/>
                <a:gd name="connsiteY0" fmla="*/ 0 h 4540250"/>
                <a:gd name="connsiteX1" fmla="*/ 4603550 w 6783621"/>
                <a:gd name="connsiteY1" fmla="*/ 285750 h 4540250"/>
                <a:gd name="connsiteX2" fmla="*/ 6328559 w 6783621"/>
                <a:gd name="connsiteY2" fmla="*/ 2127250 h 4540250"/>
                <a:gd name="connsiteX3" fmla="*/ 6783621 w 6783621"/>
                <a:gd name="connsiteY3" fmla="*/ 3365500 h 4540250"/>
                <a:gd name="connsiteX4" fmla="*/ 5683003 w 6783621"/>
                <a:gd name="connsiteY4" fmla="*/ 4275668 h 4540250"/>
                <a:gd name="connsiteX5" fmla="*/ 4053241 w 6783621"/>
                <a:gd name="connsiteY5" fmla="*/ 4476750 h 4540250"/>
                <a:gd name="connsiteX6" fmla="*/ 0 w 6783621"/>
                <a:gd name="connsiteY6" fmla="*/ 4540250 h 4540250"/>
                <a:gd name="connsiteX7" fmla="*/ 52914 w 6783621"/>
                <a:gd name="connsiteY7" fmla="*/ 0 h 4540250"/>
                <a:gd name="connsiteX0" fmla="*/ 52914 w 6783621"/>
                <a:gd name="connsiteY0" fmla="*/ 0 h 4540250"/>
                <a:gd name="connsiteX1" fmla="*/ 4603550 w 6783621"/>
                <a:gd name="connsiteY1" fmla="*/ 285750 h 4540250"/>
                <a:gd name="connsiteX2" fmla="*/ 6317976 w 6783621"/>
                <a:gd name="connsiteY2" fmla="*/ 1608667 h 4540250"/>
                <a:gd name="connsiteX3" fmla="*/ 6783621 w 6783621"/>
                <a:gd name="connsiteY3" fmla="*/ 3365500 h 4540250"/>
                <a:gd name="connsiteX4" fmla="*/ 5683003 w 6783621"/>
                <a:gd name="connsiteY4" fmla="*/ 4275668 h 4540250"/>
                <a:gd name="connsiteX5" fmla="*/ 4053241 w 6783621"/>
                <a:gd name="connsiteY5" fmla="*/ 4476750 h 4540250"/>
                <a:gd name="connsiteX6" fmla="*/ 0 w 6783621"/>
                <a:gd name="connsiteY6" fmla="*/ 4540250 h 4540250"/>
                <a:gd name="connsiteX7" fmla="*/ 52914 w 6783621"/>
                <a:gd name="connsiteY7" fmla="*/ 0 h 4540250"/>
                <a:gd name="connsiteX0" fmla="*/ 52914 w 6317976"/>
                <a:gd name="connsiteY0" fmla="*/ 0 h 4540250"/>
                <a:gd name="connsiteX1" fmla="*/ 4603550 w 6317976"/>
                <a:gd name="connsiteY1" fmla="*/ 285750 h 4540250"/>
                <a:gd name="connsiteX2" fmla="*/ 6317976 w 6317976"/>
                <a:gd name="connsiteY2" fmla="*/ 1608667 h 4540250"/>
                <a:gd name="connsiteX3" fmla="*/ 5185607 w 6317976"/>
                <a:gd name="connsiteY3" fmla="*/ 4529667 h 4540250"/>
                <a:gd name="connsiteX4" fmla="*/ 5683003 w 6317976"/>
                <a:gd name="connsiteY4" fmla="*/ 4275668 h 4540250"/>
                <a:gd name="connsiteX5" fmla="*/ 4053241 w 6317976"/>
                <a:gd name="connsiteY5" fmla="*/ 4476750 h 4540250"/>
                <a:gd name="connsiteX6" fmla="*/ 0 w 6317976"/>
                <a:gd name="connsiteY6" fmla="*/ 4540250 h 4540250"/>
                <a:gd name="connsiteX7" fmla="*/ 52914 w 6317976"/>
                <a:gd name="connsiteY7" fmla="*/ 0 h 4540250"/>
                <a:gd name="connsiteX0" fmla="*/ 52914 w 6317976"/>
                <a:gd name="connsiteY0" fmla="*/ 0 h 4635501"/>
                <a:gd name="connsiteX1" fmla="*/ 4603550 w 6317976"/>
                <a:gd name="connsiteY1" fmla="*/ 285750 h 4635501"/>
                <a:gd name="connsiteX2" fmla="*/ 6317976 w 6317976"/>
                <a:gd name="connsiteY2" fmla="*/ 1608667 h 4635501"/>
                <a:gd name="connsiteX3" fmla="*/ 5185607 w 6317976"/>
                <a:gd name="connsiteY3" fmla="*/ 4529667 h 4635501"/>
                <a:gd name="connsiteX4" fmla="*/ 4603549 w 6317976"/>
                <a:gd name="connsiteY4" fmla="*/ 4635501 h 4635501"/>
                <a:gd name="connsiteX5" fmla="*/ 4053241 w 6317976"/>
                <a:gd name="connsiteY5" fmla="*/ 4476750 h 4635501"/>
                <a:gd name="connsiteX6" fmla="*/ 0 w 6317976"/>
                <a:gd name="connsiteY6" fmla="*/ 4540250 h 4635501"/>
                <a:gd name="connsiteX7" fmla="*/ 52914 w 6317976"/>
                <a:gd name="connsiteY7" fmla="*/ 0 h 4635501"/>
                <a:gd name="connsiteX0" fmla="*/ 52914 w 6730708"/>
                <a:gd name="connsiteY0" fmla="*/ 0 h 4635501"/>
                <a:gd name="connsiteX1" fmla="*/ 4603550 w 6730708"/>
                <a:gd name="connsiteY1" fmla="*/ 285750 h 4635501"/>
                <a:gd name="connsiteX2" fmla="*/ 6730708 w 6730708"/>
                <a:gd name="connsiteY2" fmla="*/ 2434167 h 4635501"/>
                <a:gd name="connsiteX3" fmla="*/ 5185607 w 6730708"/>
                <a:gd name="connsiteY3" fmla="*/ 4529667 h 4635501"/>
                <a:gd name="connsiteX4" fmla="*/ 4603549 w 6730708"/>
                <a:gd name="connsiteY4" fmla="*/ 4635501 h 4635501"/>
                <a:gd name="connsiteX5" fmla="*/ 4053241 w 6730708"/>
                <a:gd name="connsiteY5" fmla="*/ 4476750 h 4635501"/>
                <a:gd name="connsiteX6" fmla="*/ 0 w 6730708"/>
                <a:gd name="connsiteY6" fmla="*/ 4540250 h 4635501"/>
                <a:gd name="connsiteX7" fmla="*/ 52914 w 6730708"/>
                <a:gd name="connsiteY7" fmla="*/ 0 h 4635501"/>
                <a:gd name="connsiteX0" fmla="*/ 52914 w 6836537"/>
                <a:gd name="connsiteY0" fmla="*/ 0 h 4635501"/>
                <a:gd name="connsiteX1" fmla="*/ 4603550 w 6836537"/>
                <a:gd name="connsiteY1" fmla="*/ 285750 h 4635501"/>
                <a:gd name="connsiteX2" fmla="*/ 6836537 w 6836537"/>
                <a:gd name="connsiteY2" fmla="*/ 3270251 h 4635501"/>
                <a:gd name="connsiteX3" fmla="*/ 5185607 w 6836537"/>
                <a:gd name="connsiteY3" fmla="*/ 4529667 h 4635501"/>
                <a:gd name="connsiteX4" fmla="*/ 4603549 w 6836537"/>
                <a:gd name="connsiteY4" fmla="*/ 4635501 h 4635501"/>
                <a:gd name="connsiteX5" fmla="*/ 4053241 w 6836537"/>
                <a:gd name="connsiteY5" fmla="*/ 4476750 h 4635501"/>
                <a:gd name="connsiteX6" fmla="*/ 0 w 6836537"/>
                <a:gd name="connsiteY6" fmla="*/ 4540250 h 4635501"/>
                <a:gd name="connsiteX7" fmla="*/ 52914 w 6836537"/>
                <a:gd name="connsiteY7" fmla="*/ 0 h 4635501"/>
                <a:gd name="connsiteX0" fmla="*/ 52914 w 6836537"/>
                <a:gd name="connsiteY0" fmla="*/ 0 h 4635501"/>
                <a:gd name="connsiteX1" fmla="*/ 4815207 w 6836537"/>
                <a:gd name="connsiteY1" fmla="*/ 285750 h 4635501"/>
                <a:gd name="connsiteX2" fmla="*/ 6836537 w 6836537"/>
                <a:gd name="connsiteY2" fmla="*/ 3270251 h 4635501"/>
                <a:gd name="connsiteX3" fmla="*/ 5185607 w 6836537"/>
                <a:gd name="connsiteY3" fmla="*/ 4529667 h 4635501"/>
                <a:gd name="connsiteX4" fmla="*/ 4603549 w 6836537"/>
                <a:gd name="connsiteY4" fmla="*/ 4635501 h 4635501"/>
                <a:gd name="connsiteX5" fmla="*/ 4053241 w 6836537"/>
                <a:gd name="connsiteY5" fmla="*/ 4476750 h 4635501"/>
                <a:gd name="connsiteX6" fmla="*/ 0 w 6836537"/>
                <a:gd name="connsiteY6" fmla="*/ 4540250 h 4635501"/>
                <a:gd name="connsiteX7" fmla="*/ 52914 w 6836537"/>
                <a:gd name="connsiteY7" fmla="*/ 0 h 4635501"/>
                <a:gd name="connsiteX0" fmla="*/ 0 w 6857703"/>
                <a:gd name="connsiteY0" fmla="*/ 0 h 4635501"/>
                <a:gd name="connsiteX1" fmla="*/ 4836373 w 6857703"/>
                <a:gd name="connsiteY1" fmla="*/ 285750 h 4635501"/>
                <a:gd name="connsiteX2" fmla="*/ 6857703 w 6857703"/>
                <a:gd name="connsiteY2" fmla="*/ 3270251 h 4635501"/>
                <a:gd name="connsiteX3" fmla="*/ 5206773 w 6857703"/>
                <a:gd name="connsiteY3" fmla="*/ 4529667 h 4635501"/>
                <a:gd name="connsiteX4" fmla="*/ 4624715 w 6857703"/>
                <a:gd name="connsiteY4" fmla="*/ 4635501 h 4635501"/>
                <a:gd name="connsiteX5" fmla="*/ 4074407 w 6857703"/>
                <a:gd name="connsiteY5" fmla="*/ 4476750 h 4635501"/>
                <a:gd name="connsiteX6" fmla="*/ 21166 w 6857703"/>
                <a:gd name="connsiteY6" fmla="*/ 4540250 h 4635501"/>
                <a:gd name="connsiteX7" fmla="*/ 0 w 6857703"/>
                <a:gd name="connsiteY7" fmla="*/ 0 h 4635501"/>
                <a:gd name="connsiteX0" fmla="*/ 0 w 6857703"/>
                <a:gd name="connsiteY0" fmla="*/ 0 h 4635501"/>
                <a:gd name="connsiteX1" fmla="*/ 4836373 w 6857703"/>
                <a:gd name="connsiteY1" fmla="*/ 285750 h 4635501"/>
                <a:gd name="connsiteX2" fmla="*/ 5333769 w 6857703"/>
                <a:gd name="connsiteY2" fmla="*/ 1016000 h 4635501"/>
                <a:gd name="connsiteX3" fmla="*/ 6857703 w 6857703"/>
                <a:gd name="connsiteY3" fmla="*/ 3270251 h 4635501"/>
                <a:gd name="connsiteX4" fmla="*/ 5206773 w 6857703"/>
                <a:gd name="connsiteY4" fmla="*/ 4529667 h 4635501"/>
                <a:gd name="connsiteX5" fmla="*/ 4624715 w 6857703"/>
                <a:gd name="connsiteY5" fmla="*/ 4635501 h 4635501"/>
                <a:gd name="connsiteX6" fmla="*/ 4074407 w 6857703"/>
                <a:gd name="connsiteY6" fmla="*/ 4476750 h 4635501"/>
                <a:gd name="connsiteX7" fmla="*/ 21166 w 6857703"/>
                <a:gd name="connsiteY7" fmla="*/ 4540250 h 4635501"/>
                <a:gd name="connsiteX8" fmla="*/ 0 w 6857703"/>
                <a:gd name="connsiteY8" fmla="*/ 0 h 4635501"/>
                <a:gd name="connsiteX0" fmla="*/ 0 w 6857703"/>
                <a:gd name="connsiteY0" fmla="*/ 0 h 4635501"/>
                <a:gd name="connsiteX1" fmla="*/ 4836373 w 6857703"/>
                <a:gd name="connsiteY1" fmla="*/ 285750 h 4635501"/>
                <a:gd name="connsiteX2" fmla="*/ 5926410 w 6857703"/>
                <a:gd name="connsiteY2" fmla="*/ 1111250 h 4635501"/>
                <a:gd name="connsiteX3" fmla="*/ 6857703 w 6857703"/>
                <a:gd name="connsiteY3" fmla="*/ 3270251 h 4635501"/>
                <a:gd name="connsiteX4" fmla="*/ 5206773 w 6857703"/>
                <a:gd name="connsiteY4" fmla="*/ 4529667 h 4635501"/>
                <a:gd name="connsiteX5" fmla="*/ 4624715 w 6857703"/>
                <a:gd name="connsiteY5" fmla="*/ 4635501 h 4635501"/>
                <a:gd name="connsiteX6" fmla="*/ 4074407 w 6857703"/>
                <a:gd name="connsiteY6" fmla="*/ 4476750 h 4635501"/>
                <a:gd name="connsiteX7" fmla="*/ 21166 w 6857703"/>
                <a:gd name="connsiteY7" fmla="*/ 4540250 h 4635501"/>
                <a:gd name="connsiteX8" fmla="*/ 0 w 6857703"/>
                <a:gd name="connsiteY8" fmla="*/ 0 h 4635501"/>
                <a:gd name="connsiteX0" fmla="*/ 0 w 6857703"/>
                <a:gd name="connsiteY0" fmla="*/ 0 h 4635501"/>
                <a:gd name="connsiteX1" fmla="*/ 4836373 w 6857703"/>
                <a:gd name="connsiteY1" fmla="*/ 285750 h 4635501"/>
                <a:gd name="connsiteX2" fmla="*/ 6857703 w 6857703"/>
                <a:gd name="connsiteY2" fmla="*/ 3270251 h 4635501"/>
                <a:gd name="connsiteX3" fmla="*/ 5206773 w 6857703"/>
                <a:gd name="connsiteY3" fmla="*/ 4529667 h 4635501"/>
                <a:gd name="connsiteX4" fmla="*/ 4624715 w 6857703"/>
                <a:gd name="connsiteY4" fmla="*/ 4635501 h 4635501"/>
                <a:gd name="connsiteX5" fmla="*/ 4074407 w 6857703"/>
                <a:gd name="connsiteY5" fmla="*/ 4476750 h 4635501"/>
                <a:gd name="connsiteX6" fmla="*/ 21166 w 6857703"/>
                <a:gd name="connsiteY6" fmla="*/ 4540250 h 4635501"/>
                <a:gd name="connsiteX7" fmla="*/ 0 w 6857703"/>
                <a:gd name="connsiteY7" fmla="*/ 0 h 4635501"/>
                <a:gd name="connsiteX0" fmla="*/ 0 w 6836537"/>
                <a:gd name="connsiteY0" fmla="*/ 0 h 4635501"/>
                <a:gd name="connsiteX1" fmla="*/ 4836373 w 6836537"/>
                <a:gd name="connsiteY1" fmla="*/ 285750 h 4635501"/>
                <a:gd name="connsiteX2" fmla="*/ 6836537 w 6836537"/>
                <a:gd name="connsiteY2" fmla="*/ 2592917 h 4635501"/>
                <a:gd name="connsiteX3" fmla="*/ 5206773 w 6836537"/>
                <a:gd name="connsiteY3" fmla="*/ 4529667 h 4635501"/>
                <a:gd name="connsiteX4" fmla="*/ 4624715 w 6836537"/>
                <a:gd name="connsiteY4" fmla="*/ 4635501 h 4635501"/>
                <a:gd name="connsiteX5" fmla="*/ 4074407 w 6836537"/>
                <a:gd name="connsiteY5" fmla="*/ 4476750 h 4635501"/>
                <a:gd name="connsiteX6" fmla="*/ 21166 w 6836537"/>
                <a:gd name="connsiteY6" fmla="*/ 4540250 h 4635501"/>
                <a:gd name="connsiteX7" fmla="*/ 0 w 6836537"/>
                <a:gd name="connsiteY7" fmla="*/ 0 h 4635501"/>
                <a:gd name="connsiteX0" fmla="*/ 2036 w 6817408"/>
                <a:gd name="connsiteY0" fmla="*/ 179917 h 4349751"/>
                <a:gd name="connsiteX1" fmla="*/ 4817244 w 6817408"/>
                <a:gd name="connsiteY1" fmla="*/ 0 h 4349751"/>
                <a:gd name="connsiteX2" fmla="*/ 6817408 w 6817408"/>
                <a:gd name="connsiteY2" fmla="*/ 2307167 h 4349751"/>
                <a:gd name="connsiteX3" fmla="*/ 5187644 w 6817408"/>
                <a:gd name="connsiteY3" fmla="*/ 4243917 h 4349751"/>
                <a:gd name="connsiteX4" fmla="*/ 4605586 w 6817408"/>
                <a:gd name="connsiteY4" fmla="*/ 4349751 h 4349751"/>
                <a:gd name="connsiteX5" fmla="*/ 4055278 w 6817408"/>
                <a:gd name="connsiteY5" fmla="*/ 4191000 h 4349751"/>
                <a:gd name="connsiteX6" fmla="*/ 2037 w 6817408"/>
                <a:gd name="connsiteY6" fmla="*/ 4254500 h 4349751"/>
                <a:gd name="connsiteX7" fmla="*/ 2036 w 6817408"/>
                <a:gd name="connsiteY7" fmla="*/ 179917 h 4349751"/>
                <a:gd name="connsiteX0" fmla="*/ 2036 w 6817408"/>
                <a:gd name="connsiteY0" fmla="*/ 391584 h 4561418"/>
                <a:gd name="connsiteX1" fmla="*/ 4785495 w 6817408"/>
                <a:gd name="connsiteY1" fmla="*/ 0 h 4561418"/>
                <a:gd name="connsiteX2" fmla="*/ 6817408 w 6817408"/>
                <a:gd name="connsiteY2" fmla="*/ 2518834 h 4561418"/>
                <a:gd name="connsiteX3" fmla="*/ 5187644 w 6817408"/>
                <a:gd name="connsiteY3" fmla="*/ 4455584 h 4561418"/>
                <a:gd name="connsiteX4" fmla="*/ 4605586 w 6817408"/>
                <a:gd name="connsiteY4" fmla="*/ 4561418 h 4561418"/>
                <a:gd name="connsiteX5" fmla="*/ 4055278 w 6817408"/>
                <a:gd name="connsiteY5" fmla="*/ 4402667 h 4561418"/>
                <a:gd name="connsiteX6" fmla="*/ 2037 w 6817408"/>
                <a:gd name="connsiteY6" fmla="*/ 4466167 h 4561418"/>
                <a:gd name="connsiteX7" fmla="*/ 2036 w 6817408"/>
                <a:gd name="connsiteY7" fmla="*/ 391584 h 4561418"/>
                <a:gd name="connsiteX0" fmla="*/ 2036 w 6817408"/>
                <a:gd name="connsiteY0" fmla="*/ 391584 h 4466167"/>
                <a:gd name="connsiteX1" fmla="*/ 4785495 w 6817408"/>
                <a:gd name="connsiteY1" fmla="*/ 0 h 4466167"/>
                <a:gd name="connsiteX2" fmla="*/ 6817408 w 6817408"/>
                <a:gd name="connsiteY2" fmla="*/ 2518834 h 4466167"/>
                <a:gd name="connsiteX3" fmla="*/ 5187644 w 6817408"/>
                <a:gd name="connsiteY3" fmla="*/ 4455584 h 4466167"/>
                <a:gd name="connsiteX4" fmla="*/ 4055278 w 6817408"/>
                <a:gd name="connsiteY4" fmla="*/ 4402667 h 4466167"/>
                <a:gd name="connsiteX5" fmla="*/ 2037 w 6817408"/>
                <a:gd name="connsiteY5" fmla="*/ 4466167 h 4466167"/>
                <a:gd name="connsiteX6" fmla="*/ 2036 w 6817408"/>
                <a:gd name="connsiteY6" fmla="*/ 391584 h 4466167"/>
                <a:gd name="connsiteX0" fmla="*/ 2036 w 6817408"/>
                <a:gd name="connsiteY0" fmla="*/ 391584 h 4466167"/>
                <a:gd name="connsiteX1" fmla="*/ 4785495 w 6817408"/>
                <a:gd name="connsiteY1" fmla="*/ 0 h 4466167"/>
                <a:gd name="connsiteX2" fmla="*/ 6817408 w 6817408"/>
                <a:gd name="connsiteY2" fmla="*/ 2518834 h 4466167"/>
                <a:gd name="connsiteX3" fmla="*/ 5187644 w 6817408"/>
                <a:gd name="connsiteY3" fmla="*/ 4455584 h 4466167"/>
                <a:gd name="connsiteX4" fmla="*/ 2037 w 6817408"/>
                <a:gd name="connsiteY4" fmla="*/ 4466167 h 4466167"/>
                <a:gd name="connsiteX5" fmla="*/ 2036 w 6817408"/>
                <a:gd name="connsiteY5" fmla="*/ 391584 h 4466167"/>
                <a:gd name="connsiteX0" fmla="*/ 134098 w 6949470"/>
                <a:gd name="connsiteY0" fmla="*/ 391584 h 4455584"/>
                <a:gd name="connsiteX1" fmla="*/ 4917557 w 6949470"/>
                <a:gd name="connsiteY1" fmla="*/ 0 h 4455584"/>
                <a:gd name="connsiteX2" fmla="*/ 6949470 w 6949470"/>
                <a:gd name="connsiteY2" fmla="*/ 2518834 h 4455584"/>
                <a:gd name="connsiteX3" fmla="*/ 5319706 w 6949470"/>
                <a:gd name="connsiteY3" fmla="*/ 4455584 h 4455584"/>
                <a:gd name="connsiteX4" fmla="*/ 244 w 6949470"/>
                <a:gd name="connsiteY4" fmla="*/ 4293501 h 4455584"/>
                <a:gd name="connsiteX5" fmla="*/ 134098 w 6949470"/>
                <a:gd name="connsiteY5" fmla="*/ 391584 h 4455584"/>
                <a:gd name="connsiteX0" fmla="*/ 0 w 7542105"/>
                <a:gd name="connsiteY0" fmla="*/ 368148 h 4455584"/>
                <a:gd name="connsiteX1" fmla="*/ 5510192 w 7542105"/>
                <a:gd name="connsiteY1" fmla="*/ 0 h 4455584"/>
                <a:gd name="connsiteX2" fmla="*/ 7542105 w 7542105"/>
                <a:gd name="connsiteY2" fmla="*/ 2518834 h 4455584"/>
                <a:gd name="connsiteX3" fmla="*/ 5912341 w 7542105"/>
                <a:gd name="connsiteY3" fmla="*/ 4455584 h 4455584"/>
                <a:gd name="connsiteX4" fmla="*/ 592879 w 7542105"/>
                <a:gd name="connsiteY4" fmla="*/ 4293501 h 4455584"/>
                <a:gd name="connsiteX5" fmla="*/ 0 w 7542105"/>
                <a:gd name="connsiteY5" fmla="*/ 368148 h 4455584"/>
                <a:gd name="connsiteX0" fmla="*/ 0 w 7542105"/>
                <a:gd name="connsiteY0" fmla="*/ 368148 h 4455584"/>
                <a:gd name="connsiteX1" fmla="*/ 5510192 w 7542105"/>
                <a:gd name="connsiteY1" fmla="*/ 0 h 4455584"/>
                <a:gd name="connsiteX2" fmla="*/ 7542105 w 7542105"/>
                <a:gd name="connsiteY2" fmla="*/ 2518834 h 4455584"/>
                <a:gd name="connsiteX3" fmla="*/ 5912341 w 7542105"/>
                <a:gd name="connsiteY3" fmla="*/ 4455584 h 4455584"/>
                <a:gd name="connsiteX4" fmla="*/ 59942 w 7542105"/>
                <a:gd name="connsiteY4" fmla="*/ 4293501 h 4455584"/>
                <a:gd name="connsiteX5" fmla="*/ 0 w 7542105"/>
                <a:gd name="connsiteY5" fmla="*/ 368148 h 4455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42105" h="4455584">
                  <a:moveTo>
                    <a:pt x="0" y="368148"/>
                  </a:moveTo>
                  <a:lnTo>
                    <a:pt x="5510192" y="0"/>
                  </a:lnTo>
                  <a:lnTo>
                    <a:pt x="7542105" y="2518834"/>
                  </a:lnTo>
                  <a:lnTo>
                    <a:pt x="5912341" y="4455584"/>
                  </a:lnTo>
                  <a:lnTo>
                    <a:pt x="59942" y="4293501"/>
                  </a:lnTo>
                  <a:cubicBezTo>
                    <a:pt x="52887" y="2780084"/>
                    <a:pt x="7055" y="1881565"/>
                    <a:pt x="0" y="368148"/>
                  </a:cubicBezTo>
                  <a:close/>
                </a:path>
              </a:pathLst>
            </a:custGeom>
            <a:solidFill>
              <a:schemeClr val="accent4">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685748" fontAlgn="auto">
                <a:lnSpc>
                  <a:spcPct val="90000"/>
                </a:lnSpc>
                <a:spcBef>
                  <a:spcPts val="0"/>
                </a:spcBef>
                <a:spcAft>
                  <a:spcPts val="0"/>
                </a:spcAft>
              </a:pPr>
              <a:endParaRPr lang="en-US" sz="1400" dirty="0">
                <a:solidFill>
                  <a:srgbClr val="007395"/>
                </a:solidFill>
              </a:endParaRPr>
            </a:p>
          </p:txBody>
        </p:sp>
        <p:sp>
          <p:nvSpPr>
            <p:cNvPr id="21" name="Freeform 20"/>
            <p:cNvSpPr/>
            <p:nvPr userDrawn="1"/>
          </p:nvSpPr>
          <p:spPr>
            <a:xfrm>
              <a:off x="4723487" y="1975555"/>
              <a:ext cx="2165964" cy="4480277"/>
            </a:xfrm>
            <a:custGeom>
              <a:avLst/>
              <a:gdLst>
                <a:gd name="connsiteX0" fmla="*/ 0 w 2137741"/>
                <a:gd name="connsiteY0" fmla="*/ 0 h 4423833"/>
                <a:gd name="connsiteX1" fmla="*/ 2137741 w 2137741"/>
                <a:gd name="connsiteY1" fmla="*/ 2476500 h 4423833"/>
                <a:gd name="connsiteX2" fmla="*/ 476230 w 2137741"/>
                <a:gd name="connsiteY2" fmla="*/ 4423833 h 4423833"/>
                <a:gd name="connsiteX3" fmla="*/ 1915501 w 2137741"/>
                <a:gd name="connsiteY3" fmla="*/ 2518833 h 4423833"/>
                <a:gd name="connsiteX4" fmla="*/ 0 w 2137741"/>
                <a:gd name="connsiteY4" fmla="*/ 0 h 4423833"/>
                <a:gd name="connsiteX0" fmla="*/ 0 w 2158908"/>
                <a:gd name="connsiteY0" fmla="*/ 0 h 4409721"/>
                <a:gd name="connsiteX1" fmla="*/ 2158908 w 2158908"/>
                <a:gd name="connsiteY1" fmla="*/ 2462388 h 4409721"/>
                <a:gd name="connsiteX2" fmla="*/ 497397 w 2158908"/>
                <a:gd name="connsiteY2" fmla="*/ 4409721 h 4409721"/>
                <a:gd name="connsiteX3" fmla="*/ 1936668 w 2158908"/>
                <a:gd name="connsiteY3" fmla="*/ 2504721 h 4409721"/>
                <a:gd name="connsiteX4" fmla="*/ 0 w 2158908"/>
                <a:gd name="connsiteY4" fmla="*/ 0 h 4409721"/>
                <a:gd name="connsiteX0" fmla="*/ 0 w 2158908"/>
                <a:gd name="connsiteY0" fmla="*/ 0 h 4409721"/>
                <a:gd name="connsiteX1" fmla="*/ 2158908 w 2158908"/>
                <a:gd name="connsiteY1" fmla="*/ 2462388 h 4409721"/>
                <a:gd name="connsiteX2" fmla="*/ 490341 w 2158908"/>
                <a:gd name="connsiteY2" fmla="*/ 4409721 h 4409721"/>
                <a:gd name="connsiteX3" fmla="*/ 1936668 w 2158908"/>
                <a:gd name="connsiteY3" fmla="*/ 2504721 h 4409721"/>
                <a:gd name="connsiteX4" fmla="*/ 0 w 2158908"/>
                <a:gd name="connsiteY4" fmla="*/ 0 h 4409721"/>
                <a:gd name="connsiteX0" fmla="*/ 0 w 2130685"/>
                <a:gd name="connsiteY0" fmla="*/ 0 h 4430888"/>
                <a:gd name="connsiteX1" fmla="*/ 2130685 w 2130685"/>
                <a:gd name="connsiteY1" fmla="*/ 2483555 h 4430888"/>
                <a:gd name="connsiteX2" fmla="*/ 462118 w 2130685"/>
                <a:gd name="connsiteY2" fmla="*/ 4430888 h 4430888"/>
                <a:gd name="connsiteX3" fmla="*/ 1908445 w 2130685"/>
                <a:gd name="connsiteY3" fmla="*/ 2525888 h 4430888"/>
                <a:gd name="connsiteX4" fmla="*/ 0 w 2130685"/>
                <a:gd name="connsiteY4" fmla="*/ 0 h 4430888"/>
                <a:gd name="connsiteX0" fmla="*/ 0 w 2165964"/>
                <a:gd name="connsiteY0" fmla="*/ 0 h 4480277"/>
                <a:gd name="connsiteX1" fmla="*/ 2165964 w 2165964"/>
                <a:gd name="connsiteY1" fmla="*/ 2532944 h 4480277"/>
                <a:gd name="connsiteX2" fmla="*/ 497397 w 2165964"/>
                <a:gd name="connsiteY2" fmla="*/ 4480277 h 4480277"/>
                <a:gd name="connsiteX3" fmla="*/ 1943724 w 2165964"/>
                <a:gd name="connsiteY3" fmla="*/ 2575277 h 4480277"/>
                <a:gd name="connsiteX4" fmla="*/ 0 w 2165964"/>
                <a:gd name="connsiteY4" fmla="*/ 0 h 44802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5964" h="4480277">
                  <a:moveTo>
                    <a:pt x="0" y="0"/>
                  </a:moveTo>
                  <a:lnTo>
                    <a:pt x="2165964" y="2532944"/>
                  </a:lnTo>
                  <a:lnTo>
                    <a:pt x="497397" y="4480277"/>
                  </a:lnTo>
                  <a:lnTo>
                    <a:pt x="1943724" y="2575277"/>
                  </a:lnTo>
                  <a:lnTo>
                    <a:pt x="0" y="0"/>
                  </a:lnTo>
                  <a:close/>
                </a:path>
              </a:pathLst>
            </a:cu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685748" fontAlgn="auto">
                <a:lnSpc>
                  <a:spcPct val="90000"/>
                </a:lnSpc>
                <a:spcBef>
                  <a:spcPts val="0"/>
                </a:spcBef>
                <a:spcAft>
                  <a:spcPts val="0"/>
                </a:spcAft>
              </a:pPr>
              <a:endParaRPr lang="en-US" sz="1400" dirty="0">
                <a:solidFill>
                  <a:srgbClr val="FFFFFF"/>
                </a:solidFill>
              </a:endParaRPr>
            </a:p>
          </p:txBody>
        </p:sp>
      </p:grpSp>
      <p:sp>
        <p:nvSpPr>
          <p:cNvPr id="4" name="Slide Number Placeholder 3"/>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
        <p:nvSpPr>
          <p:cNvPr id="22" name="Freeform 21"/>
          <p:cNvSpPr/>
          <p:nvPr userDrawn="1"/>
        </p:nvSpPr>
        <p:spPr>
          <a:xfrm>
            <a:off x="7137858" y="14654"/>
            <a:ext cx="1905383" cy="1143000"/>
          </a:xfrm>
          <a:custGeom>
            <a:avLst/>
            <a:gdLst>
              <a:gd name="connsiteX0" fmla="*/ 273522 w 5607201"/>
              <a:gd name="connsiteY0" fmla="*/ 39077 h 1582616"/>
              <a:gd name="connsiteX1" fmla="*/ 0 w 5607201"/>
              <a:gd name="connsiteY1" fmla="*/ 762000 h 1582616"/>
              <a:gd name="connsiteX2" fmla="*/ 801029 w 5607201"/>
              <a:gd name="connsiteY2" fmla="*/ 1582616 h 1582616"/>
              <a:gd name="connsiteX3" fmla="*/ 5607201 w 5607201"/>
              <a:gd name="connsiteY3" fmla="*/ 1289539 h 1582616"/>
              <a:gd name="connsiteX4" fmla="*/ 5607201 w 5607201"/>
              <a:gd name="connsiteY4" fmla="*/ 19539 h 1582616"/>
              <a:gd name="connsiteX5" fmla="*/ 312596 w 5607201"/>
              <a:gd name="connsiteY5" fmla="*/ 0 h 1582616"/>
              <a:gd name="connsiteX6" fmla="*/ 312596 w 5607201"/>
              <a:gd name="connsiteY6" fmla="*/ 0 h 1582616"/>
              <a:gd name="connsiteX7" fmla="*/ 273522 w 5607201"/>
              <a:gd name="connsiteY7" fmla="*/ 39077 h 1582616"/>
              <a:gd name="connsiteX0" fmla="*/ 273522 w 5607201"/>
              <a:gd name="connsiteY0" fmla="*/ 39077 h 1445847"/>
              <a:gd name="connsiteX1" fmla="*/ 0 w 5607201"/>
              <a:gd name="connsiteY1" fmla="*/ 762000 h 1445847"/>
              <a:gd name="connsiteX2" fmla="*/ 742417 w 5607201"/>
              <a:gd name="connsiteY2" fmla="*/ 1445847 h 1445847"/>
              <a:gd name="connsiteX3" fmla="*/ 5607201 w 5607201"/>
              <a:gd name="connsiteY3" fmla="*/ 1289539 h 1445847"/>
              <a:gd name="connsiteX4" fmla="*/ 5607201 w 5607201"/>
              <a:gd name="connsiteY4" fmla="*/ 19539 h 1445847"/>
              <a:gd name="connsiteX5" fmla="*/ 312596 w 5607201"/>
              <a:gd name="connsiteY5" fmla="*/ 0 h 1445847"/>
              <a:gd name="connsiteX6" fmla="*/ 312596 w 5607201"/>
              <a:gd name="connsiteY6" fmla="*/ 0 h 1445847"/>
              <a:gd name="connsiteX7" fmla="*/ 273522 w 5607201"/>
              <a:gd name="connsiteY7" fmla="*/ 39077 h 1445847"/>
              <a:gd name="connsiteX0" fmla="*/ 273522 w 5607201"/>
              <a:gd name="connsiteY0" fmla="*/ 39077 h 1445847"/>
              <a:gd name="connsiteX1" fmla="*/ 0 w 5607201"/>
              <a:gd name="connsiteY1" fmla="*/ 762000 h 1445847"/>
              <a:gd name="connsiteX2" fmla="*/ 742417 w 5607201"/>
              <a:gd name="connsiteY2" fmla="*/ 1445847 h 1445847"/>
              <a:gd name="connsiteX3" fmla="*/ 5587664 w 5607201"/>
              <a:gd name="connsiteY3" fmla="*/ 1250462 h 1445847"/>
              <a:gd name="connsiteX4" fmla="*/ 5607201 w 5607201"/>
              <a:gd name="connsiteY4" fmla="*/ 19539 h 1445847"/>
              <a:gd name="connsiteX5" fmla="*/ 312596 w 5607201"/>
              <a:gd name="connsiteY5" fmla="*/ 0 h 1445847"/>
              <a:gd name="connsiteX6" fmla="*/ 312596 w 5607201"/>
              <a:gd name="connsiteY6" fmla="*/ 0 h 1445847"/>
              <a:gd name="connsiteX7" fmla="*/ 273522 w 5607201"/>
              <a:gd name="connsiteY7" fmla="*/ 39077 h 1445847"/>
              <a:gd name="connsiteX0" fmla="*/ 273522 w 5607201"/>
              <a:gd name="connsiteY0" fmla="*/ 39077 h 1250462"/>
              <a:gd name="connsiteX1" fmla="*/ 0 w 5607201"/>
              <a:gd name="connsiteY1" fmla="*/ 762000 h 1250462"/>
              <a:gd name="connsiteX2" fmla="*/ 1583497 w 5607201"/>
              <a:gd name="connsiteY2" fmla="*/ 1238857 h 1250462"/>
              <a:gd name="connsiteX3" fmla="*/ 5587664 w 5607201"/>
              <a:gd name="connsiteY3" fmla="*/ 1250462 h 1250462"/>
              <a:gd name="connsiteX4" fmla="*/ 5607201 w 5607201"/>
              <a:gd name="connsiteY4" fmla="*/ 19539 h 1250462"/>
              <a:gd name="connsiteX5" fmla="*/ 312596 w 5607201"/>
              <a:gd name="connsiteY5" fmla="*/ 0 h 1250462"/>
              <a:gd name="connsiteX6" fmla="*/ 312596 w 5607201"/>
              <a:gd name="connsiteY6" fmla="*/ 0 h 1250462"/>
              <a:gd name="connsiteX7" fmla="*/ 273522 w 5607201"/>
              <a:gd name="connsiteY7" fmla="*/ 39077 h 1250462"/>
              <a:gd name="connsiteX0" fmla="*/ 273522 w 5607201"/>
              <a:gd name="connsiteY0" fmla="*/ 39077 h 1250462"/>
              <a:gd name="connsiteX1" fmla="*/ 0 w 5607201"/>
              <a:gd name="connsiteY1" fmla="*/ 762000 h 1250462"/>
              <a:gd name="connsiteX2" fmla="*/ 1263084 w 5607201"/>
              <a:gd name="connsiteY2" fmla="*/ 1182405 h 1250462"/>
              <a:gd name="connsiteX3" fmla="*/ 5587664 w 5607201"/>
              <a:gd name="connsiteY3" fmla="*/ 1250462 h 1250462"/>
              <a:gd name="connsiteX4" fmla="*/ 5607201 w 5607201"/>
              <a:gd name="connsiteY4" fmla="*/ 19539 h 1250462"/>
              <a:gd name="connsiteX5" fmla="*/ 312596 w 5607201"/>
              <a:gd name="connsiteY5" fmla="*/ 0 h 1250462"/>
              <a:gd name="connsiteX6" fmla="*/ 312596 w 5607201"/>
              <a:gd name="connsiteY6" fmla="*/ 0 h 1250462"/>
              <a:gd name="connsiteX7" fmla="*/ 273522 w 5607201"/>
              <a:gd name="connsiteY7" fmla="*/ 39077 h 1250462"/>
              <a:gd name="connsiteX0" fmla="*/ 914344 w 5607201"/>
              <a:gd name="connsiteY0" fmla="*/ 57894 h 1250462"/>
              <a:gd name="connsiteX1" fmla="*/ 0 w 5607201"/>
              <a:gd name="connsiteY1" fmla="*/ 762000 h 1250462"/>
              <a:gd name="connsiteX2" fmla="*/ 1263084 w 5607201"/>
              <a:gd name="connsiteY2" fmla="*/ 1182405 h 1250462"/>
              <a:gd name="connsiteX3" fmla="*/ 5587664 w 5607201"/>
              <a:gd name="connsiteY3" fmla="*/ 1250462 h 1250462"/>
              <a:gd name="connsiteX4" fmla="*/ 5607201 w 5607201"/>
              <a:gd name="connsiteY4" fmla="*/ 19539 h 1250462"/>
              <a:gd name="connsiteX5" fmla="*/ 312596 w 5607201"/>
              <a:gd name="connsiteY5" fmla="*/ 0 h 1250462"/>
              <a:gd name="connsiteX6" fmla="*/ 312596 w 5607201"/>
              <a:gd name="connsiteY6" fmla="*/ 0 h 1250462"/>
              <a:gd name="connsiteX7" fmla="*/ 914344 w 5607201"/>
              <a:gd name="connsiteY7" fmla="*/ 57894 h 1250462"/>
              <a:gd name="connsiteX0" fmla="*/ 754139 w 5607201"/>
              <a:gd name="connsiteY0" fmla="*/ 57894 h 1250462"/>
              <a:gd name="connsiteX1" fmla="*/ 0 w 5607201"/>
              <a:gd name="connsiteY1" fmla="*/ 762000 h 1250462"/>
              <a:gd name="connsiteX2" fmla="*/ 1263084 w 5607201"/>
              <a:gd name="connsiteY2" fmla="*/ 1182405 h 1250462"/>
              <a:gd name="connsiteX3" fmla="*/ 5587664 w 5607201"/>
              <a:gd name="connsiteY3" fmla="*/ 1250462 h 1250462"/>
              <a:gd name="connsiteX4" fmla="*/ 5607201 w 5607201"/>
              <a:gd name="connsiteY4" fmla="*/ 19539 h 1250462"/>
              <a:gd name="connsiteX5" fmla="*/ 312596 w 5607201"/>
              <a:gd name="connsiteY5" fmla="*/ 0 h 1250462"/>
              <a:gd name="connsiteX6" fmla="*/ 312596 w 5607201"/>
              <a:gd name="connsiteY6" fmla="*/ 0 h 1250462"/>
              <a:gd name="connsiteX7" fmla="*/ 754139 w 5607201"/>
              <a:gd name="connsiteY7" fmla="*/ 57894 h 1250462"/>
              <a:gd name="connsiteX0" fmla="*/ 754139 w 5607201"/>
              <a:gd name="connsiteY0" fmla="*/ 57894 h 1182405"/>
              <a:gd name="connsiteX1" fmla="*/ 0 w 5607201"/>
              <a:gd name="connsiteY1" fmla="*/ 762000 h 1182405"/>
              <a:gd name="connsiteX2" fmla="*/ 1263084 w 5607201"/>
              <a:gd name="connsiteY2" fmla="*/ 1182405 h 1182405"/>
              <a:gd name="connsiteX3" fmla="*/ 5507561 w 5607201"/>
              <a:gd name="connsiteY3" fmla="*/ 1024656 h 1182405"/>
              <a:gd name="connsiteX4" fmla="*/ 5607201 w 5607201"/>
              <a:gd name="connsiteY4" fmla="*/ 19539 h 1182405"/>
              <a:gd name="connsiteX5" fmla="*/ 312596 w 5607201"/>
              <a:gd name="connsiteY5" fmla="*/ 0 h 1182405"/>
              <a:gd name="connsiteX6" fmla="*/ 312596 w 5607201"/>
              <a:gd name="connsiteY6" fmla="*/ 0 h 1182405"/>
              <a:gd name="connsiteX7" fmla="*/ 754139 w 5607201"/>
              <a:gd name="connsiteY7" fmla="*/ 57894 h 1182405"/>
              <a:gd name="connsiteX0" fmla="*/ 754139 w 5607201"/>
              <a:gd name="connsiteY0" fmla="*/ 57894 h 1194011"/>
              <a:gd name="connsiteX1" fmla="*/ 0 w 5607201"/>
              <a:gd name="connsiteY1" fmla="*/ 762000 h 1194011"/>
              <a:gd name="connsiteX2" fmla="*/ 1263084 w 5607201"/>
              <a:gd name="connsiteY2" fmla="*/ 1182405 h 1194011"/>
              <a:gd name="connsiteX3" fmla="*/ 5507561 w 5607201"/>
              <a:gd name="connsiteY3" fmla="*/ 1194011 h 1194011"/>
              <a:gd name="connsiteX4" fmla="*/ 5607201 w 5607201"/>
              <a:gd name="connsiteY4" fmla="*/ 19539 h 1194011"/>
              <a:gd name="connsiteX5" fmla="*/ 312596 w 5607201"/>
              <a:gd name="connsiteY5" fmla="*/ 0 h 1194011"/>
              <a:gd name="connsiteX6" fmla="*/ 312596 w 5607201"/>
              <a:gd name="connsiteY6" fmla="*/ 0 h 1194011"/>
              <a:gd name="connsiteX7" fmla="*/ 754139 w 5607201"/>
              <a:gd name="connsiteY7" fmla="*/ 57894 h 1194011"/>
              <a:gd name="connsiteX0" fmla="*/ 754139 w 5607201"/>
              <a:gd name="connsiteY0" fmla="*/ 57894 h 1182405"/>
              <a:gd name="connsiteX1" fmla="*/ 0 w 5607201"/>
              <a:gd name="connsiteY1" fmla="*/ 762000 h 1182405"/>
              <a:gd name="connsiteX2" fmla="*/ 1263084 w 5607201"/>
              <a:gd name="connsiteY2" fmla="*/ 1182405 h 1182405"/>
              <a:gd name="connsiteX3" fmla="*/ 5587665 w 5607201"/>
              <a:gd name="connsiteY3" fmla="*/ 1118742 h 1182405"/>
              <a:gd name="connsiteX4" fmla="*/ 5607201 w 5607201"/>
              <a:gd name="connsiteY4" fmla="*/ 19539 h 1182405"/>
              <a:gd name="connsiteX5" fmla="*/ 312596 w 5607201"/>
              <a:gd name="connsiteY5" fmla="*/ 0 h 1182405"/>
              <a:gd name="connsiteX6" fmla="*/ 312596 w 5607201"/>
              <a:gd name="connsiteY6" fmla="*/ 0 h 1182405"/>
              <a:gd name="connsiteX7" fmla="*/ 754139 w 5607201"/>
              <a:gd name="connsiteY7" fmla="*/ 57894 h 1182405"/>
              <a:gd name="connsiteX0" fmla="*/ 754139 w 5607201"/>
              <a:gd name="connsiteY0" fmla="*/ 57894 h 1298980"/>
              <a:gd name="connsiteX1" fmla="*/ 0 w 5607201"/>
              <a:gd name="connsiteY1" fmla="*/ 762000 h 1298980"/>
              <a:gd name="connsiteX2" fmla="*/ 1780673 w 5607201"/>
              <a:gd name="connsiteY2" fmla="*/ 1298980 h 1298980"/>
              <a:gd name="connsiteX3" fmla="*/ 5587665 w 5607201"/>
              <a:gd name="connsiteY3" fmla="*/ 1118742 h 1298980"/>
              <a:gd name="connsiteX4" fmla="*/ 5607201 w 5607201"/>
              <a:gd name="connsiteY4" fmla="*/ 19539 h 1298980"/>
              <a:gd name="connsiteX5" fmla="*/ 312596 w 5607201"/>
              <a:gd name="connsiteY5" fmla="*/ 0 h 1298980"/>
              <a:gd name="connsiteX6" fmla="*/ 312596 w 5607201"/>
              <a:gd name="connsiteY6" fmla="*/ 0 h 1298980"/>
              <a:gd name="connsiteX7" fmla="*/ 754139 w 5607201"/>
              <a:gd name="connsiteY7" fmla="*/ 57894 h 1298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07201" h="1298980">
                <a:moveTo>
                  <a:pt x="754139" y="57894"/>
                </a:moveTo>
                <a:lnTo>
                  <a:pt x="0" y="762000"/>
                </a:lnTo>
                <a:lnTo>
                  <a:pt x="1780673" y="1298980"/>
                </a:lnTo>
                <a:lnTo>
                  <a:pt x="5587665" y="1118742"/>
                </a:lnTo>
                <a:lnTo>
                  <a:pt x="5607201" y="19539"/>
                </a:lnTo>
                <a:lnTo>
                  <a:pt x="312596" y="0"/>
                </a:lnTo>
                <a:lnTo>
                  <a:pt x="312596" y="0"/>
                </a:lnTo>
                <a:lnTo>
                  <a:pt x="754139" y="57894"/>
                </a:lnTo>
                <a:close/>
              </a:path>
            </a:pathLst>
          </a:custGeom>
          <a:solidFill>
            <a:schemeClr val="bg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74" tIns="34288" rIns="68574" bIns="34288" numCol="1" spcCol="0" rtlCol="0" fromWordArt="0" anchor="ctr" anchorCtr="0" forceAA="0" compatLnSpc="1">
            <a:prstTxWarp prst="textNoShape">
              <a:avLst/>
            </a:prstTxWarp>
            <a:noAutofit/>
          </a:bodyPr>
          <a:lstStyle/>
          <a:p>
            <a:pPr algn="ctr" defTabSz="685748" fontAlgn="auto">
              <a:lnSpc>
                <a:spcPct val="90000"/>
              </a:lnSpc>
              <a:spcBef>
                <a:spcPts val="0"/>
              </a:spcBef>
              <a:spcAft>
                <a:spcPts val="0"/>
              </a:spcAft>
            </a:pPr>
            <a:endParaRPr lang="en-US" sz="1400" dirty="0">
              <a:solidFill>
                <a:srgbClr val="FFFFFF"/>
              </a:solidFill>
            </a:endParaRPr>
          </a:p>
        </p:txBody>
      </p:sp>
      <p:grpSp>
        <p:nvGrpSpPr>
          <p:cNvPr id="3" name="Group 2"/>
          <p:cNvGrpSpPr/>
          <p:nvPr userDrawn="1"/>
        </p:nvGrpSpPr>
        <p:grpSpPr>
          <a:xfrm>
            <a:off x="0" y="0"/>
            <a:ext cx="9144430" cy="5143500"/>
            <a:chOff x="0" y="0"/>
            <a:chExt cx="12189398" cy="6858000"/>
          </a:xfrm>
          <a:solidFill>
            <a:srgbClr val="D8E1E6"/>
          </a:solidFill>
        </p:grpSpPr>
        <p:sp>
          <p:nvSpPr>
            <p:cNvPr id="5" name="Rectangle 4"/>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48" fontAlgn="auto">
                <a:spcBef>
                  <a:spcPts val="0"/>
                </a:spcBef>
                <a:spcAft>
                  <a:spcPts val="0"/>
                </a:spcAft>
              </a:pPr>
              <a:endParaRPr sz="1400" dirty="0">
                <a:solidFill>
                  <a:srgbClr val="FFFFFF"/>
                </a:solidFill>
              </a:endParaRPr>
            </a:p>
          </p:txBody>
        </p:sp>
        <p:sp>
          <p:nvSpPr>
            <p:cNvPr id="6" name="Rectangle 5"/>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48" fontAlgn="auto">
                <a:spcBef>
                  <a:spcPts val="0"/>
                </a:spcBef>
                <a:spcAft>
                  <a:spcPts val="0"/>
                </a:spcAft>
              </a:pPr>
              <a:endParaRPr sz="1400" dirty="0">
                <a:solidFill>
                  <a:srgbClr val="FFFFFF"/>
                </a:solidFill>
              </a:endParaRPr>
            </a:p>
          </p:txBody>
        </p:sp>
        <p:sp>
          <p:nvSpPr>
            <p:cNvPr id="7" name="Rectangle 6"/>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48" fontAlgn="auto">
                <a:spcBef>
                  <a:spcPts val="0"/>
                </a:spcBef>
                <a:spcAft>
                  <a:spcPts val="0"/>
                </a:spcAft>
              </a:pPr>
              <a:endParaRPr sz="1400" dirty="0">
                <a:solidFill>
                  <a:srgbClr val="FFFFFF"/>
                </a:solidFill>
              </a:endParaRPr>
            </a:p>
          </p:txBody>
        </p:sp>
        <p:sp>
          <p:nvSpPr>
            <p:cNvPr id="8" name="Rectangle 7"/>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48" fontAlgn="auto">
                <a:spcBef>
                  <a:spcPts val="0"/>
                </a:spcBef>
                <a:spcAft>
                  <a:spcPts val="0"/>
                </a:spcAft>
              </a:pPr>
              <a:endParaRPr sz="1400" dirty="0">
                <a:solidFill>
                  <a:srgbClr val="FFFFFF"/>
                </a:solidFill>
              </a:endParaRPr>
            </a:p>
          </p:txBody>
        </p:sp>
      </p:grpSp>
      <p:sp>
        <p:nvSpPr>
          <p:cNvPr id="9" name="Slide Number Placeholder 5"/>
          <p:cNvSpPr txBox="1">
            <a:spLocks/>
          </p:cNvSpPr>
          <p:nvPr userDrawn="1"/>
        </p:nvSpPr>
        <p:spPr>
          <a:xfrm>
            <a:off x="8459212" y="4917186"/>
            <a:ext cx="286320" cy="137160"/>
          </a:xfrm>
          <a:prstGeom prst="rect">
            <a:avLst/>
          </a:prstGeom>
        </p:spPr>
        <p:txBody>
          <a:bodyPr vert="horz" wrap="none" lIns="0" tIns="0" rIns="0" bIns="0" rtlCol="0" anchor="ctr" anchorCtr="0">
            <a:noAutofit/>
          </a:bodyPr>
          <a:lstStyle>
            <a:defPPr>
              <a:defRPr lang="en-US"/>
            </a:defPPr>
            <a:lvl1pPr marL="0" algn="r" defTabSz="914400" rtl="0" eaLnBrk="1" latinLnBrk="0" hangingPunct="1">
              <a:defRPr sz="8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pPr>
            <a:fld id="{C51EAA63-D034-42AE-91FA-B13B9518C7BE}" type="slidenum">
              <a:rPr lang="en-US" smtClean="0">
                <a:solidFill>
                  <a:srgbClr val="58595B"/>
                </a:solidFill>
              </a:rPr>
              <a:pPr fontAlgn="auto">
                <a:spcBef>
                  <a:spcPts val="0"/>
                </a:spcBef>
                <a:spcAft>
                  <a:spcPts val="0"/>
                </a:spcAft>
              </a:pPr>
              <a:t>‹#›</a:t>
            </a:fld>
            <a:endParaRPr lang="en-US" dirty="0">
              <a:solidFill>
                <a:srgbClr val="58595B"/>
              </a:solidFill>
            </a:endParaRPr>
          </a:p>
        </p:txBody>
      </p:sp>
      <p:sp>
        <p:nvSpPr>
          <p:cNvPr id="10" name="TextBox 9"/>
          <p:cNvSpPr txBox="1"/>
          <p:nvPr userDrawn="1"/>
        </p:nvSpPr>
        <p:spPr>
          <a:xfrm>
            <a:off x="3951894" y="4917186"/>
            <a:ext cx="2400925" cy="137160"/>
          </a:xfrm>
          <a:prstGeom prst="rect">
            <a:avLst/>
          </a:prstGeom>
          <a:noFill/>
        </p:spPr>
        <p:txBody>
          <a:bodyPr vert="horz" wrap="none" lIns="0" tIns="0" rIns="0" bIns="0" rtlCol="0" anchor="ctr" anchorCtr="0">
            <a:noAutofit/>
          </a:bodyPr>
          <a:lstStyle/>
          <a:p>
            <a:pPr algn="r" defTabSz="685748" fontAlgn="auto">
              <a:spcBef>
                <a:spcPts val="0"/>
              </a:spcBef>
              <a:spcAft>
                <a:spcPts val="0"/>
              </a:spcAft>
            </a:pPr>
            <a:r>
              <a:rPr sz="600" dirty="0">
                <a:solidFill>
                  <a:srgbClr val="58595B"/>
                </a:solidFill>
                <a:latin typeface="Calibri"/>
                <a:ea typeface="+mn-ea"/>
              </a:rPr>
              <a:t>Copyright © </a:t>
            </a:r>
            <a:r>
              <a:rPr lang="en-US" sz="600" dirty="0" smtClean="0">
                <a:solidFill>
                  <a:srgbClr val="58595B"/>
                </a:solidFill>
                <a:latin typeface="Calibri"/>
                <a:ea typeface="+mn-ea"/>
              </a:rPr>
              <a:t>2017,</a:t>
            </a:r>
            <a:r>
              <a:rPr sz="600" dirty="0" smtClean="0">
                <a:solidFill>
                  <a:srgbClr val="58595B"/>
                </a:solidFill>
                <a:latin typeface="Calibri"/>
                <a:ea typeface="+mn-ea"/>
              </a:rPr>
              <a:t> </a:t>
            </a:r>
            <a:r>
              <a:rPr sz="600" dirty="0">
                <a:solidFill>
                  <a:srgbClr val="58595B"/>
                </a:solidFill>
                <a:latin typeface="Calibri"/>
                <a:ea typeface="+mn-ea"/>
              </a:rPr>
              <a:t>Oracle and/or its affiliates. All rights reserved.  </a:t>
            </a:r>
          </a:p>
        </p:txBody>
      </p:sp>
      <p:pic>
        <p:nvPicPr>
          <p:cNvPr id="11" name="Picture 10" descr="Oracle logo in white on red staging background"/>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97868" y="4697730"/>
            <a:ext cx="1219171" cy="445770"/>
          </a:xfrm>
          <a:prstGeom prst="rect">
            <a:avLst/>
          </a:prstGeom>
        </p:spPr>
      </p:pic>
    </p:spTree>
    <p:extLst>
      <p:ext uri="{BB962C8B-B14F-4D97-AF65-F5344CB8AC3E}">
        <p14:creationId xmlns:p14="http://schemas.microsoft.com/office/powerpoint/2010/main" val="30244964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type="blank" preserve="1">
  <p:cSld name="Safe Harbor Front">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
        <p:nvSpPr>
          <p:cNvPr id="5" name="TextBox 4"/>
          <p:cNvSpPr txBox="1"/>
          <p:nvPr/>
        </p:nvSpPr>
        <p:spPr>
          <a:xfrm>
            <a:off x="398968" y="1028700"/>
            <a:ext cx="8346073" cy="666750"/>
          </a:xfrm>
          <a:prstGeom prst="rect">
            <a:avLst/>
          </a:prstGeom>
          <a:noFill/>
        </p:spPr>
        <p:txBody>
          <a:bodyPr wrap="none" lIns="0" tIns="0" rIns="0" bIns="0" rtlCol="0" anchor="b">
            <a:noAutofit/>
          </a:bodyPr>
          <a:lstStyle/>
          <a:p>
            <a:pPr defTabSz="685748" fontAlgn="auto">
              <a:lnSpc>
                <a:spcPct val="90000"/>
              </a:lnSpc>
              <a:spcBef>
                <a:spcPts val="0"/>
              </a:spcBef>
              <a:spcAft>
                <a:spcPts val="0"/>
              </a:spcAft>
            </a:pPr>
            <a:r>
              <a:rPr sz="2400" dirty="0">
                <a:solidFill>
                  <a:srgbClr val="58595B"/>
                </a:solidFill>
                <a:latin typeface="Calibri"/>
                <a:ea typeface="+mn-ea"/>
              </a:rPr>
              <a:t>Safe Harbor Statement</a:t>
            </a:r>
          </a:p>
        </p:txBody>
      </p:sp>
      <p:sp>
        <p:nvSpPr>
          <p:cNvPr id="6" name="TextBox 5"/>
          <p:cNvSpPr txBox="1"/>
          <p:nvPr/>
        </p:nvSpPr>
        <p:spPr>
          <a:xfrm>
            <a:off x="398968" y="1885950"/>
            <a:ext cx="8346073" cy="1714500"/>
          </a:xfrm>
          <a:prstGeom prst="rect">
            <a:avLst/>
          </a:prstGeom>
          <a:noFill/>
        </p:spPr>
        <p:txBody>
          <a:bodyPr wrap="square" lIns="0" tIns="0" rIns="0" bIns="0" rtlCol="0" anchor="t">
            <a:noAutofit/>
          </a:bodyPr>
          <a:lstStyle/>
          <a:p>
            <a:pPr defTabSz="685748" fontAlgn="auto">
              <a:lnSpc>
                <a:spcPct val="90000"/>
              </a:lnSpc>
              <a:spcBef>
                <a:spcPts val="0"/>
              </a:spcBef>
              <a:spcAft>
                <a:spcPts val="0"/>
              </a:spcAft>
            </a:pPr>
            <a:r>
              <a:rPr dirty="0">
                <a:solidFill>
                  <a:srgbClr val="58595B"/>
                </a:solidFill>
                <a:latin typeface="Calibri"/>
                <a:ea typeface="+mn-ea"/>
              </a:rPr>
              <a:t>The following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and timing of any features or functionality described for Oracle’s products remains at the sole discretion of Oracle.</a:t>
            </a:r>
          </a:p>
        </p:txBody>
      </p:sp>
    </p:spTree>
    <p:extLst>
      <p:ext uri="{BB962C8B-B14F-4D97-AF65-F5344CB8AC3E}">
        <p14:creationId xmlns:p14="http://schemas.microsoft.com/office/powerpoint/2010/main" val="2597889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type="blank" preserve="1">
  <p:cSld name="Oracle logo">
    <p:spTree>
      <p:nvGrpSpPr>
        <p:cNvPr id="1" name=""/>
        <p:cNvGrpSpPr/>
        <p:nvPr/>
      </p:nvGrpSpPr>
      <p:grpSpPr>
        <a:xfrm>
          <a:off x="0" y="0"/>
          <a:ext cx="0" cy="0"/>
          <a:chOff x="0" y="0"/>
          <a:chExt cx="0" cy="0"/>
        </a:xfrm>
      </p:grpSpPr>
      <p:pic>
        <p:nvPicPr>
          <p:cNvPr id="2" name="Picture 1" descr="Oracle logo in white on red staging background. Light blue frame around perimete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hidden">
          <a:xfrm>
            <a:off x="103546" y="97048"/>
            <a:ext cx="8936911" cy="4910588"/>
          </a:xfrm>
          <a:prstGeom prst="rect">
            <a:avLst/>
          </a:prstGeom>
          <a:noFill/>
          <a:ln>
            <a:noFill/>
          </a:ln>
        </p:spPr>
      </p:pic>
      <p:pic>
        <p:nvPicPr>
          <p:cNvPr id="12" name="Picture 1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2867343" y="2132872"/>
            <a:ext cx="3409314" cy="427160"/>
          </a:xfrm>
          <a:prstGeom prst="rect">
            <a:avLst/>
          </a:prstGeom>
        </p:spPr>
      </p:pic>
      <p:grpSp>
        <p:nvGrpSpPr>
          <p:cNvPr id="3" name="Group 9"/>
          <p:cNvGrpSpPr/>
          <p:nvPr userDrawn="1"/>
        </p:nvGrpSpPr>
        <p:grpSpPr>
          <a:xfrm>
            <a:off x="0" y="0"/>
            <a:ext cx="9144430" cy="5143500"/>
            <a:chOff x="0" y="0"/>
            <a:chExt cx="12189398" cy="6858000"/>
          </a:xfrm>
          <a:solidFill>
            <a:srgbClr val="D8E1E6"/>
          </a:solidFill>
        </p:grpSpPr>
        <p:sp>
          <p:nvSpPr>
            <p:cNvPr id="11" name="Rectangle 10"/>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48" fontAlgn="auto">
                <a:spcBef>
                  <a:spcPts val="0"/>
                </a:spcBef>
                <a:spcAft>
                  <a:spcPts val="0"/>
                </a:spcAft>
              </a:pPr>
              <a:endParaRPr sz="1400" dirty="0">
                <a:solidFill>
                  <a:srgbClr val="FFFFFF"/>
                </a:solidFill>
              </a:endParaRPr>
            </a:p>
          </p:txBody>
        </p:sp>
        <p:sp>
          <p:nvSpPr>
            <p:cNvPr id="13" name="Rectangle 12"/>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48" fontAlgn="auto">
                <a:spcBef>
                  <a:spcPts val="0"/>
                </a:spcBef>
                <a:spcAft>
                  <a:spcPts val="0"/>
                </a:spcAft>
              </a:pPr>
              <a:endParaRPr sz="1400" dirty="0">
                <a:solidFill>
                  <a:srgbClr val="FFFFFF"/>
                </a:solidFill>
              </a:endParaRPr>
            </a:p>
          </p:txBody>
        </p:sp>
        <p:sp>
          <p:nvSpPr>
            <p:cNvPr id="14" name="Rectangle 13"/>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48" fontAlgn="auto">
                <a:spcBef>
                  <a:spcPts val="0"/>
                </a:spcBef>
                <a:spcAft>
                  <a:spcPts val="0"/>
                </a:spcAft>
              </a:pPr>
              <a:endParaRPr sz="1400" dirty="0">
                <a:solidFill>
                  <a:srgbClr val="FFFFFF"/>
                </a:solidFill>
              </a:endParaRPr>
            </a:p>
          </p:txBody>
        </p:sp>
        <p:sp>
          <p:nvSpPr>
            <p:cNvPr id="15" name="Rectangle 14"/>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48" fontAlgn="auto">
                <a:spcBef>
                  <a:spcPts val="0"/>
                </a:spcBef>
                <a:spcAft>
                  <a:spcPts val="0"/>
                </a:spcAft>
              </a:pPr>
              <a:endParaRPr sz="1400" dirty="0">
                <a:solidFill>
                  <a:srgbClr val="FFFFFF"/>
                </a:solidFill>
              </a:endParaRPr>
            </a:p>
          </p:txBody>
        </p:sp>
      </p:grpSp>
    </p:spTree>
    <p:extLst>
      <p:ext uri="{BB962C8B-B14F-4D97-AF65-F5344CB8AC3E}">
        <p14:creationId xmlns:p14="http://schemas.microsoft.com/office/powerpoint/2010/main" val="1065755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Title Slide with Picture">
    <p:spTree>
      <p:nvGrpSpPr>
        <p:cNvPr id="1" name=""/>
        <p:cNvGrpSpPr/>
        <p:nvPr/>
      </p:nvGrpSpPr>
      <p:grpSpPr>
        <a:xfrm>
          <a:off x="0" y="0"/>
          <a:ext cx="0" cy="0"/>
          <a:chOff x="0" y="0"/>
          <a:chExt cx="0" cy="0"/>
        </a:xfrm>
      </p:grpSpPr>
      <p:sp>
        <p:nvSpPr>
          <p:cNvPr id="6" name="Rectangle 5"/>
          <p:cNvSpPr/>
          <p:nvPr userDrawn="1"/>
        </p:nvSpPr>
        <p:spPr>
          <a:xfrm>
            <a:off x="1" y="0"/>
            <a:ext cx="9144001" cy="5143500"/>
          </a:xfrm>
          <a:prstGeom prst="rect">
            <a:avLst/>
          </a:prstGeom>
          <a:gradFill flip="none" rotWithShape="1">
            <a:gsLst>
              <a:gs pos="0">
                <a:schemeClr val="bg2">
                  <a:lumMod val="50000"/>
                  <a:alpha val="80000"/>
                </a:schemeClr>
              </a:gs>
              <a:gs pos="57000">
                <a:srgbClr val="FFFFFF">
                  <a:alpha val="0"/>
                </a:srgbClr>
              </a:gs>
            </a:gsLst>
            <a:lin ang="2700000" scaled="0"/>
            <a:tileRect/>
          </a:gra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77" tIns="34289" rIns="68577" bIns="34289" numCol="1" spcCol="0" rtlCol="0" fromWordArt="0" anchor="ctr" anchorCtr="0" forceAA="0" compatLnSpc="1">
            <a:prstTxWarp prst="textNoShape">
              <a:avLst/>
            </a:prstTxWarp>
            <a:noAutofit/>
          </a:bodyPr>
          <a:lstStyle/>
          <a:p>
            <a:pPr algn="ctr" defTabSz="685777" fontAlgn="auto">
              <a:lnSpc>
                <a:spcPct val="90000"/>
              </a:lnSpc>
              <a:spcBef>
                <a:spcPts val="0"/>
              </a:spcBef>
              <a:spcAft>
                <a:spcPts val="0"/>
              </a:spcAft>
            </a:pPr>
            <a:endParaRPr lang="en-US" sz="1400" dirty="0">
              <a:solidFill>
                <a:srgbClr val="FFFFFF"/>
              </a:solidFill>
            </a:endParaRP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671"/>
            <a:ext cx="9145194" cy="5142831"/>
          </a:xfrm>
          <a:prstGeom prst="rect">
            <a:avLst/>
          </a:prstGeom>
        </p:spPr>
      </p:pic>
      <p:sp>
        <p:nvSpPr>
          <p:cNvPr id="2" name="Title 1"/>
          <p:cNvSpPr>
            <a:spLocks noGrp="1"/>
          </p:cNvSpPr>
          <p:nvPr>
            <p:ph type="ctrTitle"/>
          </p:nvPr>
        </p:nvSpPr>
        <p:spPr>
          <a:xfrm>
            <a:off x="398964" y="554836"/>
            <a:ext cx="7202776" cy="1102519"/>
          </a:xfrm>
        </p:spPr>
        <p:txBody>
          <a:bodyPr/>
          <a:lstStyle>
            <a:lvl1pPr>
              <a:lnSpc>
                <a:spcPct val="80000"/>
              </a:lnSpc>
              <a:defRPr sz="3600"/>
            </a:lvl1pPr>
          </a:lstStyle>
          <a:p>
            <a:r>
              <a:rPr lang="en-US" dirty="0" smtClean="0"/>
              <a:t>Click to edit Master title style</a:t>
            </a:r>
            <a:endParaRPr dirty="0"/>
          </a:p>
        </p:txBody>
      </p:sp>
      <p:sp>
        <p:nvSpPr>
          <p:cNvPr id="3" name="Subtitle 2"/>
          <p:cNvSpPr>
            <a:spLocks noGrp="1"/>
          </p:cNvSpPr>
          <p:nvPr>
            <p:ph type="subTitle" idx="1"/>
          </p:nvPr>
        </p:nvSpPr>
        <p:spPr>
          <a:xfrm>
            <a:off x="398925" y="1714500"/>
            <a:ext cx="7202776" cy="685800"/>
          </a:xfrm>
        </p:spPr>
        <p:txBody>
          <a:bodyPr>
            <a:noAutofit/>
          </a:bodyPr>
          <a:lstStyle>
            <a:lvl1pPr marL="0" indent="0" algn="l">
              <a:spcBef>
                <a:spcPts val="0"/>
              </a:spcBef>
              <a:buNone/>
              <a:defRPr sz="1800" b="1">
                <a:solidFill>
                  <a:schemeClr val="tx1"/>
                </a:solidFill>
              </a:defRPr>
            </a:lvl1pPr>
            <a:lvl2pPr marL="342886" indent="0" algn="ctr">
              <a:buNone/>
              <a:defRPr>
                <a:solidFill>
                  <a:schemeClr val="tx1">
                    <a:tint val="75000"/>
                  </a:schemeClr>
                </a:solidFill>
              </a:defRPr>
            </a:lvl2pPr>
            <a:lvl3pPr marL="685777" indent="0" algn="ctr">
              <a:buNone/>
              <a:defRPr>
                <a:solidFill>
                  <a:schemeClr val="tx1">
                    <a:tint val="75000"/>
                  </a:schemeClr>
                </a:solidFill>
              </a:defRPr>
            </a:lvl3pPr>
            <a:lvl4pPr marL="1028665" indent="0" algn="ctr">
              <a:buNone/>
              <a:defRPr>
                <a:solidFill>
                  <a:schemeClr val="tx1">
                    <a:tint val="75000"/>
                  </a:schemeClr>
                </a:solidFill>
              </a:defRPr>
            </a:lvl4pPr>
            <a:lvl5pPr marL="1371555" indent="0" algn="ctr">
              <a:buNone/>
              <a:defRPr>
                <a:solidFill>
                  <a:schemeClr val="tx1">
                    <a:tint val="75000"/>
                  </a:schemeClr>
                </a:solidFill>
              </a:defRPr>
            </a:lvl5pPr>
            <a:lvl6pPr marL="1714441" indent="0" algn="ctr">
              <a:buNone/>
              <a:defRPr>
                <a:solidFill>
                  <a:schemeClr val="tx1">
                    <a:tint val="75000"/>
                  </a:schemeClr>
                </a:solidFill>
              </a:defRPr>
            </a:lvl6pPr>
            <a:lvl7pPr marL="2057332" indent="0" algn="ctr">
              <a:buNone/>
              <a:defRPr>
                <a:solidFill>
                  <a:schemeClr val="tx1">
                    <a:tint val="75000"/>
                  </a:schemeClr>
                </a:solidFill>
              </a:defRPr>
            </a:lvl7pPr>
            <a:lvl8pPr marL="2400220" indent="0" algn="ctr">
              <a:buNone/>
              <a:defRPr>
                <a:solidFill>
                  <a:schemeClr val="tx1">
                    <a:tint val="75000"/>
                  </a:schemeClr>
                </a:solidFill>
              </a:defRPr>
            </a:lvl8pPr>
            <a:lvl9pPr marL="2743110" indent="0" algn="ctr">
              <a:buNone/>
              <a:defRPr>
                <a:solidFill>
                  <a:schemeClr val="tx1">
                    <a:tint val="75000"/>
                  </a:schemeClr>
                </a:solidFill>
              </a:defRPr>
            </a:lvl9pPr>
          </a:lstStyle>
          <a:p>
            <a:r>
              <a:rPr lang="en-US" smtClean="0"/>
              <a:t>Click to edit Master subtitle style</a:t>
            </a:r>
            <a:endParaRPr dirty="0"/>
          </a:p>
        </p:txBody>
      </p:sp>
      <p:sp>
        <p:nvSpPr>
          <p:cNvPr id="13" name="Text Placeholder 12"/>
          <p:cNvSpPr>
            <a:spLocks noGrp="1"/>
          </p:cNvSpPr>
          <p:nvPr>
            <p:ph type="body" sz="quarter" idx="13" hasCustomPrompt="1"/>
          </p:nvPr>
        </p:nvSpPr>
        <p:spPr>
          <a:xfrm>
            <a:off x="398964" y="2572089"/>
            <a:ext cx="7202776" cy="1885612"/>
          </a:xfrm>
        </p:spPr>
        <p:txBody>
          <a:bodyPr>
            <a:noAutofit/>
          </a:bodyPr>
          <a:lstStyle>
            <a:lvl1pPr marL="1191" indent="0">
              <a:spcBef>
                <a:spcPts val="0"/>
              </a:spcBef>
              <a:buFontTx/>
              <a:buNone/>
              <a:defRPr sz="1800" baseline="0"/>
            </a:lvl1pPr>
            <a:lvl2pPr marL="1191" indent="0">
              <a:buFontTx/>
              <a:buNone/>
              <a:defRPr sz="1800"/>
            </a:lvl2pPr>
            <a:lvl3pPr marL="1191" indent="0">
              <a:buFontTx/>
              <a:buNone/>
              <a:defRPr sz="1800"/>
            </a:lvl3pPr>
            <a:lvl4pPr marL="1191" indent="0">
              <a:buFontTx/>
              <a:buNone/>
              <a:defRPr sz="1800"/>
            </a:lvl4pPr>
            <a:lvl5pPr marL="1191" indent="0">
              <a:buFontTx/>
              <a:buNone/>
              <a:defRPr sz="1800"/>
            </a:lvl5pPr>
            <a:lvl6pPr marL="1191" indent="0">
              <a:buFontTx/>
              <a:buNone/>
              <a:defRPr sz="1800"/>
            </a:lvl6pPr>
            <a:lvl7pPr marL="1191" indent="0">
              <a:buFontTx/>
              <a:buNone/>
              <a:defRPr sz="1800"/>
            </a:lvl7pPr>
            <a:lvl8pPr marL="1191" indent="0">
              <a:buFontTx/>
              <a:buNone/>
              <a:defRPr sz="1800"/>
            </a:lvl8pPr>
            <a:lvl9pPr marL="1191" indent="0">
              <a:buFontTx/>
              <a:buNone/>
              <a:defRPr sz="1800"/>
            </a:lvl9pPr>
          </a:lstStyle>
          <a:p>
            <a:pPr lvl="0"/>
            <a:r>
              <a:rPr dirty="0"/>
              <a:t>Click to add presenter’s name, title, division/business unit/organization and date</a:t>
            </a:r>
          </a:p>
        </p:txBody>
      </p:sp>
      <p:pic>
        <p:nvPicPr>
          <p:cNvPr id="11" name="Picture 10" descr="Oracle logo in white on red staging background"/>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97868" y="4697730"/>
            <a:ext cx="1219171" cy="445770"/>
          </a:xfrm>
          <a:prstGeom prst="rect">
            <a:avLst/>
          </a:prstGeom>
        </p:spPr>
      </p:pic>
    </p:spTree>
    <p:extLst>
      <p:ext uri="{BB962C8B-B14F-4D97-AF65-F5344CB8AC3E}">
        <p14:creationId xmlns:p14="http://schemas.microsoft.com/office/powerpoint/2010/main" val="26878214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1_Title-Only">
    <p:spTree>
      <p:nvGrpSpPr>
        <p:cNvPr id="1" name=""/>
        <p:cNvGrpSpPr/>
        <p:nvPr/>
      </p:nvGrpSpPr>
      <p:grpSpPr>
        <a:xfrm>
          <a:off x="0" y="0"/>
          <a:ext cx="0" cy="0"/>
          <a:chOff x="0" y="0"/>
          <a:chExt cx="0" cy="0"/>
        </a:xfrm>
      </p:grpSpPr>
      <p:pic>
        <p:nvPicPr>
          <p:cNvPr id="13" name="Picture 12" descr="Agenda.jp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81663" y="63500"/>
            <a:ext cx="9035116" cy="4945490"/>
          </a:xfrm>
          <a:prstGeom prst="rect">
            <a:avLst/>
          </a:prstGeom>
        </p:spPr>
      </p:pic>
      <p:sp>
        <p:nvSpPr>
          <p:cNvPr id="5" name="Slide Number Placeholder 4"/>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
        <p:nvSpPr>
          <p:cNvPr id="15" name="Freeform 14"/>
          <p:cNvSpPr/>
          <p:nvPr userDrawn="1"/>
        </p:nvSpPr>
        <p:spPr>
          <a:xfrm>
            <a:off x="-36296" y="-290805"/>
            <a:ext cx="9169378" cy="1421399"/>
          </a:xfrm>
          <a:custGeom>
            <a:avLst/>
            <a:gdLst>
              <a:gd name="connsiteX0" fmla="*/ 956840 w 7672110"/>
              <a:gd name="connsiteY0" fmla="*/ 400086 h 1339419"/>
              <a:gd name="connsiteX1" fmla="*/ 4244887 w 7672110"/>
              <a:gd name="connsiteY1" fmla="*/ 1339419 h 1339419"/>
              <a:gd name="connsiteX2" fmla="*/ 7672110 w 7672110"/>
              <a:gd name="connsiteY2" fmla="*/ 0 h 1339419"/>
              <a:gd name="connsiteX3" fmla="*/ 0 w 7672110"/>
              <a:gd name="connsiteY3" fmla="*/ 52185 h 1339419"/>
              <a:gd name="connsiteX4" fmla="*/ 956840 w 7672110"/>
              <a:gd name="connsiteY4" fmla="*/ 400086 h 1339419"/>
              <a:gd name="connsiteX0" fmla="*/ 0 w 7672110"/>
              <a:gd name="connsiteY0" fmla="*/ 52185 h 1339419"/>
              <a:gd name="connsiteX1" fmla="*/ 4244887 w 7672110"/>
              <a:gd name="connsiteY1" fmla="*/ 1339419 h 1339419"/>
              <a:gd name="connsiteX2" fmla="*/ 7672110 w 7672110"/>
              <a:gd name="connsiteY2" fmla="*/ 0 h 1339419"/>
              <a:gd name="connsiteX3" fmla="*/ 0 w 7672110"/>
              <a:gd name="connsiteY3" fmla="*/ 52185 h 1339419"/>
              <a:gd name="connsiteX0" fmla="*/ 0 w 7672110"/>
              <a:gd name="connsiteY0" fmla="*/ 52185 h 1008913"/>
              <a:gd name="connsiteX1" fmla="*/ 5549667 w 7672110"/>
              <a:gd name="connsiteY1" fmla="*/ 1008913 h 1008913"/>
              <a:gd name="connsiteX2" fmla="*/ 7672110 w 7672110"/>
              <a:gd name="connsiteY2" fmla="*/ 0 h 1008913"/>
              <a:gd name="connsiteX3" fmla="*/ 0 w 7672110"/>
              <a:gd name="connsiteY3" fmla="*/ 52185 h 1008913"/>
              <a:gd name="connsiteX0" fmla="*/ 0 w 8264769"/>
              <a:gd name="connsiteY0" fmla="*/ 3804 h 960532"/>
              <a:gd name="connsiteX1" fmla="*/ 5549667 w 8264769"/>
              <a:gd name="connsiteY1" fmla="*/ 960532 h 960532"/>
              <a:gd name="connsiteX2" fmla="*/ 8264769 w 8264769"/>
              <a:gd name="connsiteY2" fmla="*/ 0 h 960532"/>
              <a:gd name="connsiteX3" fmla="*/ 0 w 8264769"/>
              <a:gd name="connsiteY3" fmla="*/ 3804 h 960532"/>
              <a:gd name="connsiteX0" fmla="*/ 2674993 w 10939762"/>
              <a:gd name="connsiteY0" fmla="*/ 3804 h 1553199"/>
              <a:gd name="connsiteX1" fmla="*/ 0 w 10939762"/>
              <a:gd name="connsiteY1" fmla="*/ 1553199 h 1553199"/>
              <a:gd name="connsiteX2" fmla="*/ 10939762 w 10939762"/>
              <a:gd name="connsiteY2" fmla="*/ 0 h 1553199"/>
              <a:gd name="connsiteX3" fmla="*/ 2674993 w 10939762"/>
              <a:gd name="connsiteY3" fmla="*/ 3804 h 1553199"/>
              <a:gd name="connsiteX0" fmla="*/ 5348007 w 10939762"/>
              <a:gd name="connsiteY0" fmla="*/ 1237519 h 1553199"/>
              <a:gd name="connsiteX1" fmla="*/ 0 w 10939762"/>
              <a:gd name="connsiteY1" fmla="*/ 1553199 h 1553199"/>
              <a:gd name="connsiteX2" fmla="*/ 10939762 w 10939762"/>
              <a:gd name="connsiteY2" fmla="*/ 0 h 1553199"/>
              <a:gd name="connsiteX3" fmla="*/ 5348007 w 10939762"/>
              <a:gd name="connsiteY3" fmla="*/ 1237519 h 1553199"/>
              <a:gd name="connsiteX0" fmla="*/ 4912584 w 10939762"/>
              <a:gd name="connsiteY0" fmla="*/ 1431043 h 1553199"/>
              <a:gd name="connsiteX1" fmla="*/ 0 w 10939762"/>
              <a:gd name="connsiteY1" fmla="*/ 1553199 h 1553199"/>
              <a:gd name="connsiteX2" fmla="*/ 10939762 w 10939762"/>
              <a:gd name="connsiteY2" fmla="*/ 0 h 1553199"/>
              <a:gd name="connsiteX3" fmla="*/ 4912584 w 10939762"/>
              <a:gd name="connsiteY3" fmla="*/ 1431043 h 1553199"/>
              <a:gd name="connsiteX0" fmla="*/ 4912584 w 6948383"/>
              <a:gd name="connsiteY0" fmla="*/ 1455233 h 1577389"/>
              <a:gd name="connsiteX1" fmla="*/ 0 w 6948383"/>
              <a:gd name="connsiteY1" fmla="*/ 1577389 h 1577389"/>
              <a:gd name="connsiteX2" fmla="*/ 6948383 w 6948383"/>
              <a:gd name="connsiteY2" fmla="*/ 0 h 1577389"/>
              <a:gd name="connsiteX3" fmla="*/ 4912584 w 6948383"/>
              <a:gd name="connsiteY3" fmla="*/ 1455233 h 1577389"/>
              <a:gd name="connsiteX0" fmla="*/ 4912584 w 6948383"/>
              <a:gd name="connsiteY0" fmla="*/ 1455233 h 1577389"/>
              <a:gd name="connsiteX1" fmla="*/ 0 w 6948383"/>
              <a:gd name="connsiteY1" fmla="*/ 1577389 h 1577389"/>
              <a:gd name="connsiteX2" fmla="*/ 6948383 w 6948383"/>
              <a:gd name="connsiteY2" fmla="*/ 0 h 1577389"/>
              <a:gd name="connsiteX3" fmla="*/ 5872731 w 6948383"/>
              <a:gd name="connsiteY3" fmla="*/ 737809 h 1577389"/>
              <a:gd name="connsiteX4" fmla="*/ 4912584 w 6948383"/>
              <a:gd name="connsiteY4" fmla="*/ 1455233 h 1577389"/>
              <a:gd name="connsiteX0" fmla="*/ 4912584 w 11883990"/>
              <a:gd name="connsiteY0" fmla="*/ 1455233 h 1577389"/>
              <a:gd name="connsiteX1" fmla="*/ 0 w 11883990"/>
              <a:gd name="connsiteY1" fmla="*/ 1577389 h 1577389"/>
              <a:gd name="connsiteX2" fmla="*/ 6948383 w 11883990"/>
              <a:gd name="connsiteY2" fmla="*/ 0 h 1577389"/>
              <a:gd name="connsiteX3" fmla="*/ 11883990 w 11883990"/>
              <a:gd name="connsiteY3" fmla="*/ 48380 h 1577389"/>
              <a:gd name="connsiteX4" fmla="*/ 4912584 w 11883990"/>
              <a:gd name="connsiteY4" fmla="*/ 1455233 h 1577389"/>
              <a:gd name="connsiteX0" fmla="*/ 4912584 w 11932370"/>
              <a:gd name="connsiteY0" fmla="*/ 1491519 h 1613675"/>
              <a:gd name="connsiteX1" fmla="*/ 0 w 11932370"/>
              <a:gd name="connsiteY1" fmla="*/ 1613675 h 1613675"/>
              <a:gd name="connsiteX2" fmla="*/ 6948383 w 11932370"/>
              <a:gd name="connsiteY2" fmla="*/ 36286 h 1613675"/>
              <a:gd name="connsiteX3" fmla="*/ 11932370 w 11932370"/>
              <a:gd name="connsiteY3" fmla="*/ 0 h 1613675"/>
              <a:gd name="connsiteX4" fmla="*/ 4912584 w 11932370"/>
              <a:gd name="connsiteY4" fmla="*/ 1491519 h 1613675"/>
              <a:gd name="connsiteX0" fmla="*/ 4912584 w 11932370"/>
              <a:gd name="connsiteY0" fmla="*/ 1491519 h 1613675"/>
              <a:gd name="connsiteX1" fmla="*/ 0 w 11932370"/>
              <a:gd name="connsiteY1" fmla="*/ 1613675 h 1613675"/>
              <a:gd name="connsiteX2" fmla="*/ 7432186 w 11932370"/>
              <a:gd name="connsiteY2" fmla="*/ 435429 h 1613675"/>
              <a:gd name="connsiteX3" fmla="*/ 11932370 w 11932370"/>
              <a:gd name="connsiteY3" fmla="*/ 0 h 1613675"/>
              <a:gd name="connsiteX4" fmla="*/ 4912584 w 11932370"/>
              <a:gd name="connsiteY4" fmla="*/ 1491519 h 1613675"/>
              <a:gd name="connsiteX0" fmla="*/ 4912584 w 11932370"/>
              <a:gd name="connsiteY0" fmla="*/ 1491519 h 1613675"/>
              <a:gd name="connsiteX1" fmla="*/ 0 w 11932370"/>
              <a:gd name="connsiteY1" fmla="*/ 1613675 h 1613675"/>
              <a:gd name="connsiteX2" fmla="*/ 6440389 w 11932370"/>
              <a:gd name="connsiteY2" fmla="*/ 1016000 h 1613675"/>
              <a:gd name="connsiteX3" fmla="*/ 11932370 w 11932370"/>
              <a:gd name="connsiteY3" fmla="*/ 0 h 1613675"/>
              <a:gd name="connsiteX4" fmla="*/ 4912584 w 11932370"/>
              <a:gd name="connsiteY4" fmla="*/ 1491519 h 1613675"/>
              <a:gd name="connsiteX0" fmla="*/ 4912584 w 11932370"/>
              <a:gd name="connsiteY0" fmla="*/ 1491519 h 1613675"/>
              <a:gd name="connsiteX1" fmla="*/ 0 w 11932370"/>
              <a:gd name="connsiteY1" fmla="*/ 1613675 h 1613675"/>
              <a:gd name="connsiteX2" fmla="*/ 7541042 w 11932370"/>
              <a:gd name="connsiteY2" fmla="*/ 677334 h 1613675"/>
              <a:gd name="connsiteX3" fmla="*/ 11932370 w 11932370"/>
              <a:gd name="connsiteY3" fmla="*/ 0 h 1613675"/>
              <a:gd name="connsiteX4" fmla="*/ 4912584 w 11932370"/>
              <a:gd name="connsiteY4" fmla="*/ 1491519 h 1613675"/>
              <a:gd name="connsiteX0" fmla="*/ 5396388 w 11932370"/>
              <a:gd name="connsiteY0" fmla="*/ 1588281 h 1613675"/>
              <a:gd name="connsiteX1" fmla="*/ 0 w 11932370"/>
              <a:gd name="connsiteY1" fmla="*/ 1613675 h 1613675"/>
              <a:gd name="connsiteX2" fmla="*/ 7541042 w 11932370"/>
              <a:gd name="connsiteY2" fmla="*/ 677334 h 1613675"/>
              <a:gd name="connsiteX3" fmla="*/ 11932370 w 11932370"/>
              <a:gd name="connsiteY3" fmla="*/ 0 h 1613675"/>
              <a:gd name="connsiteX4" fmla="*/ 5396388 w 11932370"/>
              <a:gd name="connsiteY4" fmla="*/ 1588281 h 1613675"/>
              <a:gd name="connsiteX0" fmla="*/ 5299627 w 11835609"/>
              <a:gd name="connsiteY0" fmla="*/ 1588281 h 1588281"/>
              <a:gd name="connsiteX1" fmla="*/ 0 w 11835609"/>
              <a:gd name="connsiteY1" fmla="*/ 138056 h 1588281"/>
              <a:gd name="connsiteX2" fmla="*/ 7444281 w 11835609"/>
              <a:gd name="connsiteY2" fmla="*/ 677334 h 1588281"/>
              <a:gd name="connsiteX3" fmla="*/ 11835609 w 11835609"/>
              <a:gd name="connsiteY3" fmla="*/ 0 h 1588281"/>
              <a:gd name="connsiteX4" fmla="*/ 5299627 w 11835609"/>
              <a:gd name="connsiteY4" fmla="*/ 1588281 h 1588281"/>
              <a:gd name="connsiteX0" fmla="*/ 5372198 w 11908180"/>
              <a:gd name="connsiteY0" fmla="*/ 1588281 h 1588281"/>
              <a:gd name="connsiteX1" fmla="*/ 0 w 11908180"/>
              <a:gd name="connsiteY1" fmla="*/ 101770 h 1588281"/>
              <a:gd name="connsiteX2" fmla="*/ 7516852 w 11908180"/>
              <a:gd name="connsiteY2" fmla="*/ 677334 h 1588281"/>
              <a:gd name="connsiteX3" fmla="*/ 11908180 w 11908180"/>
              <a:gd name="connsiteY3" fmla="*/ 0 h 1588281"/>
              <a:gd name="connsiteX4" fmla="*/ 5372198 w 11908180"/>
              <a:gd name="connsiteY4" fmla="*/ 1588281 h 1588281"/>
              <a:gd name="connsiteX0" fmla="*/ 5372198 w 11908180"/>
              <a:gd name="connsiteY0" fmla="*/ 1588281 h 1588281"/>
              <a:gd name="connsiteX1" fmla="*/ 0 w 11908180"/>
              <a:gd name="connsiteY1" fmla="*/ 101770 h 1588281"/>
              <a:gd name="connsiteX2" fmla="*/ 5920301 w 11908180"/>
              <a:gd name="connsiteY2" fmla="*/ 955524 h 1588281"/>
              <a:gd name="connsiteX3" fmla="*/ 11908180 w 11908180"/>
              <a:gd name="connsiteY3" fmla="*/ 0 h 1588281"/>
              <a:gd name="connsiteX4" fmla="*/ 5372198 w 11908180"/>
              <a:gd name="connsiteY4" fmla="*/ 1588281 h 1588281"/>
              <a:gd name="connsiteX0" fmla="*/ 7464648 w 11908180"/>
              <a:gd name="connsiteY0" fmla="*/ 1672947 h 1672947"/>
              <a:gd name="connsiteX1" fmla="*/ 0 w 11908180"/>
              <a:gd name="connsiteY1" fmla="*/ 101770 h 1672947"/>
              <a:gd name="connsiteX2" fmla="*/ 5920301 w 11908180"/>
              <a:gd name="connsiteY2" fmla="*/ 955524 h 1672947"/>
              <a:gd name="connsiteX3" fmla="*/ 11908180 w 11908180"/>
              <a:gd name="connsiteY3" fmla="*/ 0 h 1672947"/>
              <a:gd name="connsiteX4" fmla="*/ 7464648 w 11908180"/>
              <a:gd name="connsiteY4" fmla="*/ 1672947 h 1672947"/>
              <a:gd name="connsiteX0" fmla="*/ 7464648 w 11908180"/>
              <a:gd name="connsiteY0" fmla="*/ 1672947 h 1672947"/>
              <a:gd name="connsiteX1" fmla="*/ 0 w 11908180"/>
              <a:gd name="connsiteY1" fmla="*/ 101770 h 1672947"/>
              <a:gd name="connsiteX2" fmla="*/ 7456377 w 11908180"/>
              <a:gd name="connsiteY2" fmla="*/ 1161143 h 1672947"/>
              <a:gd name="connsiteX3" fmla="*/ 11908180 w 11908180"/>
              <a:gd name="connsiteY3" fmla="*/ 0 h 1672947"/>
              <a:gd name="connsiteX4" fmla="*/ 7464648 w 11908180"/>
              <a:gd name="connsiteY4" fmla="*/ 1672947 h 1672947"/>
              <a:gd name="connsiteX0" fmla="*/ 7464648 w 11908180"/>
              <a:gd name="connsiteY0" fmla="*/ 1672947 h 1672947"/>
              <a:gd name="connsiteX1" fmla="*/ 0 w 11908180"/>
              <a:gd name="connsiteY1" fmla="*/ 101770 h 1672947"/>
              <a:gd name="connsiteX2" fmla="*/ 7420092 w 11908180"/>
              <a:gd name="connsiteY2" fmla="*/ 967620 h 1672947"/>
              <a:gd name="connsiteX3" fmla="*/ 11908180 w 11908180"/>
              <a:gd name="connsiteY3" fmla="*/ 0 h 1672947"/>
              <a:gd name="connsiteX4" fmla="*/ 7464648 w 11908180"/>
              <a:gd name="connsiteY4" fmla="*/ 1672947 h 1672947"/>
              <a:gd name="connsiteX0" fmla="*/ 7500933 w 11944465"/>
              <a:gd name="connsiteY0" fmla="*/ 1672947 h 2242627"/>
              <a:gd name="connsiteX1" fmla="*/ 0 w 11944465"/>
              <a:gd name="connsiteY1" fmla="*/ 2242627 h 2242627"/>
              <a:gd name="connsiteX2" fmla="*/ 7456377 w 11944465"/>
              <a:gd name="connsiteY2" fmla="*/ 967620 h 2242627"/>
              <a:gd name="connsiteX3" fmla="*/ 11944465 w 11944465"/>
              <a:gd name="connsiteY3" fmla="*/ 0 h 2242627"/>
              <a:gd name="connsiteX4" fmla="*/ 7500933 w 11944465"/>
              <a:gd name="connsiteY4" fmla="*/ 1672947 h 2242627"/>
              <a:gd name="connsiteX0" fmla="*/ 7537218 w 11944465"/>
              <a:gd name="connsiteY0" fmla="*/ 2120471 h 2242627"/>
              <a:gd name="connsiteX1" fmla="*/ 0 w 11944465"/>
              <a:gd name="connsiteY1" fmla="*/ 2242627 h 2242627"/>
              <a:gd name="connsiteX2" fmla="*/ 7456377 w 11944465"/>
              <a:gd name="connsiteY2" fmla="*/ 967620 h 2242627"/>
              <a:gd name="connsiteX3" fmla="*/ 11944465 w 11944465"/>
              <a:gd name="connsiteY3" fmla="*/ 0 h 2242627"/>
              <a:gd name="connsiteX4" fmla="*/ 7537218 w 11944465"/>
              <a:gd name="connsiteY4" fmla="*/ 2120471 h 2242627"/>
              <a:gd name="connsiteX0" fmla="*/ 7537218 w 11944465"/>
              <a:gd name="connsiteY0" fmla="*/ 2120471 h 2242627"/>
              <a:gd name="connsiteX1" fmla="*/ 0 w 11944465"/>
              <a:gd name="connsiteY1" fmla="*/ 2242627 h 2242627"/>
              <a:gd name="connsiteX2" fmla="*/ 7468472 w 11944465"/>
              <a:gd name="connsiteY2" fmla="*/ 1693334 h 2242627"/>
              <a:gd name="connsiteX3" fmla="*/ 11944465 w 11944465"/>
              <a:gd name="connsiteY3" fmla="*/ 0 h 2242627"/>
              <a:gd name="connsiteX4" fmla="*/ 7537218 w 11944465"/>
              <a:gd name="connsiteY4" fmla="*/ 2120471 h 2242627"/>
              <a:gd name="connsiteX0" fmla="*/ 7537218 w 12295223"/>
              <a:gd name="connsiteY0" fmla="*/ 1781804 h 1903960"/>
              <a:gd name="connsiteX1" fmla="*/ 0 w 12295223"/>
              <a:gd name="connsiteY1" fmla="*/ 1903960 h 1903960"/>
              <a:gd name="connsiteX2" fmla="*/ 7468472 w 12295223"/>
              <a:gd name="connsiteY2" fmla="*/ 1354667 h 1903960"/>
              <a:gd name="connsiteX3" fmla="*/ 12295223 w 12295223"/>
              <a:gd name="connsiteY3" fmla="*/ 0 h 1903960"/>
              <a:gd name="connsiteX4" fmla="*/ 7537218 w 12295223"/>
              <a:gd name="connsiteY4" fmla="*/ 1781804 h 1903960"/>
              <a:gd name="connsiteX0" fmla="*/ 7488837 w 12246842"/>
              <a:gd name="connsiteY0" fmla="*/ 1781804 h 1781804"/>
              <a:gd name="connsiteX1" fmla="*/ 0 w 12246842"/>
              <a:gd name="connsiteY1" fmla="*/ 1480627 h 1781804"/>
              <a:gd name="connsiteX2" fmla="*/ 7420091 w 12246842"/>
              <a:gd name="connsiteY2" fmla="*/ 1354667 h 1781804"/>
              <a:gd name="connsiteX3" fmla="*/ 12246842 w 12246842"/>
              <a:gd name="connsiteY3" fmla="*/ 0 h 1781804"/>
              <a:gd name="connsiteX4" fmla="*/ 7488837 w 12246842"/>
              <a:gd name="connsiteY4" fmla="*/ 1781804 h 1781804"/>
              <a:gd name="connsiteX0" fmla="*/ 7537218 w 12295223"/>
              <a:gd name="connsiteY0" fmla="*/ 1781804 h 1781804"/>
              <a:gd name="connsiteX1" fmla="*/ 0 w 12295223"/>
              <a:gd name="connsiteY1" fmla="*/ 1516913 h 1781804"/>
              <a:gd name="connsiteX2" fmla="*/ 7468472 w 12295223"/>
              <a:gd name="connsiteY2" fmla="*/ 1354667 h 1781804"/>
              <a:gd name="connsiteX3" fmla="*/ 12295223 w 12295223"/>
              <a:gd name="connsiteY3" fmla="*/ 0 h 1781804"/>
              <a:gd name="connsiteX4" fmla="*/ 7537218 w 12295223"/>
              <a:gd name="connsiteY4" fmla="*/ 1781804 h 1781804"/>
              <a:gd name="connsiteX0" fmla="*/ 7996832 w 12295223"/>
              <a:gd name="connsiteY0" fmla="*/ 1733423 h 1733423"/>
              <a:gd name="connsiteX1" fmla="*/ 0 w 12295223"/>
              <a:gd name="connsiteY1" fmla="*/ 1516913 h 1733423"/>
              <a:gd name="connsiteX2" fmla="*/ 7468472 w 12295223"/>
              <a:gd name="connsiteY2" fmla="*/ 1354667 h 1733423"/>
              <a:gd name="connsiteX3" fmla="*/ 12295223 w 12295223"/>
              <a:gd name="connsiteY3" fmla="*/ 0 h 1733423"/>
              <a:gd name="connsiteX4" fmla="*/ 7996832 w 12295223"/>
              <a:gd name="connsiteY4" fmla="*/ 1733423 h 1733423"/>
              <a:gd name="connsiteX0" fmla="*/ 7561409 w 12295223"/>
              <a:gd name="connsiteY0" fmla="*/ 1757614 h 1757614"/>
              <a:gd name="connsiteX1" fmla="*/ 0 w 12295223"/>
              <a:gd name="connsiteY1" fmla="*/ 1516913 h 1757614"/>
              <a:gd name="connsiteX2" fmla="*/ 7468472 w 12295223"/>
              <a:gd name="connsiteY2" fmla="*/ 1354667 h 1757614"/>
              <a:gd name="connsiteX3" fmla="*/ 12295223 w 12295223"/>
              <a:gd name="connsiteY3" fmla="*/ 0 h 1757614"/>
              <a:gd name="connsiteX4" fmla="*/ 7561409 w 12295223"/>
              <a:gd name="connsiteY4" fmla="*/ 1757614 h 1757614"/>
              <a:gd name="connsiteX0" fmla="*/ 7900072 w 12295223"/>
              <a:gd name="connsiteY0" fmla="*/ 1781805 h 1781805"/>
              <a:gd name="connsiteX1" fmla="*/ 0 w 12295223"/>
              <a:gd name="connsiteY1" fmla="*/ 1516913 h 1781805"/>
              <a:gd name="connsiteX2" fmla="*/ 7468472 w 12295223"/>
              <a:gd name="connsiteY2" fmla="*/ 1354667 h 1781805"/>
              <a:gd name="connsiteX3" fmla="*/ 12295223 w 12295223"/>
              <a:gd name="connsiteY3" fmla="*/ 0 h 1781805"/>
              <a:gd name="connsiteX4" fmla="*/ 7900072 w 12295223"/>
              <a:gd name="connsiteY4" fmla="*/ 1781805 h 1781805"/>
              <a:gd name="connsiteX0" fmla="*/ 7900072 w 12295223"/>
              <a:gd name="connsiteY0" fmla="*/ 1781805 h 1781805"/>
              <a:gd name="connsiteX1" fmla="*/ 0 w 12295223"/>
              <a:gd name="connsiteY1" fmla="*/ 1516913 h 1781805"/>
              <a:gd name="connsiteX2" fmla="*/ 7649898 w 12295223"/>
              <a:gd name="connsiteY2" fmla="*/ 1354667 h 1781805"/>
              <a:gd name="connsiteX3" fmla="*/ 12295223 w 12295223"/>
              <a:gd name="connsiteY3" fmla="*/ 0 h 1781805"/>
              <a:gd name="connsiteX4" fmla="*/ 7900072 w 12295223"/>
              <a:gd name="connsiteY4" fmla="*/ 1781805 h 1781805"/>
              <a:gd name="connsiteX0" fmla="*/ 7900072 w 12295223"/>
              <a:gd name="connsiteY0" fmla="*/ 1854377 h 1854377"/>
              <a:gd name="connsiteX1" fmla="*/ 0 w 12295223"/>
              <a:gd name="connsiteY1" fmla="*/ 1589485 h 1854377"/>
              <a:gd name="connsiteX2" fmla="*/ 7649898 w 12295223"/>
              <a:gd name="connsiteY2" fmla="*/ 1427239 h 1854377"/>
              <a:gd name="connsiteX3" fmla="*/ 12295223 w 12295223"/>
              <a:gd name="connsiteY3" fmla="*/ 0 h 1854377"/>
              <a:gd name="connsiteX4" fmla="*/ 7900072 w 12295223"/>
              <a:gd name="connsiteY4" fmla="*/ 1854377 h 1854377"/>
              <a:gd name="connsiteX0" fmla="*/ 7900072 w 12113796"/>
              <a:gd name="connsiteY0" fmla="*/ 2156758 h 2156758"/>
              <a:gd name="connsiteX1" fmla="*/ 0 w 12113796"/>
              <a:gd name="connsiteY1" fmla="*/ 1891866 h 2156758"/>
              <a:gd name="connsiteX2" fmla="*/ 7649898 w 12113796"/>
              <a:gd name="connsiteY2" fmla="*/ 1729620 h 2156758"/>
              <a:gd name="connsiteX3" fmla="*/ 12113796 w 12113796"/>
              <a:gd name="connsiteY3" fmla="*/ 0 h 2156758"/>
              <a:gd name="connsiteX4" fmla="*/ 7900072 w 12113796"/>
              <a:gd name="connsiteY4" fmla="*/ 2156758 h 2156758"/>
              <a:gd name="connsiteX0" fmla="*/ 7900072 w 12174272"/>
              <a:gd name="connsiteY0" fmla="*/ 2096281 h 2096281"/>
              <a:gd name="connsiteX1" fmla="*/ 0 w 12174272"/>
              <a:gd name="connsiteY1" fmla="*/ 1831389 h 2096281"/>
              <a:gd name="connsiteX2" fmla="*/ 7649898 w 12174272"/>
              <a:gd name="connsiteY2" fmla="*/ 1669143 h 2096281"/>
              <a:gd name="connsiteX3" fmla="*/ 12174272 w 12174272"/>
              <a:gd name="connsiteY3" fmla="*/ 0 h 2096281"/>
              <a:gd name="connsiteX4" fmla="*/ 7900072 w 12174272"/>
              <a:gd name="connsiteY4" fmla="*/ 2096281 h 2096281"/>
              <a:gd name="connsiteX0" fmla="*/ 7948453 w 12222653"/>
              <a:gd name="connsiteY0" fmla="*/ 2096281 h 2096281"/>
              <a:gd name="connsiteX1" fmla="*/ 0 w 12222653"/>
              <a:gd name="connsiteY1" fmla="*/ 1855580 h 2096281"/>
              <a:gd name="connsiteX2" fmla="*/ 7698279 w 12222653"/>
              <a:gd name="connsiteY2" fmla="*/ 1669143 h 2096281"/>
              <a:gd name="connsiteX3" fmla="*/ 12222653 w 12222653"/>
              <a:gd name="connsiteY3" fmla="*/ 0 h 2096281"/>
              <a:gd name="connsiteX4" fmla="*/ 7948453 w 12222653"/>
              <a:gd name="connsiteY4" fmla="*/ 2096281 h 2096281"/>
              <a:gd name="connsiteX0" fmla="*/ 7948453 w 12222653"/>
              <a:gd name="connsiteY0" fmla="*/ 2096281 h 2096281"/>
              <a:gd name="connsiteX1" fmla="*/ 0 w 12222653"/>
              <a:gd name="connsiteY1" fmla="*/ 1855580 h 2096281"/>
              <a:gd name="connsiteX2" fmla="*/ 1390937 w 12222653"/>
              <a:gd name="connsiteY2" fmla="*/ 1802884 h 2096281"/>
              <a:gd name="connsiteX3" fmla="*/ 7698279 w 12222653"/>
              <a:gd name="connsiteY3" fmla="*/ 1669143 h 2096281"/>
              <a:gd name="connsiteX4" fmla="*/ 12222653 w 12222653"/>
              <a:gd name="connsiteY4" fmla="*/ 0 h 2096281"/>
              <a:gd name="connsiteX5" fmla="*/ 7948453 w 12222653"/>
              <a:gd name="connsiteY5" fmla="*/ 2096281 h 2096281"/>
              <a:gd name="connsiteX0" fmla="*/ 7948453 w 12222653"/>
              <a:gd name="connsiteY0" fmla="*/ 2096281 h 2096281"/>
              <a:gd name="connsiteX1" fmla="*/ 0 w 12222653"/>
              <a:gd name="connsiteY1" fmla="*/ 1855580 h 2096281"/>
              <a:gd name="connsiteX2" fmla="*/ 96762 w 12222653"/>
              <a:gd name="connsiteY2" fmla="*/ 1814979 h 2096281"/>
              <a:gd name="connsiteX3" fmla="*/ 7698279 w 12222653"/>
              <a:gd name="connsiteY3" fmla="*/ 1669143 h 2096281"/>
              <a:gd name="connsiteX4" fmla="*/ 12222653 w 12222653"/>
              <a:gd name="connsiteY4" fmla="*/ 0 h 2096281"/>
              <a:gd name="connsiteX5" fmla="*/ 7948453 w 12222653"/>
              <a:gd name="connsiteY5" fmla="*/ 2096281 h 2096281"/>
              <a:gd name="connsiteX0" fmla="*/ 7863790 w 12222653"/>
              <a:gd name="connsiteY0" fmla="*/ 1895198 h 1895198"/>
              <a:gd name="connsiteX1" fmla="*/ 0 w 12222653"/>
              <a:gd name="connsiteY1" fmla="*/ 1855580 h 1895198"/>
              <a:gd name="connsiteX2" fmla="*/ 96762 w 12222653"/>
              <a:gd name="connsiteY2" fmla="*/ 1814979 h 1895198"/>
              <a:gd name="connsiteX3" fmla="*/ 7698279 w 12222653"/>
              <a:gd name="connsiteY3" fmla="*/ 1669143 h 1895198"/>
              <a:gd name="connsiteX4" fmla="*/ 12222653 w 12222653"/>
              <a:gd name="connsiteY4" fmla="*/ 0 h 1895198"/>
              <a:gd name="connsiteX5" fmla="*/ 7863790 w 12222653"/>
              <a:gd name="connsiteY5" fmla="*/ 1895198 h 1895198"/>
              <a:gd name="connsiteX0" fmla="*/ 7863790 w 12222653"/>
              <a:gd name="connsiteY0" fmla="*/ 1895198 h 1895198"/>
              <a:gd name="connsiteX1" fmla="*/ 0 w 12222653"/>
              <a:gd name="connsiteY1" fmla="*/ 1855580 h 1895198"/>
              <a:gd name="connsiteX2" fmla="*/ 96762 w 12222653"/>
              <a:gd name="connsiteY2" fmla="*/ 1814979 h 1895198"/>
              <a:gd name="connsiteX3" fmla="*/ 7751193 w 12222653"/>
              <a:gd name="connsiteY3" fmla="*/ 1700893 h 1895198"/>
              <a:gd name="connsiteX4" fmla="*/ 12222653 w 12222653"/>
              <a:gd name="connsiteY4" fmla="*/ 0 h 1895198"/>
              <a:gd name="connsiteX5" fmla="*/ 7863790 w 12222653"/>
              <a:gd name="connsiteY5" fmla="*/ 1895198 h 1895198"/>
              <a:gd name="connsiteX0" fmla="*/ 7863790 w 12222653"/>
              <a:gd name="connsiteY0" fmla="*/ 1895198 h 1895198"/>
              <a:gd name="connsiteX1" fmla="*/ 0 w 12222653"/>
              <a:gd name="connsiteY1" fmla="*/ 1855580 h 1895198"/>
              <a:gd name="connsiteX2" fmla="*/ 96762 w 12222653"/>
              <a:gd name="connsiteY2" fmla="*/ 1814979 h 1895198"/>
              <a:gd name="connsiteX3" fmla="*/ 7740610 w 12222653"/>
              <a:gd name="connsiteY3" fmla="*/ 1679726 h 1895198"/>
              <a:gd name="connsiteX4" fmla="*/ 12222653 w 12222653"/>
              <a:gd name="connsiteY4" fmla="*/ 0 h 1895198"/>
              <a:gd name="connsiteX5" fmla="*/ 7863790 w 12222653"/>
              <a:gd name="connsiteY5" fmla="*/ 1895198 h 1895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222653" h="1895198">
                <a:moveTo>
                  <a:pt x="7863790" y="1895198"/>
                </a:moveTo>
                <a:lnTo>
                  <a:pt x="0" y="1855580"/>
                </a:lnTo>
                <a:lnTo>
                  <a:pt x="96762" y="1814979"/>
                </a:lnTo>
                <a:lnTo>
                  <a:pt x="7740610" y="1679726"/>
                </a:lnTo>
                <a:lnTo>
                  <a:pt x="12222653" y="0"/>
                </a:lnTo>
                <a:lnTo>
                  <a:pt x="7863790" y="1895198"/>
                </a:lnTo>
                <a:close/>
              </a:path>
            </a:pathLst>
          </a:cu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77" tIns="34289" rIns="68577" bIns="34289" numCol="1" spcCol="0" rtlCol="0" fromWordArt="0" anchor="ctr" anchorCtr="0" forceAA="0" compatLnSpc="1">
            <a:prstTxWarp prst="textNoShape">
              <a:avLst/>
            </a:prstTxWarp>
            <a:noAutofit/>
          </a:bodyPr>
          <a:lstStyle/>
          <a:p>
            <a:pPr algn="ctr" defTabSz="685777" fontAlgn="auto">
              <a:lnSpc>
                <a:spcPct val="90000"/>
              </a:lnSpc>
              <a:spcBef>
                <a:spcPts val="0"/>
              </a:spcBef>
              <a:spcAft>
                <a:spcPts val="0"/>
              </a:spcAft>
            </a:pPr>
            <a:endParaRPr lang="en-US" sz="1400" dirty="0">
              <a:solidFill>
                <a:srgbClr val="FFFFFF"/>
              </a:solidFill>
            </a:endParaRPr>
          </a:p>
        </p:txBody>
      </p:sp>
      <p:sp>
        <p:nvSpPr>
          <p:cNvPr id="14" name="Freeform 13"/>
          <p:cNvSpPr/>
          <p:nvPr userDrawn="1"/>
        </p:nvSpPr>
        <p:spPr>
          <a:xfrm>
            <a:off x="-98078" y="-336162"/>
            <a:ext cx="9341777" cy="1544996"/>
          </a:xfrm>
          <a:custGeom>
            <a:avLst/>
            <a:gdLst>
              <a:gd name="connsiteX0" fmla="*/ 956840 w 7672110"/>
              <a:gd name="connsiteY0" fmla="*/ 400086 h 1339419"/>
              <a:gd name="connsiteX1" fmla="*/ 4244887 w 7672110"/>
              <a:gd name="connsiteY1" fmla="*/ 1339419 h 1339419"/>
              <a:gd name="connsiteX2" fmla="*/ 7672110 w 7672110"/>
              <a:gd name="connsiteY2" fmla="*/ 0 h 1339419"/>
              <a:gd name="connsiteX3" fmla="*/ 0 w 7672110"/>
              <a:gd name="connsiteY3" fmla="*/ 52185 h 1339419"/>
              <a:gd name="connsiteX4" fmla="*/ 956840 w 7672110"/>
              <a:gd name="connsiteY4" fmla="*/ 400086 h 1339419"/>
              <a:gd name="connsiteX0" fmla="*/ 0 w 7672110"/>
              <a:gd name="connsiteY0" fmla="*/ 52185 h 1339419"/>
              <a:gd name="connsiteX1" fmla="*/ 4244887 w 7672110"/>
              <a:gd name="connsiteY1" fmla="*/ 1339419 h 1339419"/>
              <a:gd name="connsiteX2" fmla="*/ 7672110 w 7672110"/>
              <a:gd name="connsiteY2" fmla="*/ 0 h 1339419"/>
              <a:gd name="connsiteX3" fmla="*/ 0 w 7672110"/>
              <a:gd name="connsiteY3" fmla="*/ 52185 h 1339419"/>
              <a:gd name="connsiteX0" fmla="*/ 0 w 7672110"/>
              <a:gd name="connsiteY0" fmla="*/ 52185 h 1008913"/>
              <a:gd name="connsiteX1" fmla="*/ 5549667 w 7672110"/>
              <a:gd name="connsiteY1" fmla="*/ 1008913 h 1008913"/>
              <a:gd name="connsiteX2" fmla="*/ 7672110 w 7672110"/>
              <a:gd name="connsiteY2" fmla="*/ 0 h 1008913"/>
              <a:gd name="connsiteX3" fmla="*/ 0 w 7672110"/>
              <a:gd name="connsiteY3" fmla="*/ 52185 h 1008913"/>
              <a:gd name="connsiteX0" fmla="*/ 0 w 8264769"/>
              <a:gd name="connsiteY0" fmla="*/ 3804 h 960532"/>
              <a:gd name="connsiteX1" fmla="*/ 5549667 w 8264769"/>
              <a:gd name="connsiteY1" fmla="*/ 960532 h 960532"/>
              <a:gd name="connsiteX2" fmla="*/ 8264769 w 8264769"/>
              <a:gd name="connsiteY2" fmla="*/ 0 h 960532"/>
              <a:gd name="connsiteX3" fmla="*/ 0 w 8264769"/>
              <a:gd name="connsiteY3" fmla="*/ 3804 h 960532"/>
              <a:gd name="connsiteX0" fmla="*/ 2674993 w 10939762"/>
              <a:gd name="connsiteY0" fmla="*/ 3804 h 1553199"/>
              <a:gd name="connsiteX1" fmla="*/ 0 w 10939762"/>
              <a:gd name="connsiteY1" fmla="*/ 1553199 h 1553199"/>
              <a:gd name="connsiteX2" fmla="*/ 10939762 w 10939762"/>
              <a:gd name="connsiteY2" fmla="*/ 0 h 1553199"/>
              <a:gd name="connsiteX3" fmla="*/ 2674993 w 10939762"/>
              <a:gd name="connsiteY3" fmla="*/ 3804 h 1553199"/>
              <a:gd name="connsiteX0" fmla="*/ 5348007 w 10939762"/>
              <a:gd name="connsiteY0" fmla="*/ 1237519 h 1553199"/>
              <a:gd name="connsiteX1" fmla="*/ 0 w 10939762"/>
              <a:gd name="connsiteY1" fmla="*/ 1553199 h 1553199"/>
              <a:gd name="connsiteX2" fmla="*/ 10939762 w 10939762"/>
              <a:gd name="connsiteY2" fmla="*/ 0 h 1553199"/>
              <a:gd name="connsiteX3" fmla="*/ 5348007 w 10939762"/>
              <a:gd name="connsiteY3" fmla="*/ 1237519 h 1553199"/>
              <a:gd name="connsiteX0" fmla="*/ 4912584 w 10939762"/>
              <a:gd name="connsiteY0" fmla="*/ 1431043 h 1553199"/>
              <a:gd name="connsiteX1" fmla="*/ 0 w 10939762"/>
              <a:gd name="connsiteY1" fmla="*/ 1553199 h 1553199"/>
              <a:gd name="connsiteX2" fmla="*/ 10939762 w 10939762"/>
              <a:gd name="connsiteY2" fmla="*/ 0 h 1553199"/>
              <a:gd name="connsiteX3" fmla="*/ 4912584 w 10939762"/>
              <a:gd name="connsiteY3" fmla="*/ 1431043 h 1553199"/>
              <a:gd name="connsiteX0" fmla="*/ 4912584 w 6948383"/>
              <a:gd name="connsiteY0" fmla="*/ 1455233 h 1577389"/>
              <a:gd name="connsiteX1" fmla="*/ 0 w 6948383"/>
              <a:gd name="connsiteY1" fmla="*/ 1577389 h 1577389"/>
              <a:gd name="connsiteX2" fmla="*/ 6948383 w 6948383"/>
              <a:gd name="connsiteY2" fmla="*/ 0 h 1577389"/>
              <a:gd name="connsiteX3" fmla="*/ 4912584 w 6948383"/>
              <a:gd name="connsiteY3" fmla="*/ 1455233 h 1577389"/>
              <a:gd name="connsiteX0" fmla="*/ 4912584 w 6948383"/>
              <a:gd name="connsiteY0" fmla="*/ 1455233 h 1577389"/>
              <a:gd name="connsiteX1" fmla="*/ 0 w 6948383"/>
              <a:gd name="connsiteY1" fmla="*/ 1577389 h 1577389"/>
              <a:gd name="connsiteX2" fmla="*/ 6948383 w 6948383"/>
              <a:gd name="connsiteY2" fmla="*/ 0 h 1577389"/>
              <a:gd name="connsiteX3" fmla="*/ 5872731 w 6948383"/>
              <a:gd name="connsiteY3" fmla="*/ 737809 h 1577389"/>
              <a:gd name="connsiteX4" fmla="*/ 4912584 w 6948383"/>
              <a:gd name="connsiteY4" fmla="*/ 1455233 h 1577389"/>
              <a:gd name="connsiteX0" fmla="*/ 4912584 w 11883990"/>
              <a:gd name="connsiteY0" fmla="*/ 1455233 h 1577389"/>
              <a:gd name="connsiteX1" fmla="*/ 0 w 11883990"/>
              <a:gd name="connsiteY1" fmla="*/ 1577389 h 1577389"/>
              <a:gd name="connsiteX2" fmla="*/ 6948383 w 11883990"/>
              <a:gd name="connsiteY2" fmla="*/ 0 h 1577389"/>
              <a:gd name="connsiteX3" fmla="*/ 11883990 w 11883990"/>
              <a:gd name="connsiteY3" fmla="*/ 48380 h 1577389"/>
              <a:gd name="connsiteX4" fmla="*/ 4912584 w 11883990"/>
              <a:gd name="connsiteY4" fmla="*/ 1455233 h 1577389"/>
              <a:gd name="connsiteX0" fmla="*/ 4912584 w 11932370"/>
              <a:gd name="connsiteY0" fmla="*/ 1491519 h 1613675"/>
              <a:gd name="connsiteX1" fmla="*/ 0 w 11932370"/>
              <a:gd name="connsiteY1" fmla="*/ 1613675 h 1613675"/>
              <a:gd name="connsiteX2" fmla="*/ 6948383 w 11932370"/>
              <a:gd name="connsiteY2" fmla="*/ 36286 h 1613675"/>
              <a:gd name="connsiteX3" fmla="*/ 11932370 w 11932370"/>
              <a:gd name="connsiteY3" fmla="*/ 0 h 1613675"/>
              <a:gd name="connsiteX4" fmla="*/ 4912584 w 11932370"/>
              <a:gd name="connsiteY4" fmla="*/ 1491519 h 1613675"/>
              <a:gd name="connsiteX0" fmla="*/ 4912584 w 11932370"/>
              <a:gd name="connsiteY0" fmla="*/ 1491519 h 1613675"/>
              <a:gd name="connsiteX1" fmla="*/ 0 w 11932370"/>
              <a:gd name="connsiteY1" fmla="*/ 1613675 h 1613675"/>
              <a:gd name="connsiteX2" fmla="*/ 7432186 w 11932370"/>
              <a:gd name="connsiteY2" fmla="*/ 435429 h 1613675"/>
              <a:gd name="connsiteX3" fmla="*/ 11932370 w 11932370"/>
              <a:gd name="connsiteY3" fmla="*/ 0 h 1613675"/>
              <a:gd name="connsiteX4" fmla="*/ 4912584 w 11932370"/>
              <a:gd name="connsiteY4" fmla="*/ 1491519 h 1613675"/>
              <a:gd name="connsiteX0" fmla="*/ 4912584 w 11932370"/>
              <a:gd name="connsiteY0" fmla="*/ 1491519 h 1613675"/>
              <a:gd name="connsiteX1" fmla="*/ 0 w 11932370"/>
              <a:gd name="connsiteY1" fmla="*/ 1613675 h 1613675"/>
              <a:gd name="connsiteX2" fmla="*/ 6440389 w 11932370"/>
              <a:gd name="connsiteY2" fmla="*/ 1016000 h 1613675"/>
              <a:gd name="connsiteX3" fmla="*/ 11932370 w 11932370"/>
              <a:gd name="connsiteY3" fmla="*/ 0 h 1613675"/>
              <a:gd name="connsiteX4" fmla="*/ 4912584 w 11932370"/>
              <a:gd name="connsiteY4" fmla="*/ 1491519 h 1613675"/>
              <a:gd name="connsiteX0" fmla="*/ 4912584 w 11932370"/>
              <a:gd name="connsiteY0" fmla="*/ 1491519 h 1613675"/>
              <a:gd name="connsiteX1" fmla="*/ 0 w 11932370"/>
              <a:gd name="connsiteY1" fmla="*/ 1613675 h 1613675"/>
              <a:gd name="connsiteX2" fmla="*/ 7541042 w 11932370"/>
              <a:gd name="connsiteY2" fmla="*/ 677334 h 1613675"/>
              <a:gd name="connsiteX3" fmla="*/ 11932370 w 11932370"/>
              <a:gd name="connsiteY3" fmla="*/ 0 h 1613675"/>
              <a:gd name="connsiteX4" fmla="*/ 4912584 w 11932370"/>
              <a:gd name="connsiteY4" fmla="*/ 1491519 h 1613675"/>
              <a:gd name="connsiteX0" fmla="*/ 5396388 w 11932370"/>
              <a:gd name="connsiteY0" fmla="*/ 1588281 h 1613675"/>
              <a:gd name="connsiteX1" fmla="*/ 0 w 11932370"/>
              <a:gd name="connsiteY1" fmla="*/ 1613675 h 1613675"/>
              <a:gd name="connsiteX2" fmla="*/ 7541042 w 11932370"/>
              <a:gd name="connsiteY2" fmla="*/ 677334 h 1613675"/>
              <a:gd name="connsiteX3" fmla="*/ 11932370 w 11932370"/>
              <a:gd name="connsiteY3" fmla="*/ 0 h 1613675"/>
              <a:gd name="connsiteX4" fmla="*/ 5396388 w 11932370"/>
              <a:gd name="connsiteY4" fmla="*/ 1588281 h 1613675"/>
              <a:gd name="connsiteX0" fmla="*/ 5299627 w 11835609"/>
              <a:gd name="connsiteY0" fmla="*/ 1588281 h 1588281"/>
              <a:gd name="connsiteX1" fmla="*/ 0 w 11835609"/>
              <a:gd name="connsiteY1" fmla="*/ 138056 h 1588281"/>
              <a:gd name="connsiteX2" fmla="*/ 7444281 w 11835609"/>
              <a:gd name="connsiteY2" fmla="*/ 677334 h 1588281"/>
              <a:gd name="connsiteX3" fmla="*/ 11835609 w 11835609"/>
              <a:gd name="connsiteY3" fmla="*/ 0 h 1588281"/>
              <a:gd name="connsiteX4" fmla="*/ 5299627 w 11835609"/>
              <a:gd name="connsiteY4" fmla="*/ 1588281 h 1588281"/>
              <a:gd name="connsiteX0" fmla="*/ 5372198 w 11908180"/>
              <a:gd name="connsiteY0" fmla="*/ 1588281 h 1588281"/>
              <a:gd name="connsiteX1" fmla="*/ 0 w 11908180"/>
              <a:gd name="connsiteY1" fmla="*/ 101770 h 1588281"/>
              <a:gd name="connsiteX2" fmla="*/ 7516852 w 11908180"/>
              <a:gd name="connsiteY2" fmla="*/ 677334 h 1588281"/>
              <a:gd name="connsiteX3" fmla="*/ 11908180 w 11908180"/>
              <a:gd name="connsiteY3" fmla="*/ 0 h 1588281"/>
              <a:gd name="connsiteX4" fmla="*/ 5372198 w 11908180"/>
              <a:gd name="connsiteY4" fmla="*/ 1588281 h 1588281"/>
              <a:gd name="connsiteX0" fmla="*/ 5372198 w 11908180"/>
              <a:gd name="connsiteY0" fmla="*/ 1588281 h 1588281"/>
              <a:gd name="connsiteX1" fmla="*/ 0 w 11908180"/>
              <a:gd name="connsiteY1" fmla="*/ 101770 h 1588281"/>
              <a:gd name="connsiteX2" fmla="*/ 5920301 w 11908180"/>
              <a:gd name="connsiteY2" fmla="*/ 955524 h 1588281"/>
              <a:gd name="connsiteX3" fmla="*/ 11908180 w 11908180"/>
              <a:gd name="connsiteY3" fmla="*/ 0 h 1588281"/>
              <a:gd name="connsiteX4" fmla="*/ 5372198 w 11908180"/>
              <a:gd name="connsiteY4" fmla="*/ 1588281 h 1588281"/>
              <a:gd name="connsiteX0" fmla="*/ 7464648 w 11908180"/>
              <a:gd name="connsiteY0" fmla="*/ 1672947 h 1672947"/>
              <a:gd name="connsiteX1" fmla="*/ 0 w 11908180"/>
              <a:gd name="connsiteY1" fmla="*/ 101770 h 1672947"/>
              <a:gd name="connsiteX2" fmla="*/ 5920301 w 11908180"/>
              <a:gd name="connsiteY2" fmla="*/ 955524 h 1672947"/>
              <a:gd name="connsiteX3" fmla="*/ 11908180 w 11908180"/>
              <a:gd name="connsiteY3" fmla="*/ 0 h 1672947"/>
              <a:gd name="connsiteX4" fmla="*/ 7464648 w 11908180"/>
              <a:gd name="connsiteY4" fmla="*/ 1672947 h 1672947"/>
              <a:gd name="connsiteX0" fmla="*/ 7464648 w 11908180"/>
              <a:gd name="connsiteY0" fmla="*/ 1672947 h 1672947"/>
              <a:gd name="connsiteX1" fmla="*/ 0 w 11908180"/>
              <a:gd name="connsiteY1" fmla="*/ 101770 h 1672947"/>
              <a:gd name="connsiteX2" fmla="*/ 7456377 w 11908180"/>
              <a:gd name="connsiteY2" fmla="*/ 1161143 h 1672947"/>
              <a:gd name="connsiteX3" fmla="*/ 11908180 w 11908180"/>
              <a:gd name="connsiteY3" fmla="*/ 0 h 1672947"/>
              <a:gd name="connsiteX4" fmla="*/ 7464648 w 11908180"/>
              <a:gd name="connsiteY4" fmla="*/ 1672947 h 1672947"/>
              <a:gd name="connsiteX0" fmla="*/ 7464648 w 11908180"/>
              <a:gd name="connsiteY0" fmla="*/ 1672947 h 1672947"/>
              <a:gd name="connsiteX1" fmla="*/ 0 w 11908180"/>
              <a:gd name="connsiteY1" fmla="*/ 101770 h 1672947"/>
              <a:gd name="connsiteX2" fmla="*/ 7420092 w 11908180"/>
              <a:gd name="connsiteY2" fmla="*/ 967620 h 1672947"/>
              <a:gd name="connsiteX3" fmla="*/ 11908180 w 11908180"/>
              <a:gd name="connsiteY3" fmla="*/ 0 h 1672947"/>
              <a:gd name="connsiteX4" fmla="*/ 7464648 w 11908180"/>
              <a:gd name="connsiteY4" fmla="*/ 1672947 h 1672947"/>
              <a:gd name="connsiteX0" fmla="*/ 7500933 w 11944465"/>
              <a:gd name="connsiteY0" fmla="*/ 1672947 h 2242627"/>
              <a:gd name="connsiteX1" fmla="*/ 0 w 11944465"/>
              <a:gd name="connsiteY1" fmla="*/ 2242627 h 2242627"/>
              <a:gd name="connsiteX2" fmla="*/ 7456377 w 11944465"/>
              <a:gd name="connsiteY2" fmla="*/ 967620 h 2242627"/>
              <a:gd name="connsiteX3" fmla="*/ 11944465 w 11944465"/>
              <a:gd name="connsiteY3" fmla="*/ 0 h 2242627"/>
              <a:gd name="connsiteX4" fmla="*/ 7500933 w 11944465"/>
              <a:gd name="connsiteY4" fmla="*/ 1672947 h 2242627"/>
              <a:gd name="connsiteX0" fmla="*/ 7537218 w 11944465"/>
              <a:gd name="connsiteY0" fmla="*/ 2120471 h 2242627"/>
              <a:gd name="connsiteX1" fmla="*/ 0 w 11944465"/>
              <a:gd name="connsiteY1" fmla="*/ 2242627 h 2242627"/>
              <a:gd name="connsiteX2" fmla="*/ 7456377 w 11944465"/>
              <a:gd name="connsiteY2" fmla="*/ 967620 h 2242627"/>
              <a:gd name="connsiteX3" fmla="*/ 11944465 w 11944465"/>
              <a:gd name="connsiteY3" fmla="*/ 0 h 2242627"/>
              <a:gd name="connsiteX4" fmla="*/ 7537218 w 11944465"/>
              <a:gd name="connsiteY4" fmla="*/ 2120471 h 2242627"/>
              <a:gd name="connsiteX0" fmla="*/ 7537218 w 11944465"/>
              <a:gd name="connsiteY0" fmla="*/ 2120471 h 2242627"/>
              <a:gd name="connsiteX1" fmla="*/ 0 w 11944465"/>
              <a:gd name="connsiteY1" fmla="*/ 2242627 h 2242627"/>
              <a:gd name="connsiteX2" fmla="*/ 7468472 w 11944465"/>
              <a:gd name="connsiteY2" fmla="*/ 1693334 h 2242627"/>
              <a:gd name="connsiteX3" fmla="*/ 11944465 w 11944465"/>
              <a:gd name="connsiteY3" fmla="*/ 0 h 2242627"/>
              <a:gd name="connsiteX4" fmla="*/ 7537218 w 11944465"/>
              <a:gd name="connsiteY4" fmla="*/ 2120471 h 2242627"/>
              <a:gd name="connsiteX0" fmla="*/ 7537218 w 12295223"/>
              <a:gd name="connsiteY0" fmla="*/ 1781804 h 1903960"/>
              <a:gd name="connsiteX1" fmla="*/ 0 w 12295223"/>
              <a:gd name="connsiteY1" fmla="*/ 1903960 h 1903960"/>
              <a:gd name="connsiteX2" fmla="*/ 7468472 w 12295223"/>
              <a:gd name="connsiteY2" fmla="*/ 1354667 h 1903960"/>
              <a:gd name="connsiteX3" fmla="*/ 12295223 w 12295223"/>
              <a:gd name="connsiteY3" fmla="*/ 0 h 1903960"/>
              <a:gd name="connsiteX4" fmla="*/ 7537218 w 12295223"/>
              <a:gd name="connsiteY4" fmla="*/ 1781804 h 1903960"/>
              <a:gd name="connsiteX0" fmla="*/ 7488837 w 12246842"/>
              <a:gd name="connsiteY0" fmla="*/ 1781804 h 1781804"/>
              <a:gd name="connsiteX1" fmla="*/ 0 w 12246842"/>
              <a:gd name="connsiteY1" fmla="*/ 1480627 h 1781804"/>
              <a:gd name="connsiteX2" fmla="*/ 7420091 w 12246842"/>
              <a:gd name="connsiteY2" fmla="*/ 1354667 h 1781804"/>
              <a:gd name="connsiteX3" fmla="*/ 12246842 w 12246842"/>
              <a:gd name="connsiteY3" fmla="*/ 0 h 1781804"/>
              <a:gd name="connsiteX4" fmla="*/ 7488837 w 12246842"/>
              <a:gd name="connsiteY4" fmla="*/ 1781804 h 1781804"/>
              <a:gd name="connsiteX0" fmla="*/ 7537218 w 12295223"/>
              <a:gd name="connsiteY0" fmla="*/ 1781804 h 1781804"/>
              <a:gd name="connsiteX1" fmla="*/ 0 w 12295223"/>
              <a:gd name="connsiteY1" fmla="*/ 1516913 h 1781804"/>
              <a:gd name="connsiteX2" fmla="*/ 7468472 w 12295223"/>
              <a:gd name="connsiteY2" fmla="*/ 1354667 h 1781804"/>
              <a:gd name="connsiteX3" fmla="*/ 12295223 w 12295223"/>
              <a:gd name="connsiteY3" fmla="*/ 0 h 1781804"/>
              <a:gd name="connsiteX4" fmla="*/ 7537218 w 12295223"/>
              <a:gd name="connsiteY4" fmla="*/ 1781804 h 1781804"/>
              <a:gd name="connsiteX0" fmla="*/ 7996832 w 12295223"/>
              <a:gd name="connsiteY0" fmla="*/ 1733423 h 1733423"/>
              <a:gd name="connsiteX1" fmla="*/ 0 w 12295223"/>
              <a:gd name="connsiteY1" fmla="*/ 1516913 h 1733423"/>
              <a:gd name="connsiteX2" fmla="*/ 7468472 w 12295223"/>
              <a:gd name="connsiteY2" fmla="*/ 1354667 h 1733423"/>
              <a:gd name="connsiteX3" fmla="*/ 12295223 w 12295223"/>
              <a:gd name="connsiteY3" fmla="*/ 0 h 1733423"/>
              <a:gd name="connsiteX4" fmla="*/ 7996832 w 12295223"/>
              <a:gd name="connsiteY4" fmla="*/ 1733423 h 1733423"/>
              <a:gd name="connsiteX0" fmla="*/ 7561409 w 12295223"/>
              <a:gd name="connsiteY0" fmla="*/ 1757614 h 1757614"/>
              <a:gd name="connsiteX1" fmla="*/ 0 w 12295223"/>
              <a:gd name="connsiteY1" fmla="*/ 1516913 h 1757614"/>
              <a:gd name="connsiteX2" fmla="*/ 7468472 w 12295223"/>
              <a:gd name="connsiteY2" fmla="*/ 1354667 h 1757614"/>
              <a:gd name="connsiteX3" fmla="*/ 12295223 w 12295223"/>
              <a:gd name="connsiteY3" fmla="*/ 0 h 1757614"/>
              <a:gd name="connsiteX4" fmla="*/ 7561409 w 12295223"/>
              <a:gd name="connsiteY4" fmla="*/ 1757614 h 1757614"/>
              <a:gd name="connsiteX0" fmla="*/ 7900072 w 12295223"/>
              <a:gd name="connsiteY0" fmla="*/ 1781805 h 1781805"/>
              <a:gd name="connsiteX1" fmla="*/ 0 w 12295223"/>
              <a:gd name="connsiteY1" fmla="*/ 1516913 h 1781805"/>
              <a:gd name="connsiteX2" fmla="*/ 7468472 w 12295223"/>
              <a:gd name="connsiteY2" fmla="*/ 1354667 h 1781805"/>
              <a:gd name="connsiteX3" fmla="*/ 12295223 w 12295223"/>
              <a:gd name="connsiteY3" fmla="*/ 0 h 1781805"/>
              <a:gd name="connsiteX4" fmla="*/ 7900072 w 12295223"/>
              <a:gd name="connsiteY4" fmla="*/ 1781805 h 1781805"/>
              <a:gd name="connsiteX0" fmla="*/ 7900072 w 12295223"/>
              <a:gd name="connsiteY0" fmla="*/ 1781805 h 1781805"/>
              <a:gd name="connsiteX1" fmla="*/ 0 w 12295223"/>
              <a:gd name="connsiteY1" fmla="*/ 1516913 h 1781805"/>
              <a:gd name="connsiteX2" fmla="*/ 7649898 w 12295223"/>
              <a:gd name="connsiteY2" fmla="*/ 1354667 h 1781805"/>
              <a:gd name="connsiteX3" fmla="*/ 12295223 w 12295223"/>
              <a:gd name="connsiteY3" fmla="*/ 0 h 1781805"/>
              <a:gd name="connsiteX4" fmla="*/ 7900072 w 12295223"/>
              <a:gd name="connsiteY4" fmla="*/ 1781805 h 1781805"/>
              <a:gd name="connsiteX0" fmla="*/ 7900072 w 12295223"/>
              <a:gd name="connsiteY0" fmla="*/ 1854377 h 1854377"/>
              <a:gd name="connsiteX1" fmla="*/ 0 w 12295223"/>
              <a:gd name="connsiteY1" fmla="*/ 1589485 h 1854377"/>
              <a:gd name="connsiteX2" fmla="*/ 7649898 w 12295223"/>
              <a:gd name="connsiteY2" fmla="*/ 1427239 h 1854377"/>
              <a:gd name="connsiteX3" fmla="*/ 12295223 w 12295223"/>
              <a:gd name="connsiteY3" fmla="*/ 0 h 1854377"/>
              <a:gd name="connsiteX4" fmla="*/ 7900072 w 12295223"/>
              <a:gd name="connsiteY4" fmla="*/ 1854377 h 1854377"/>
              <a:gd name="connsiteX0" fmla="*/ 7900072 w 12295223"/>
              <a:gd name="connsiteY0" fmla="*/ 1854377 h 1854377"/>
              <a:gd name="connsiteX1" fmla="*/ 0 w 12295223"/>
              <a:gd name="connsiteY1" fmla="*/ 1589485 h 1854377"/>
              <a:gd name="connsiteX2" fmla="*/ 7734564 w 12295223"/>
              <a:gd name="connsiteY2" fmla="*/ 1608667 h 1854377"/>
              <a:gd name="connsiteX3" fmla="*/ 12295223 w 12295223"/>
              <a:gd name="connsiteY3" fmla="*/ 0 h 1854377"/>
              <a:gd name="connsiteX4" fmla="*/ 7900072 w 12295223"/>
              <a:gd name="connsiteY4" fmla="*/ 1854377 h 1854377"/>
              <a:gd name="connsiteX0" fmla="*/ 7900072 w 12283128"/>
              <a:gd name="connsiteY0" fmla="*/ 1975329 h 1975329"/>
              <a:gd name="connsiteX1" fmla="*/ 0 w 12283128"/>
              <a:gd name="connsiteY1" fmla="*/ 1710437 h 1975329"/>
              <a:gd name="connsiteX2" fmla="*/ 7734564 w 12283128"/>
              <a:gd name="connsiteY2" fmla="*/ 1729619 h 1975329"/>
              <a:gd name="connsiteX3" fmla="*/ 12283128 w 12283128"/>
              <a:gd name="connsiteY3" fmla="*/ 0 h 1975329"/>
              <a:gd name="connsiteX4" fmla="*/ 7900072 w 12283128"/>
              <a:gd name="connsiteY4" fmla="*/ 1975329 h 1975329"/>
              <a:gd name="connsiteX0" fmla="*/ 8081498 w 12464554"/>
              <a:gd name="connsiteY0" fmla="*/ 1975329 h 1975329"/>
              <a:gd name="connsiteX1" fmla="*/ 0 w 12464554"/>
              <a:gd name="connsiteY1" fmla="*/ 1649961 h 1975329"/>
              <a:gd name="connsiteX2" fmla="*/ 7915990 w 12464554"/>
              <a:gd name="connsiteY2" fmla="*/ 1729619 h 1975329"/>
              <a:gd name="connsiteX3" fmla="*/ 12464554 w 12464554"/>
              <a:gd name="connsiteY3" fmla="*/ 0 h 1975329"/>
              <a:gd name="connsiteX4" fmla="*/ 8081498 w 12464554"/>
              <a:gd name="connsiteY4" fmla="*/ 1975329 h 1975329"/>
              <a:gd name="connsiteX0" fmla="*/ 8081498 w 12452459"/>
              <a:gd name="connsiteY0" fmla="*/ 2229329 h 2229329"/>
              <a:gd name="connsiteX1" fmla="*/ 0 w 12452459"/>
              <a:gd name="connsiteY1" fmla="*/ 1903961 h 2229329"/>
              <a:gd name="connsiteX2" fmla="*/ 7915990 w 12452459"/>
              <a:gd name="connsiteY2" fmla="*/ 1983619 h 2229329"/>
              <a:gd name="connsiteX3" fmla="*/ 12452459 w 12452459"/>
              <a:gd name="connsiteY3" fmla="*/ 0 h 2229329"/>
              <a:gd name="connsiteX4" fmla="*/ 8081498 w 12452459"/>
              <a:gd name="connsiteY4" fmla="*/ 2229329 h 2229329"/>
              <a:gd name="connsiteX0" fmla="*/ 7996835 w 12452459"/>
              <a:gd name="connsiteY0" fmla="*/ 2102329 h 2102329"/>
              <a:gd name="connsiteX1" fmla="*/ 0 w 12452459"/>
              <a:gd name="connsiteY1" fmla="*/ 1903961 h 2102329"/>
              <a:gd name="connsiteX2" fmla="*/ 7915990 w 12452459"/>
              <a:gd name="connsiteY2" fmla="*/ 1983619 h 2102329"/>
              <a:gd name="connsiteX3" fmla="*/ 12452459 w 12452459"/>
              <a:gd name="connsiteY3" fmla="*/ 0 h 2102329"/>
              <a:gd name="connsiteX4" fmla="*/ 7996835 w 12452459"/>
              <a:gd name="connsiteY4" fmla="*/ 2102329 h 2102329"/>
              <a:gd name="connsiteX0" fmla="*/ 7996835 w 12452459"/>
              <a:gd name="connsiteY0" fmla="*/ 2102329 h 2102329"/>
              <a:gd name="connsiteX1" fmla="*/ 0 w 12452459"/>
              <a:gd name="connsiteY1" fmla="*/ 1903961 h 2102329"/>
              <a:gd name="connsiteX2" fmla="*/ 7863076 w 12452459"/>
              <a:gd name="connsiteY2" fmla="*/ 1824869 h 2102329"/>
              <a:gd name="connsiteX3" fmla="*/ 12452459 w 12452459"/>
              <a:gd name="connsiteY3" fmla="*/ 0 h 2102329"/>
              <a:gd name="connsiteX4" fmla="*/ 7996835 w 12452459"/>
              <a:gd name="connsiteY4" fmla="*/ 2102329 h 2102329"/>
              <a:gd name="connsiteX0" fmla="*/ 8007418 w 12452459"/>
              <a:gd name="connsiteY0" fmla="*/ 2059995 h 2059995"/>
              <a:gd name="connsiteX1" fmla="*/ 0 w 12452459"/>
              <a:gd name="connsiteY1" fmla="*/ 1903961 h 2059995"/>
              <a:gd name="connsiteX2" fmla="*/ 7863076 w 12452459"/>
              <a:gd name="connsiteY2" fmla="*/ 1824869 h 2059995"/>
              <a:gd name="connsiteX3" fmla="*/ 12452459 w 12452459"/>
              <a:gd name="connsiteY3" fmla="*/ 0 h 2059995"/>
              <a:gd name="connsiteX4" fmla="*/ 8007418 w 12452459"/>
              <a:gd name="connsiteY4" fmla="*/ 2059995 h 2059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52459" h="2059995">
                <a:moveTo>
                  <a:pt x="8007418" y="2059995"/>
                </a:moveTo>
                <a:lnTo>
                  <a:pt x="0" y="1903961"/>
                </a:lnTo>
                <a:lnTo>
                  <a:pt x="7863076" y="1824869"/>
                </a:lnTo>
                <a:lnTo>
                  <a:pt x="12452459" y="0"/>
                </a:lnTo>
                <a:lnTo>
                  <a:pt x="8007418" y="2059995"/>
                </a:lnTo>
                <a:close/>
              </a:path>
            </a:pathLst>
          </a:custGeom>
          <a:solidFill>
            <a:schemeClr val="bg2">
              <a:lumMod val="2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77" tIns="34289" rIns="68577" bIns="34289" numCol="1" spcCol="0" rtlCol="0" fromWordArt="0" anchor="ctr" anchorCtr="0" forceAA="0" compatLnSpc="1">
            <a:prstTxWarp prst="textNoShape">
              <a:avLst/>
            </a:prstTxWarp>
            <a:noAutofit/>
          </a:bodyPr>
          <a:lstStyle/>
          <a:p>
            <a:pPr algn="ctr" defTabSz="685777" fontAlgn="auto">
              <a:lnSpc>
                <a:spcPct val="90000"/>
              </a:lnSpc>
              <a:spcBef>
                <a:spcPts val="0"/>
              </a:spcBef>
              <a:spcAft>
                <a:spcPts val="0"/>
              </a:spcAft>
            </a:pPr>
            <a:endParaRPr lang="en-US" sz="1400" dirty="0">
              <a:solidFill>
                <a:srgbClr val="FFFFFF"/>
              </a:solidFill>
            </a:endParaRPr>
          </a:p>
        </p:txBody>
      </p:sp>
      <p:sp>
        <p:nvSpPr>
          <p:cNvPr id="2" name="Title 1"/>
          <p:cNvSpPr>
            <a:spLocks noGrp="1"/>
          </p:cNvSpPr>
          <p:nvPr>
            <p:ph type="title"/>
          </p:nvPr>
        </p:nvSpPr>
        <p:spPr/>
        <p:txBody>
          <a:bodyPr/>
          <a:lstStyle/>
          <a:p>
            <a:r>
              <a:rPr lang="en-US" smtClean="0"/>
              <a:t>Click to edit Master title style</a:t>
            </a:r>
            <a:endParaRPr lang="en-US"/>
          </a:p>
        </p:txBody>
      </p:sp>
      <p:grpSp>
        <p:nvGrpSpPr>
          <p:cNvPr id="3" name="Group 5"/>
          <p:cNvGrpSpPr/>
          <p:nvPr userDrawn="1"/>
        </p:nvGrpSpPr>
        <p:grpSpPr>
          <a:xfrm>
            <a:off x="0" y="0"/>
            <a:ext cx="9144430" cy="5143500"/>
            <a:chOff x="0" y="0"/>
            <a:chExt cx="12189398" cy="6858000"/>
          </a:xfrm>
          <a:solidFill>
            <a:srgbClr val="D8E1E6"/>
          </a:solidFill>
        </p:grpSpPr>
        <p:sp>
          <p:nvSpPr>
            <p:cNvPr id="7" name="Rectangle 6"/>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77" fontAlgn="auto">
                <a:spcBef>
                  <a:spcPts val="0"/>
                </a:spcBef>
                <a:spcAft>
                  <a:spcPts val="0"/>
                </a:spcAft>
              </a:pPr>
              <a:endParaRPr sz="1400" dirty="0">
                <a:solidFill>
                  <a:srgbClr val="FFFFFF"/>
                </a:solidFill>
              </a:endParaRPr>
            </a:p>
          </p:txBody>
        </p:sp>
        <p:sp>
          <p:nvSpPr>
            <p:cNvPr id="8" name="Rectangle 7"/>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77" fontAlgn="auto">
                <a:spcBef>
                  <a:spcPts val="0"/>
                </a:spcBef>
                <a:spcAft>
                  <a:spcPts val="0"/>
                </a:spcAft>
              </a:pPr>
              <a:endParaRPr sz="1400" dirty="0">
                <a:solidFill>
                  <a:srgbClr val="FFFFFF"/>
                </a:solidFill>
              </a:endParaRPr>
            </a:p>
          </p:txBody>
        </p:sp>
        <p:sp>
          <p:nvSpPr>
            <p:cNvPr id="9" name="Rectangle 8"/>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77" fontAlgn="auto">
                <a:spcBef>
                  <a:spcPts val="0"/>
                </a:spcBef>
                <a:spcAft>
                  <a:spcPts val="0"/>
                </a:spcAft>
              </a:pPr>
              <a:endParaRPr sz="1400" dirty="0">
                <a:solidFill>
                  <a:srgbClr val="FFFFFF"/>
                </a:solidFill>
              </a:endParaRPr>
            </a:p>
          </p:txBody>
        </p:sp>
        <p:sp>
          <p:nvSpPr>
            <p:cNvPr id="10" name="Rectangle 9"/>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77" fontAlgn="auto">
                <a:spcBef>
                  <a:spcPts val="0"/>
                </a:spcBef>
                <a:spcAft>
                  <a:spcPts val="0"/>
                </a:spcAft>
              </a:pPr>
              <a:endParaRPr sz="1400" dirty="0">
                <a:solidFill>
                  <a:srgbClr val="FFFFFF"/>
                </a:solidFill>
              </a:endParaRPr>
            </a:p>
          </p:txBody>
        </p:sp>
      </p:grpSp>
      <p:sp>
        <p:nvSpPr>
          <p:cNvPr id="11" name="TextBox 10"/>
          <p:cNvSpPr txBox="1"/>
          <p:nvPr userDrawn="1"/>
        </p:nvSpPr>
        <p:spPr>
          <a:xfrm>
            <a:off x="3951894" y="4917186"/>
            <a:ext cx="2400925" cy="137160"/>
          </a:xfrm>
          <a:prstGeom prst="rect">
            <a:avLst/>
          </a:prstGeom>
          <a:noFill/>
        </p:spPr>
        <p:txBody>
          <a:bodyPr vert="horz" wrap="none" lIns="0" tIns="0" rIns="0" bIns="0" rtlCol="0" anchor="ctr" anchorCtr="0">
            <a:noAutofit/>
          </a:bodyPr>
          <a:lstStyle/>
          <a:p>
            <a:pPr algn="r" defTabSz="685777" fontAlgn="auto">
              <a:spcBef>
                <a:spcPts val="0"/>
              </a:spcBef>
              <a:spcAft>
                <a:spcPts val="0"/>
              </a:spcAft>
            </a:pPr>
            <a:r>
              <a:rPr sz="600" dirty="0">
                <a:solidFill>
                  <a:srgbClr val="58595B"/>
                </a:solidFill>
                <a:latin typeface="Calibri"/>
                <a:ea typeface="+mn-ea"/>
              </a:rPr>
              <a:t>Copyright © </a:t>
            </a:r>
            <a:r>
              <a:rPr lang="en-US" sz="600" dirty="0" smtClean="0">
                <a:solidFill>
                  <a:srgbClr val="58595B"/>
                </a:solidFill>
                <a:latin typeface="Calibri"/>
                <a:ea typeface="+mn-ea"/>
              </a:rPr>
              <a:t>2017,</a:t>
            </a:r>
            <a:r>
              <a:rPr sz="600" dirty="0" smtClean="0">
                <a:solidFill>
                  <a:srgbClr val="58595B"/>
                </a:solidFill>
                <a:latin typeface="Calibri"/>
                <a:ea typeface="+mn-ea"/>
              </a:rPr>
              <a:t> </a:t>
            </a:r>
            <a:r>
              <a:rPr sz="600" dirty="0">
                <a:solidFill>
                  <a:srgbClr val="58595B"/>
                </a:solidFill>
                <a:latin typeface="Calibri"/>
                <a:ea typeface="+mn-ea"/>
              </a:rPr>
              <a:t>Oracle and/or its affiliates. All rights reserved.  </a:t>
            </a:r>
          </a:p>
        </p:txBody>
      </p:sp>
      <p:pic>
        <p:nvPicPr>
          <p:cNvPr id="12" name="Picture 11" descr="Oracle logo in white on red staging background"/>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97868" y="4697730"/>
            <a:ext cx="1219171" cy="445770"/>
          </a:xfrm>
          <a:prstGeom prst="rect">
            <a:avLst/>
          </a:prstGeom>
        </p:spPr>
      </p:pic>
    </p:spTree>
    <p:extLst>
      <p:ext uri="{BB962C8B-B14F-4D97-AF65-F5344CB8AC3E}">
        <p14:creationId xmlns:p14="http://schemas.microsoft.com/office/powerpoint/2010/main" val="3052777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slideLayout" Target="../slideLayouts/slideLayout34.xml"/><Relationship Id="rId18" Type="http://schemas.openxmlformats.org/officeDocument/2006/relationships/slideLayout" Target="../slideLayouts/slideLayout39.xml"/><Relationship Id="rId26" Type="http://schemas.openxmlformats.org/officeDocument/2006/relationships/slideLayout" Target="../slideLayouts/slideLayout47.xml"/><Relationship Id="rId39" Type="http://schemas.openxmlformats.org/officeDocument/2006/relationships/slideLayout" Target="../slideLayouts/slideLayout60.xml"/><Relationship Id="rId3" Type="http://schemas.openxmlformats.org/officeDocument/2006/relationships/slideLayout" Target="../slideLayouts/slideLayout24.xml"/><Relationship Id="rId21" Type="http://schemas.openxmlformats.org/officeDocument/2006/relationships/slideLayout" Target="../slideLayouts/slideLayout42.xml"/><Relationship Id="rId34" Type="http://schemas.openxmlformats.org/officeDocument/2006/relationships/slideLayout" Target="../slideLayouts/slideLayout55.xml"/><Relationship Id="rId42" Type="http://schemas.openxmlformats.org/officeDocument/2006/relationships/slideLayout" Target="../slideLayouts/slideLayout63.xml"/><Relationship Id="rId47" Type="http://schemas.openxmlformats.org/officeDocument/2006/relationships/image" Target="../media/image16.png"/><Relationship Id="rId7" Type="http://schemas.openxmlformats.org/officeDocument/2006/relationships/slideLayout" Target="../slideLayouts/slideLayout28.xml"/><Relationship Id="rId12" Type="http://schemas.openxmlformats.org/officeDocument/2006/relationships/slideLayout" Target="../slideLayouts/slideLayout33.xml"/><Relationship Id="rId17" Type="http://schemas.openxmlformats.org/officeDocument/2006/relationships/slideLayout" Target="../slideLayouts/slideLayout38.xml"/><Relationship Id="rId25" Type="http://schemas.openxmlformats.org/officeDocument/2006/relationships/slideLayout" Target="../slideLayouts/slideLayout46.xml"/><Relationship Id="rId33" Type="http://schemas.openxmlformats.org/officeDocument/2006/relationships/slideLayout" Target="../slideLayouts/slideLayout54.xml"/><Relationship Id="rId38" Type="http://schemas.openxmlformats.org/officeDocument/2006/relationships/slideLayout" Target="../slideLayouts/slideLayout59.xml"/><Relationship Id="rId46" Type="http://schemas.openxmlformats.org/officeDocument/2006/relationships/theme" Target="../theme/theme2.xml"/><Relationship Id="rId2" Type="http://schemas.openxmlformats.org/officeDocument/2006/relationships/slideLayout" Target="../slideLayouts/slideLayout23.xml"/><Relationship Id="rId16" Type="http://schemas.openxmlformats.org/officeDocument/2006/relationships/slideLayout" Target="../slideLayouts/slideLayout37.xml"/><Relationship Id="rId20" Type="http://schemas.openxmlformats.org/officeDocument/2006/relationships/slideLayout" Target="../slideLayouts/slideLayout41.xml"/><Relationship Id="rId29" Type="http://schemas.openxmlformats.org/officeDocument/2006/relationships/slideLayout" Target="../slideLayouts/slideLayout50.xml"/><Relationship Id="rId41" Type="http://schemas.openxmlformats.org/officeDocument/2006/relationships/slideLayout" Target="../slideLayouts/slideLayout62.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24" Type="http://schemas.openxmlformats.org/officeDocument/2006/relationships/slideLayout" Target="../slideLayouts/slideLayout45.xml"/><Relationship Id="rId32" Type="http://schemas.openxmlformats.org/officeDocument/2006/relationships/slideLayout" Target="../slideLayouts/slideLayout53.xml"/><Relationship Id="rId37" Type="http://schemas.openxmlformats.org/officeDocument/2006/relationships/slideLayout" Target="../slideLayouts/slideLayout58.xml"/><Relationship Id="rId40" Type="http://schemas.openxmlformats.org/officeDocument/2006/relationships/slideLayout" Target="../slideLayouts/slideLayout61.xml"/><Relationship Id="rId45" Type="http://schemas.openxmlformats.org/officeDocument/2006/relationships/slideLayout" Target="../slideLayouts/slideLayout66.xml"/><Relationship Id="rId5" Type="http://schemas.openxmlformats.org/officeDocument/2006/relationships/slideLayout" Target="../slideLayouts/slideLayout26.xml"/><Relationship Id="rId15" Type="http://schemas.openxmlformats.org/officeDocument/2006/relationships/slideLayout" Target="../slideLayouts/slideLayout36.xml"/><Relationship Id="rId23" Type="http://schemas.openxmlformats.org/officeDocument/2006/relationships/slideLayout" Target="../slideLayouts/slideLayout44.xml"/><Relationship Id="rId28" Type="http://schemas.openxmlformats.org/officeDocument/2006/relationships/slideLayout" Target="../slideLayouts/slideLayout49.xml"/><Relationship Id="rId36" Type="http://schemas.openxmlformats.org/officeDocument/2006/relationships/slideLayout" Target="../slideLayouts/slideLayout57.xml"/><Relationship Id="rId10" Type="http://schemas.openxmlformats.org/officeDocument/2006/relationships/slideLayout" Target="../slideLayouts/slideLayout31.xml"/><Relationship Id="rId19" Type="http://schemas.openxmlformats.org/officeDocument/2006/relationships/slideLayout" Target="../slideLayouts/slideLayout40.xml"/><Relationship Id="rId31" Type="http://schemas.openxmlformats.org/officeDocument/2006/relationships/slideLayout" Target="../slideLayouts/slideLayout52.xml"/><Relationship Id="rId44" Type="http://schemas.openxmlformats.org/officeDocument/2006/relationships/slideLayout" Target="../slideLayouts/slideLayout65.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slideLayout" Target="../slideLayouts/slideLayout35.xml"/><Relationship Id="rId22" Type="http://schemas.openxmlformats.org/officeDocument/2006/relationships/slideLayout" Target="../slideLayouts/slideLayout43.xml"/><Relationship Id="rId27" Type="http://schemas.openxmlformats.org/officeDocument/2006/relationships/slideLayout" Target="../slideLayouts/slideLayout48.xml"/><Relationship Id="rId30" Type="http://schemas.openxmlformats.org/officeDocument/2006/relationships/slideLayout" Target="../slideLayouts/slideLayout51.xml"/><Relationship Id="rId35" Type="http://schemas.openxmlformats.org/officeDocument/2006/relationships/slideLayout" Target="../slideLayouts/slideLayout56.xml"/><Relationship Id="rId43" Type="http://schemas.openxmlformats.org/officeDocument/2006/relationships/slideLayout" Target="../slideLayouts/slideLayout6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74.xml"/><Relationship Id="rId13" Type="http://schemas.openxmlformats.org/officeDocument/2006/relationships/theme" Target="../theme/theme3.xml"/><Relationship Id="rId3" Type="http://schemas.openxmlformats.org/officeDocument/2006/relationships/slideLayout" Target="../slideLayouts/slideLayout69.xml"/><Relationship Id="rId7" Type="http://schemas.openxmlformats.org/officeDocument/2006/relationships/slideLayout" Target="../slideLayouts/slideLayout73.xml"/><Relationship Id="rId12" Type="http://schemas.openxmlformats.org/officeDocument/2006/relationships/slideLayout" Target="../slideLayouts/slideLayout78.xml"/><Relationship Id="rId2" Type="http://schemas.openxmlformats.org/officeDocument/2006/relationships/slideLayout" Target="../slideLayouts/slideLayout68.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5" Type="http://schemas.openxmlformats.org/officeDocument/2006/relationships/slideLayout" Target="../slideLayouts/slideLayout71.xml"/><Relationship Id="rId10" Type="http://schemas.openxmlformats.org/officeDocument/2006/relationships/slideLayout" Target="../slideLayouts/slideLayout76.xml"/><Relationship Id="rId4" Type="http://schemas.openxmlformats.org/officeDocument/2006/relationships/slideLayout" Target="../slideLayouts/slideLayout70.xml"/><Relationship Id="rId9" Type="http://schemas.openxmlformats.org/officeDocument/2006/relationships/slideLayout" Target="../slideLayouts/slideLayout75.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6.xml"/><Relationship Id="rId13" Type="http://schemas.openxmlformats.org/officeDocument/2006/relationships/slideLayout" Target="../slideLayouts/slideLayout91.xml"/><Relationship Id="rId18" Type="http://schemas.openxmlformats.org/officeDocument/2006/relationships/slideLayout" Target="../slideLayouts/slideLayout96.xml"/><Relationship Id="rId3" Type="http://schemas.openxmlformats.org/officeDocument/2006/relationships/slideLayout" Target="../slideLayouts/slideLayout81.xml"/><Relationship Id="rId21" Type="http://schemas.openxmlformats.org/officeDocument/2006/relationships/image" Target="../media/image1.png"/><Relationship Id="rId7" Type="http://schemas.openxmlformats.org/officeDocument/2006/relationships/slideLayout" Target="../slideLayouts/slideLayout85.xml"/><Relationship Id="rId12" Type="http://schemas.openxmlformats.org/officeDocument/2006/relationships/slideLayout" Target="../slideLayouts/slideLayout90.xml"/><Relationship Id="rId17" Type="http://schemas.openxmlformats.org/officeDocument/2006/relationships/slideLayout" Target="../slideLayouts/slideLayout95.xml"/><Relationship Id="rId2" Type="http://schemas.openxmlformats.org/officeDocument/2006/relationships/slideLayout" Target="../slideLayouts/slideLayout80.xml"/><Relationship Id="rId16" Type="http://schemas.openxmlformats.org/officeDocument/2006/relationships/slideLayout" Target="../slideLayouts/slideLayout94.xml"/><Relationship Id="rId20" Type="http://schemas.openxmlformats.org/officeDocument/2006/relationships/theme" Target="../theme/theme4.xml"/><Relationship Id="rId1" Type="http://schemas.openxmlformats.org/officeDocument/2006/relationships/slideLayout" Target="../slideLayouts/slideLayout79.xml"/><Relationship Id="rId6" Type="http://schemas.openxmlformats.org/officeDocument/2006/relationships/slideLayout" Target="../slideLayouts/slideLayout84.xml"/><Relationship Id="rId11" Type="http://schemas.openxmlformats.org/officeDocument/2006/relationships/slideLayout" Target="../slideLayouts/slideLayout89.xml"/><Relationship Id="rId5" Type="http://schemas.openxmlformats.org/officeDocument/2006/relationships/slideLayout" Target="../slideLayouts/slideLayout83.xml"/><Relationship Id="rId15" Type="http://schemas.openxmlformats.org/officeDocument/2006/relationships/slideLayout" Target="../slideLayouts/slideLayout93.xml"/><Relationship Id="rId10" Type="http://schemas.openxmlformats.org/officeDocument/2006/relationships/slideLayout" Target="../slideLayouts/slideLayout88.xml"/><Relationship Id="rId19" Type="http://schemas.openxmlformats.org/officeDocument/2006/relationships/slideLayout" Target="../slideLayouts/slideLayout97.xml"/><Relationship Id="rId4" Type="http://schemas.openxmlformats.org/officeDocument/2006/relationships/slideLayout" Target="../slideLayouts/slideLayout82.xml"/><Relationship Id="rId9" Type="http://schemas.openxmlformats.org/officeDocument/2006/relationships/slideLayout" Target="../slideLayouts/slideLayout87.xml"/><Relationship Id="rId14" Type="http://schemas.openxmlformats.org/officeDocument/2006/relationships/slideLayout" Target="../slideLayouts/slideLayout9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05.xml"/><Relationship Id="rId13" Type="http://schemas.openxmlformats.org/officeDocument/2006/relationships/slideLayout" Target="../slideLayouts/slideLayout110.xml"/><Relationship Id="rId18" Type="http://schemas.openxmlformats.org/officeDocument/2006/relationships/slideLayout" Target="../slideLayouts/slideLayout115.xml"/><Relationship Id="rId3" Type="http://schemas.openxmlformats.org/officeDocument/2006/relationships/slideLayout" Target="../slideLayouts/slideLayout100.xml"/><Relationship Id="rId21" Type="http://schemas.openxmlformats.org/officeDocument/2006/relationships/image" Target="../media/image1.png"/><Relationship Id="rId7" Type="http://schemas.openxmlformats.org/officeDocument/2006/relationships/slideLayout" Target="../slideLayouts/slideLayout104.xml"/><Relationship Id="rId12" Type="http://schemas.openxmlformats.org/officeDocument/2006/relationships/slideLayout" Target="../slideLayouts/slideLayout109.xml"/><Relationship Id="rId17" Type="http://schemas.openxmlformats.org/officeDocument/2006/relationships/slideLayout" Target="../slideLayouts/slideLayout114.xml"/><Relationship Id="rId2" Type="http://schemas.openxmlformats.org/officeDocument/2006/relationships/slideLayout" Target="../slideLayouts/slideLayout99.xml"/><Relationship Id="rId16" Type="http://schemas.openxmlformats.org/officeDocument/2006/relationships/slideLayout" Target="../slideLayouts/slideLayout113.xml"/><Relationship Id="rId20" Type="http://schemas.openxmlformats.org/officeDocument/2006/relationships/theme" Target="../theme/theme5.xml"/><Relationship Id="rId1" Type="http://schemas.openxmlformats.org/officeDocument/2006/relationships/slideLayout" Target="../slideLayouts/slideLayout98.xml"/><Relationship Id="rId6" Type="http://schemas.openxmlformats.org/officeDocument/2006/relationships/slideLayout" Target="../slideLayouts/slideLayout103.xml"/><Relationship Id="rId11" Type="http://schemas.openxmlformats.org/officeDocument/2006/relationships/slideLayout" Target="../slideLayouts/slideLayout108.xml"/><Relationship Id="rId5" Type="http://schemas.openxmlformats.org/officeDocument/2006/relationships/slideLayout" Target="../slideLayouts/slideLayout102.xml"/><Relationship Id="rId15" Type="http://schemas.openxmlformats.org/officeDocument/2006/relationships/slideLayout" Target="../slideLayouts/slideLayout112.xml"/><Relationship Id="rId10" Type="http://schemas.openxmlformats.org/officeDocument/2006/relationships/slideLayout" Target="../slideLayouts/slideLayout107.xml"/><Relationship Id="rId19" Type="http://schemas.openxmlformats.org/officeDocument/2006/relationships/slideLayout" Target="../slideLayouts/slideLayout116.xml"/><Relationship Id="rId4" Type="http://schemas.openxmlformats.org/officeDocument/2006/relationships/slideLayout" Target="../slideLayouts/slideLayout101.xml"/><Relationship Id="rId9" Type="http://schemas.openxmlformats.org/officeDocument/2006/relationships/slideLayout" Target="../slideLayouts/slideLayout106.xml"/><Relationship Id="rId14" Type="http://schemas.openxmlformats.org/officeDocument/2006/relationships/slideLayout" Target="../slideLayouts/slideLayout111.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24.xml"/><Relationship Id="rId13" Type="http://schemas.openxmlformats.org/officeDocument/2006/relationships/slideLayout" Target="../slideLayouts/slideLayout129.xml"/><Relationship Id="rId18" Type="http://schemas.openxmlformats.org/officeDocument/2006/relationships/slideLayout" Target="../slideLayouts/slideLayout134.xml"/><Relationship Id="rId3" Type="http://schemas.openxmlformats.org/officeDocument/2006/relationships/slideLayout" Target="../slideLayouts/slideLayout119.xml"/><Relationship Id="rId21" Type="http://schemas.openxmlformats.org/officeDocument/2006/relationships/image" Target="../media/image1.png"/><Relationship Id="rId7" Type="http://schemas.openxmlformats.org/officeDocument/2006/relationships/slideLayout" Target="../slideLayouts/slideLayout123.xml"/><Relationship Id="rId12" Type="http://schemas.openxmlformats.org/officeDocument/2006/relationships/slideLayout" Target="../slideLayouts/slideLayout128.xml"/><Relationship Id="rId17" Type="http://schemas.openxmlformats.org/officeDocument/2006/relationships/slideLayout" Target="../slideLayouts/slideLayout133.xml"/><Relationship Id="rId2" Type="http://schemas.openxmlformats.org/officeDocument/2006/relationships/slideLayout" Target="../slideLayouts/slideLayout118.xml"/><Relationship Id="rId16" Type="http://schemas.openxmlformats.org/officeDocument/2006/relationships/slideLayout" Target="../slideLayouts/slideLayout132.xml"/><Relationship Id="rId20" Type="http://schemas.openxmlformats.org/officeDocument/2006/relationships/theme" Target="../theme/theme6.xml"/><Relationship Id="rId1" Type="http://schemas.openxmlformats.org/officeDocument/2006/relationships/slideLayout" Target="../slideLayouts/slideLayout117.xml"/><Relationship Id="rId6" Type="http://schemas.openxmlformats.org/officeDocument/2006/relationships/slideLayout" Target="../slideLayouts/slideLayout122.xml"/><Relationship Id="rId11" Type="http://schemas.openxmlformats.org/officeDocument/2006/relationships/slideLayout" Target="../slideLayouts/slideLayout127.xml"/><Relationship Id="rId5" Type="http://schemas.openxmlformats.org/officeDocument/2006/relationships/slideLayout" Target="../slideLayouts/slideLayout121.xml"/><Relationship Id="rId15" Type="http://schemas.openxmlformats.org/officeDocument/2006/relationships/slideLayout" Target="../slideLayouts/slideLayout131.xml"/><Relationship Id="rId10" Type="http://schemas.openxmlformats.org/officeDocument/2006/relationships/slideLayout" Target="../slideLayouts/slideLayout126.xml"/><Relationship Id="rId19" Type="http://schemas.openxmlformats.org/officeDocument/2006/relationships/slideLayout" Target="../slideLayouts/slideLayout135.xml"/><Relationship Id="rId4" Type="http://schemas.openxmlformats.org/officeDocument/2006/relationships/slideLayout" Target="../slideLayouts/slideLayout120.xml"/><Relationship Id="rId9" Type="http://schemas.openxmlformats.org/officeDocument/2006/relationships/slideLayout" Target="../slideLayouts/slideLayout125.xml"/><Relationship Id="rId14" Type="http://schemas.openxmlformats.org/officeDocument/2006/relationships/slideLayout" Target="../slideLayouts/slideLayout130.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43.xml"/><Relationship Id="rId13" Type="http://schemas.openxmlformats.org/officeDocument/2006/relationships/slideLayout" Target="../slideLayouts/slideLayout148.xml"/><Relationship Id="rId18" Type="http://schemas.openxmlformats.org/officeDocument/2006/relationships/slideLayout" Target="../slideLayouts/slideLayout153.xml"/><Relationship Id="rId26" Type="http://schemas.openxmlformats.org/officeDocument/2006/relationships/slideLayout" Target="../slideLayouts/slideLayout161.xml"/><Relationship Id="rId39" Type="http://schemas.openxmlformats.org/officeDocument/2006/relationships/slideLayout" Target="../slideLayouts/slideLayout174.xml"/><Relationship Id="rId3" Type="http://schemas.openxmlformats.org/officeDocument/2006/relationships/slideLayout" Target="../slideLayouts/slideLayout138.xml"/><Relationship Id="rId21" Type="http://schemas.openxmlformats.org/officeDocument/2006/relationships/slideLayout" Target="../slideLayouts/slideLayout156.xml"/><Relationship Id="rId34" Type="http://schemas.openxmlformats.org/officeDocument/2006/relationships/slideLayout" Target="../slideLayouts/slideLayout169.xml"/><Relationship Id="rId42" Type="http://schemas.openxmlformats.org/officeDocument/2006/relationships/theme" Target="../theme/theme7.xml"/><Relationship Id="rId7" Type="http://schemas.openxmlformats.org/officeDocument/2006/relationships/slideLayout" Target="../slideLayouts/slideLayout142.xml"/><Relationship Id="rId12" Type="http://schemas.openxmlformats.org/officeDocument/2006/relationships/slideLayout" Target="../slideLayouts/slideLayout147.xml"/><Relationship Id="rId17" Type="http://schemas.openxmlformats.org/officeDocument/2006/relationships/slideLayout" Target="../slideLayouts/slideLayout152.xml"/><Relationship Id="rId25" Type="http://schemas.openxmlformats.org/officeDocument/2006/relationships/slideLayout" Target="../slideLayouts/slideLayout160.xml"/><Relationship Id="rId33" Type="http://schemas.openxmlformats.org/officeDocument/2006/relationships/slideLayout" Target="../slideLayouts/slideLayout168.xml"/><Relationship Id="rId38" Type="http://schemas.openxmlformats.org/officeDocument/2006/relationships/slideLayout" Target="../slideLayouts/slideLayout173.xml"/><Relationship Id="rId2" Type="http://schemas.openxmlformats.org/officeDocument/2006/relationships/slideLayout" Target="../slideLayouts/slideLayout137.xml"/><Relationship Id="rId16" Type="http://schemas.openxmlformats.org/officeDocument/2006/relationships/slideLayout" Target="../slideLayouts/slideLayout151.xml"/><Relationship Id="rId20" Type="http://schemas.openxmlformats.org/officeDocument/2006/relationships/slideLayout" Target="../slideLayouts/slideLayout155.xml"/><Relationship Id="rId29" Type="http://schemas.openxmlformats.org/officeDocument/2006/relationships/slideLayout" Target="../slideLayouts/slideLayout164.xml"/><Relationship Id="rId41" Type="http://schemas.openxmlformats.org/officeDocument/2006/relationships/slideLayout" Target="../slideLayouts/slideLayout176.xml"/><Relationship Id="rId1" Type="http://schemas.openxmlformats.org/officeDocument/2006/relationships/slideLayout" Target="../slideLayouts/slideLayout136.xml"/><Relationship Id="rId6" Type="http://schemas.openxmlformats.org/officeDocument/2006/relationships/slideLayout" Target="../slideLayouts/slideLayout141.xml"/><Relationship Id="rId11" Type="http://schemas.openxmlformats.org/officeDocument/2006/relationships/slideLayout" Target="../slideLayouts/slideLayout146.xml"/><Relationship Id="rId24" Type="http://schemas.openxmlformats.org/officeDocument/2006/relationships/slideLayout" Target="../slideLayouts/slideLayout159.xml"/><Relationship Id="rId32" Type="http://schemas.openxmlformats.org/officeDocument/2006/relationships/slideLayout" Target="../slideLayouts/slideLayout167.xml"/><Relationship Id="rId37" Type="http://schemas.openxmlformats.org/officeDocument/2006/relationships/slideLayout" Target="../slideLayouts/slideLayout172.xml"/><Relationship Id="rId40" Type="http://schemas.openxmlformats.org/officeDocument/2006/relationships/slideLayout" Target="../slideLayouts/slideLayout175.xml"/><Relationship Id="rId5" Type="http://schemas.openxmlformats.org/officeDocument/2006/relationships/slideLayout" Target="../slideLayouts/slideLayout140.xml"/><Relationship Id="rId15" Type="http://schemas.openxmlformats.org/officeDocument/2006/relationships/slideLayout" Target="../slideLayouts/slideLayout150.xml"/><Relationship Id="rId23" Type="http://schemas.openxmlformats.org/officeDocument/2006/relationships/slideLayout" Target="../slideLayouts/slideLayout158.xml"/><Relationship Id="rId28" Type="http://schemas.openxmlformats.org/officeDocument/2006/relationships/slideLayout" Target="../slideLayouts/slideLayout163.xml"/><Relationship Id="rId36" Type="http://schemas.openxmlformats.org/officeDocument/2006/relationships/slideLayout" Target="../slideLayouts/slideLayout171.xml"/><Relationship Id="rId10" Type="http://schemas.openxmlformats.org/officeDocument/2006/relationships/slideLayout" Target="../slideLayouts/slideLayout145.xml"/><Relationship Id="rId19" Type="http://schemas.openxmlformats.org/officeDocument/2006/relationships/slideLayout" Target="../slideLayouts/slideLayout154.xml"/><Relationship Id="rId31" Type="http://schemas.openxmlformats.org/officeDocument/2006/relationships/slideLayout" Target="../slideLayouts/slideLayout166.xml"/><Relationship Id="rId4" Type="http://schemas.openxmlformats.org/officeDocument/2006/relationships/slideLayout" Target="../slideLayouts/slideLayout139.xml"/><Relationship Id="rId9" Type="http://schemas.openxmlformats.org/officeDocument/2006/relationships/slideLayout" Target="../slideLayouts/slideLayout144.xml"/><Relationship Id="rId14" Type="http://schemas.openxmlformats.org/officeDocument/2006/relationships/slideLayout" Target="../slideLayouts/slideLayout149.xml"/><Relationship Id="rId22" Type="http://schemas.openxmlformats.org/officeDocument/2006/relationships/slideLayout" Target="../slideLayouts/slideLayout157.xml"/><Relationship Id="rId27" Type="http://schemas.openxmlformats.org/officeDocument/2006/relationships/slideLayout" Target="../slideLayouts/slideLayout162.xml"/><Relationship Id="rId30" Type="http://schemas.openxmlformats.org/officeDocument/2006/relationships/slideLayout" Target="../slideLayouts/slideLayout165.xml"/><Relationship Id="rId35" Type="http://schemas.openxmlformats.org/officeDocument/2006/relationships/slideLayout" Target="../slideLayouts/slideLayout170.xml"/><Relationship Id="rId43"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 name="Group 13"/>
          <p:cNvGrpSpPr/>
          <p:nvPr/>
        </p:nvGrpSpPr>
        <p:grpSpPr>
          <a:xfrm>
            <a:off x="0" y="0"/>
            <a:ext cx="9144430" cy="5143500"/>
            <a:chOff x="0" y="0"/>
            <a:chExt cx="12189398" cy="6858000"/>
          </a:xfrm>
          <a:solidFill>
            <a:srgbClr val="D8E1E6"/>
          </a:solidFill>
        </p:grpSpPr>
        <p:sp>
          <p:nvSpPr>
            <p:cNvPr id="17" name="Rectangle 16"/>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48" fontAlgn="auto">
                <a:spcBef>
                  <a:spcPts val="0"/>
                </a:spcBef>
                <a:spcAft>
                  <a:spcPts val="0"/>
                </a:spcAft>
              </a:pPr>
              <a:endParaRPr sz="1400" dirty="0">
                <a:solidFill>
                  <a:srgbClr val="FFFFFF"/>
                </a:solidFill>
              </a:endParaRPr>
            </a:p>
          </p:txBody>
        </p:sp>
        <p:sp>
          <p:nvSpPr>
            <p:cNvPr id="18" name="Rectangle 17"/>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48" fontAlgn="auto">
                <a:spcBef>
                  <a:spcPts val="0"/>
                </a:spcBef>
                <a:spcAft>
                  <a:spcPts val="0"/>
                </a:spcAft>
              </a:pPr>
              <a:endParaRPr sz="1400" dirty="0">
                <a:solidFill>
                  <a:srgbClr val="FFFFFF"/>
                </a:solidFill>
              </a:endParaRPr>
            </a:p>
          </p:txBody>
        </p:sp>
        <p:sp>
          <p:nvSpPr>
            <p:cNvPr id="19" name="Rectangle 18"/>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48" fontAlgn="auto">
                <a:spcBef>
                  <a:spcPts val="0"/>
                </a:spcBef>
                <a:spcAft>
                  <a:spcPts val="0"/>
                </a:spcAft>
              </a:pPr>
              <a:endParaRPr sz="1400" dirty="0">
                <a:solidFill>
                  <a:srgbClr val="FFFFFF"/>
                </a:solidFill>
              </a:endParaRPr>
            </a:p>
          </p:txBody>
        </p:sp>
        <p:sp>
          <p:nvSpPr>
            <p:cNvPr id="20" name="Rectangle 19"/>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48" fontAlgn="auto">
                <a:spcBef>
                  <a:spcPts val="0"/>
                </a:spcBef>
                <a:spcAft>
                  <a:spcPts val="0"/>
                </a:spcAft>
              </a:pPr>
              <a:endParaRPr sz="1400" dirty="0">
                <a:solidFill>
                  <a:srgbClr val="FFFFFF"/>
                </a:solidFill>
              </a:endParaRPr>
            </a:p>
          </p:txBody>
        </p:sp>
      </p:grpSp>
      <p:sp>
        <p:nvSpPr>
          <p:cNvPr id="2" name="Title Placeholder 1"/>
          <p:cNvSpPr>
            <a:spLocks noGrp="1"/>
          </p:cNvSpPr>
          <p:nvPr>
            <p:ph type="title"/>
          </p:nvPr>
        </p:nvSpPr>
        <p:spPr>
          <a:xfrm>
            <a:off x="398968" y="304800"/>
            <a:ext cx="8346073" cy="666750"/>
          </a:xfrm>
          <a:prstGeom prst="rect">
            <a:avLst/>
          </a:prstGeom>
        </p:spPr>
        <p:txBody>
          <a:bodyPr vert="horz" lIns="0" tIns="0" rIns="0" bIns="0" rtlCol="0" anchor="b">
            <a:noAutofit/>
          </a:bodyPr>
          <a:lstStyle/>
          <a:p>
            <a:r>
              <a:rPr lang="en-US" smtClean="0"/>
              <a:t>Click to edit Master title style</a:t>
            </a:r>
            <a:endParaRPr dirty="0"/>
          </a:p>
        </p:txBody>
      </p:sp>
      <p:sp>
        <p:nvSpPr>
          <p:cNvPr id="3" name="Text Placeholder 2"/>
          <p:cNvSpPr>
            <a:spLocks noGrp="1"/>
          </p:cNvSpPr>
          <p:nvPr>
            <p:ph type="body" idx="1"/>
          </p:nvPr>
        </p:nvSpPr>
        <p:spPr>
          <a:xfrm>
            <a:off x="398469" y="1143001"/>
            <a:ext cx="8347065" cy="3314700"/>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6" name="Slide Number Placeholder 5"/>
          <p:cNvSpPr>
            <a:spLocks noGrp="1"/>
          </p:cNvSpPr>
          <p:nvPr>
            <p:ph type="sldNum" sz="quarter" idx="4"/>
          </p:nvPr>
        </p:nvSpPr>
        <p:spPr>
          <a:xfrm>
            <a:off x="8459212" y="4917186"/>
            <a:ext cx="286320" cy="137160"/>
          </a:xfrm>
          <a:prstGeom prst="rect">
            <a:avLst/>
          </a:prstGeom>
        </p:spPr>
        <p:txBody>
          <a:bodyPr vert="horz" wrap="none" lIns="0" tIns="0" rIns="0" bIns="0" rtlCol="0" anchor="ctr" anchorCtr="0">
            <a:noAutofit/>
          </a:bodyPr>
          <a:lstStyle>
            <a:lvl1pPr algn="r" defTabSz="685748" fontAlgn="auto">
              <a:spcBef>
                <a:spcPts val="0"/>
              </a:spcBef>
              <a:spcAft>
                <a:spcPts val="0"/>
              </a:spcAft>
              <a:defRPr sz="600">
                <a:solidFill>
                  <a:schemeClr val="tx1"/>
                </a:solidFill>
              </a:defRPr>
            </a:lvl1pPr>
          </a:lstStyle>
          <a:p>
            <a:fld id="{C51EAA63-D034-42AE-91FA-B13B9518C7BE}" type="slidenum">
              <a:rPr lang="en-US" smtClean="0">
                <a:solidFill>
                  <a:srgbClr val="58595B"/>
                </a:solidFill>
                <a:latin typeface="Calibri"/>
                <a:ea typeface="+mn-ea"/>
              </a:rPr>
              <a:pPr/>
              <a:t>‹#›</a:t>
            </a:fld>
            <a:endParaRPr lang="en-US" dirty="0">
              <a:solidFill>
                <a:srgbClr val="58595B"/>
              </a:solidFill>
              <a:latin typeface="Calibri"/>
              <a:ea typeface="+mn-ea"/>
            </a:endParaRPr>
          </a:p>
        </p:txBody>
      </p:sp>
      <p:sp>
        <p:nvSpPr>
          <p:cNvPr id="15" name="TextBox 14"/>
          <p:cNvSpPr txBox="1"/>
          <p:nvPr/>
        </p:nvSpPr>
        <p:spPr>
          <a:xfrm>
            <a:off x="3951894" y="4917186"/>
            <a:ext cx="2400925" cy="137160"/>
          </a:xfrm>
          <a:prstGeom prst="rect">
            <a:avLst/>
          </a:prstGeom>
          <a:noFill/>
        </p:spPr>
        <p:txBody>
          <a:bodyPr vert="horz" wrap="none" lIns="0" tIns="0" rIns="0" bIns="0" rtlCol="0" anchor="ctr" anchorCtr="0">
            <a:noAutofit/>
          </a:bodyPr>
          <a:lstStyle/>
          <a:p>
            <a:pPr algn="r" defTabSz="685748" fontAlgn="auto">
              <a:spcBef>
                <a:spcPts val="0"/>
              </a:spcBef>
              <a:spcAft>
                <a:spcPts val="0"/>
              </a:spcAft>
            </a:pPr>
            <a:r>
              <a:rPr sz="600" dirty="0">
                <a:solidFill>
                  <a:srgbClr val="58595B"/>
                </a:solidFill>
                <a:latin typeface="Calibri"/>
                <a:ea typeface="+mn-ea"/>
              </a:rPr>
              <a:t>Copyright © </a:t>
            </a:r>
            <a:r>
              <a:rPr lang="en-US" sz="600" dirty="0" smtClean="0">
                <a:solidFill>
                  <a:srgbClr val="58595B"/>
                </a:solidFill>
                <a:latin typeface="Calibri"/>
                <a:ea typeface="+mn-ea"/>
              </a:rPr>
              <a:t>2017,</a:t>
            </a:r>
            <a:r>
              <a:rPr sz="600" dirty="0" smtClean="0">
                <a:solidFill>
                  <a:srgbClr val="58595B"/>
                </a:solidFill>
                <a:latin typeface="Calibri"/>
                <a:ea typeface="+mn-ea"/>
              </a:rPr>
              <a:t> </a:t>
            </a:r>
            <a:r>
              <a:rPr sz="600" dirty="0">
                <a:solidFill>
                  <a:srgbClr val="58595B"/>
                </a:solidFill>
                <a:latin typeface="Calibri"/>
                <a:ea typeface="+mn-ea"/>
              </a:rPr>
              <a:t>Oracle and/or its affiliates. All rights reserved.  </a:t>
            </a:r>
          </a:p>
        </p:txBody>
      </p:sp>
      <p:pic>
        <p:nvPicPr>
          <p:cNvPr id="16" name="Picture 15" descr="Oracle logo in white on red staging background"/>
          <p:cNvPicPr>
            <a:picLocks noChangeAspect="1"/>
          </p:cNvPicPr>
          <p:nvPr/>
        </p:nvPicPr>
        <p:blipFill>
          <a:blip r:embed="rId23" cstate="screen">
            <a:extLst>
              <a:ext uri="{28A0092B-C50C-407E-A947-70E740481C1C}">
                <a14:useLocalDpi xmlns:a14="http://schemas.microsoft.com/office/drawing/2010/main"/>
              </a:ext>
            </a:extLst>
          </a:blip>
          <a:stretch>
            <a:fillRect/>
          </a:stretch>
        </p:blipFill>
        <p:spPr>
          <a:xfrm>
            <a:off x="397868" y="4697730"/>
            <a:ext cx="1219171" cy="445770"/>
          </a:xfrm>
          <a:prstGeom prst="rect">
            <a:avLst/>
          </a:prstGeom>
        </p:spPr>
      </p:pic>
    </p:spTree>
    <p:extLst>
      <p:ext uri="{BB962C8B-B14F-4D97-AF65-F5344CB8AC3E}">
        <p14:creationId xmlns:p14="http://schemas.microsoft.com/office/powerpoint/2010/main" val="1497166915"/>
      </p:ext>
    </p:extLst>
  </p:cSld>
  <p:clrMap bg1="lt1" tx1="dk1" bg2="lt2" tx2="dk2" accent1="accent1" accent2="accent2" accent3="accent3" accent4="accent4" accent5="accent5" accent6="accent6" hlink="hlink" folHlink="folHlink"/>
  <p:sldLayoutIdLst>
    <p:sldLayoutId id="2147484715" r:id="rId1"/>
    <p:sldLayoutId id="2147484716" r:id="rId2"/>
    <p:sldLayoutId id="2147484717" r:id="rId3"/>
    <p:sldLayoutId id="2147484718" r:id="rId4"/>
    <p:sldLayoutId id="2147484719" r:id="rId5"/>
    <p:sldLayoutId id="2147484720" r:id="rId6"/>
    <p:sldLayoutId id="2147484721" r:id="rId7"/>
    <p:sldLayoutId id="2147484722" r:id="rId8"/>
    <p:sldLayoutId id="2147484723" r:id="rId9"/>
    <p:sldLayoutId id="2147484724" r:id="rId10"/>
    <p:sldLayoutId id="2147484725" r:id="rId11"/>
    <p:sldLayoutId id="2147484726" r:id="rId12"/>
    <p:sldLayoutId id="2147484727" r:id="rId13"/>
    <p:sldLayoutId id="2147484728" r:id="rId14"/>
    <p:sldLayoutId id="2147484729" r:id="rId15"/>
    <p:sldLayoutId id="2147484730" r:id="rId16"/>
    <p:sldLayoutId id="2147484731" r:id="rId17"/>
    <p:sldLayoutId id="2147484732" r:id="rId18"/>
    <p:sldLayoutId id="2147484733" r:id="rId19"/>
    <p:sldLayoutId id="2147484734" r:id="rId20"/>
    <p:sldLayoutId id="2147484736" r:id="rId2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dt="0"/>
  <p:txStyles>
    <p:titleStyle>
      <a:lvl1pPr algn="l" defTabSz="685748" rtl="0" eaLnBrk="1" latinLnBrk="0" hangingPunct="1">
        <a:lnSpc>
          <a:spcPct val="80000"/>
        </a:lnSpc>
        <a:spcBef>
          <a:spcPct val="0"/>
        </a:spcBef>
        <a:buNone/>
        <a:defRPr sz="2700" kern="1200">
          <a:solidFill>
            <a:schemeClr val="tx1"/>
          </a:solidFill>
          <a:latin typeface="+mj-lt"/>
          <a:ea typeface="+mj-ea"/>
          <a:cs typeface="+mj-cs"/>
        </a:defRPr>
      </a:lvl1pPr>
    </p:titleStyle>
    <p:bodyStyle>
      <a:lvl1pPr marL="171438" indent="-171438" algn="l" defTabSz="685748" rtl="0" eaLnBrk="1" latinLnBrk="0" hangingPunct="1">
        <a:lnSpc>
          <a:spcPct val="90000"/>
        </a:lnSpc>
        <a:spcBef>
          <a:spcPts val="900"/>
        </a:spcBef>
        <a:buClr>
          <a:schemeClr val="tx1">
            <a:lumMod val="60000"/>
            <a:lumOff val="40000"/>
          </a:schemeClr>
        </a:buClr>
        <a:buFont typeface="Arial" panose="020B0604020202020204" pitchFamily="34" charset="0"/>
        <a:buChar char="•"/>
        <a:defRPr sz="2100" kern="1200">
          <a:solidFill>
            <a:schemeClr val="tx1"/>
          </a:solidFill>
          <a:latin typeface="+mn-lt"/>
          <a:ea typeface="+mn-ea"/>
          <a:cs typeface="+mn-cs"/>
        </a:defRPr>
      </a:lvl1pPr>
      <a:lvl2pPr marL="377165" indent="-171438" algn="l" defTabSz="685748"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2pPr>
      <a:lvl3pPr marL="548598" indent="-137148" algn="l" defTabSz="685748" rtl="0" eaLnBrk="1" latinLnBrk="0" hangingPunct="1">
        <a:lnSpc>
          <a:spcPct val="90000"/>
        </a:lnSpc>
        <a:spcBef>
          <a:spcPts val="450"/>
        </a:spcBef>
        <a:buClr>
          <a:schemeClr val="tx1">
            <a:lumMod val="60000"/>
            <a:lumOff val="40000"/>
          </a:schemeClr>
        </a:buClr>
        <a:buFont typeface="Arial" panose="020B0604020202020204" pitchFamily="34" charset="0"/>
        <a:buChar char="•"/>
        <a:defRPr sz="1500" kern="1200">
          <a:solidFill>
            <a:schemeClr val="tx1"/>
          </a:solidFill>
          <a:latin typeface="+mn-lt"/>
          <a:ea typeface="+mn-ea"/>
          <a:cs typeface="+mn-cs"/>
        </a:defRPr>
      </a:lvl3pPr>
      <a:lvl4pPr marL="720036" indent="-137148" algn="l" defTabSz="685748" rtl="0" eaLnBrk="1" latinLnBrk="0" hangingPunct="1">
        <a:lnSpc>
          <a:spcPct val="90000"/>
        </a:lnSpc>
        <a:spcBef>
          <a:spcPts val="450"/>
        </a:spcBef>
        <a:buClr>
          <a:schemeClr val="tx1">
            <a:lumMod val="60000"/>
            <a:lumOff val="40000"/>
          </a:schemeClr>
        </a:buClr>
        <a:buFont typeface="Arial" panose="020B0604020202020204" pitchFamily="34" charset="0"/>
        <a:buChar char="–"/>
        <a:defRPr sz="1400" kern="1200">
          <a:solidFill>
            <a:schemeClr val="tx1"/>
          </a:solidFill>
          <a:latin typeface="+mn-lt"/>
          <a:ea typeface="+mn-ea"/>
          <a:cs typeface="+mn-cs"/>
        </a:defRPr>
      </a:lvl4pPr>
      <a:lvl5pPr marL="891474" indent="-137148" algn="l" defTabSz="685748" rtl="0" eaLnBrk="1" latinLnBrk="0" hangingPunct="1">
        <a:lnSpc>
          <a:spcPct val="90000"/>
        </a:lnSpc>
        <a:spcBef>
          <a:spcPts val="450"/>
        </a:spcBef>
        <a:buClr>
          <a:schemeClr val="tx1">
            <a:lumMod val="60000"/>
            <a:lumOff val="40000"/>
          </a:schemeClr>
        </a:buClr>
        <a:buFont typeface="Arial" panose="020B0604020202020204" pitchFamily="34" charset="0"/>
        <a:buChar char="•"/>
        <a:defRPr sz="1200" kern="1200">
          <a:solidFill>
            <a:schemeClr val="tx1"/>
          </a:solidFill>
          <a:latin typeface="+mn-lt"/>
          <a:ea typeface="+mn-ea"/>
          <a:cs typeface="+mn-cs"/>
        </a:defRPr>
      </a:lvl5pPr>
      <a:lvl6pPr marL="1062907" indent="-137148" algn="l" defTabSz="685748" rtl="0" eaLnBrk="1" latinLnBrk="0" hangingPunct="1">
        <a:lnSpc>
          <a:spcPct val="90000"/>
        </a:lnSpc>
        <a:spcBef>
          <a:spcPts val="450"/>
        </a:spcBef>
        <a:buClr>
          <a:schemeClr val="tx1">
            <a:lumMod val="60000"/>
            <a:lumOff val="40000"/>
          </a:schemeClr>
        </a:buClr>
        <a:buFont typeface="Arial" panose="020B0604020202020204" pitchFamily="34" charset="0"/>
        <a:buChar char="–"/>
        <a:defRPr sz="1200" kern="1200">
          <a:solidFill>
            <a:schemeClr val="tx1"/>
          </a:solidFill>
          <a:latin typeface="+mn-lt"/>
          <a:ea typeface="+mn-ea"/>
          <a:cs typeface="+mn-cs"/>
        </a:defRPr>
      </a:lvl6pPr>
      <a:lvl7pPr marL="1234350" indent="-137148" algn="l" defTabSz="685748" rtl="0" eaLnBrk="1" latinLnBrk="0" hangingPunct="1">
        <a:lnSpc>
          <a:spcPct val="90000"/>
        </a:lnSpc>
        <a:spcBef>
          <a:spcPts val="450"/>
        </a:spcBef>
        <a:buClr>
          <a:schemeClr val="tx1">
            <a:lumMod val="60000"/>
            <a:lumOff val="40000"/>
          </a:schemeClr>
        </a:buClr>
        <a:buFont typeface="Arial" panose="020B0604020202020204" pitchFamily="34" charset="0"/>
        <a:buChar char="•"/>
        <a:defRPr sz="1200" kern="1200">
          <a:solidFill>
            <a:schemeClr val="tx1"/>
          </a:solidFill>
          <a:latin typeface="+mn-lt"/>
          <a:ea typeface="+mn-ea"/>
          <a:cs typeface="+mn-cs"/>
        </a:defRPr>
      </a:lvl7pPr>
      <a:lvl8pPr marL="1405784" indent="-137148" algn="l" defTabSz="685748" rtl="0" eaLnBrk="1" latinLnBrk="0" hangingPunct="1">
        <a:lnSpc>
          <a:spcPct val="90000"/>
        </a:lnSpc>
        <a:spcBef>
          <a:spcPts val="450"/>
        </a:spcBef>
        <a:buClr>
          <a:schemeClr val="tx1">
            <a:lumMod val="60000"/>
            <a:lumOff val="40000"/>
          </a:schemeClr>
        </a:buClr>
        <a:buFont typeface="Arial" panose="020B0604020202020204" pitchFamily="34" charset="0"/>
        <a:buChar char="–"/>
        <a:defRPr sz="1200" kern="1200">
          <a:solidFill>
            <a:schemeClr val="tx1"/>
          </a:solidFill>
          <a:latin typeface="+mn-lt"/>
          <a:ea typeface="+mn-ea"/>
          <a:cs typeface="+mn-cs"/>
        </a:defRPr>
      </a:lvl8pPr>
      <a:lvl9pPr marL="1577220" indent="-137148" algn="l" defTabSz="685748" rtl="0" eaLnBrk="1" latinLnBrk="0" hangingPunct="1">
        <a:lnSpc>
          <a:spcPct val="90000"/>
        </a:lnSpc>
        <a:spcBef>
          <a:spcPts val="450"/>
        </a:spcBef>
        <a:buClr>
          <a:schemeClr val="tx1">
            <a:lumMod val="60000"/>
            <a:lumOff val="40000"/>
          </a:schemeClr>
        </a:buClr>
        <a:buFont typeface="Arial" panose="020B0604020202020204" pitchFamily="34" charset="0"/>
        <a:buChar char="•"/>
        <a:defRPr sz="1200" kern="1200">
          <a:solidFill>
            <a:schemeClr val="tx1"/>
          </a:solidFill>
          <a:latin typeface="+mn-lt"/>
          <a:ea typeface="+mn-ea"/>
          <a:cs typeface="+mn-cs"/>
        </a:defRPr>
      </a:lvl9pPr>
    </p:bodyStyle>
    <p:otherStyle>
      <a:defPPr>
        <a:defRPr/>
      </a:defPPr>
      <a:lvl1pPr marL="0" algn="l" defTabSz="685748" rtl="0" eaLnBrk="1" latinLnBrk="0" hangingPunct="1">
        <a:defRPr sz="1400" kern="1200">
          <a:solidFill>
            <a:schemeClr val="tx1"/>
          </a:solidFill>
          <a:latin typeface="+mn-lt"/>
          <a:ea typeface="+mn-ea"/>
          <a:cs typeface="+mn-cs"/>
        </a:defRPr>
      </a:lvl1pPr>
      <a:lvl2pPr marL="342871" algn="l" defTabSz="685748" rtl="0" eaLnBrk="1" latinLnBrk="0" hangingPunct="1">
        <a:defRPr sz="1400" kern="1200">
          <a:solidFill>
            <a:schemeClr val="tx1"/>
          </a:solidFill>
          <a:latin typeface="+mn-lt"/>
          <a:ea typeface="+mn-ea"/>
          <a:cs typeface="+mn-cs"/>
        </a:defRPr>
      </a:lvl2pPr>
      <a:lvl3pPr marL="685748" algn="l" defTabSz="685748" rtl="0" eaLnBrk="1" latinLnBrk="0" hangingPunct="1">
        <a:defRPr sz="1400" kern="1200">
          <a:solidFill>
            <a:schemeClr val="tx1"/>
          </a:solidFill>
          <a:latin typeface="+mn-lt"/>
          <a:ea typeface="+mn-ea"/>
          <a:cs typeface="+mn-cs"/>
        </a:defRPr>
      </a:lvl3pPr>
      <a:lvl4pPr marL="1028622" algn="l" defTabSz="685748" rtl="0" eaLnBrk="1" latinLnBrk="0" hangingPunct="1">
        <a:defRPr sz="1400" kern="1200">
          <a:solidFill>
            <a:schemeClr val="tx1"/>
          </a:solidFill>
          <a:latin typeface="+mn-lt"/>
          <a:ea typeface="+mn-ea"/>
          <a:cs typeface="+mn-cs"/>
        </a:defRPr>
      </a:lvl4pPr>
      <a:lvl5pPr marL="1371498" algn="l" defTabSz="685748" rtl="0" eaLnBrk="1" latinLnBrk="0" hangingPunct="1">
        <a:defRPr sz="1400" kern="1200">
          <a:solidFill>
            <a:schemeClr val="tx1"/>
          </a:solidFill>
          <a:latin typeface="+mn-lt"/>
          <a:ea typeface="+mn-ea"/>
          <a:cs typeface="+mn-cs"/>
        </a:defRPr>
      </a:lvl5pPr>
      <a:lvl6pPr marL="1714369" algn="l" defTabSz="685748" rtl="0" eaLnBrk="1" latinLnBrk="0" hangingPunct="1">
        <a:defRPr sz="1400" kern="1200">
          <a:solidFill>
            <a:schemeClr val="tx1"/>
          </a:solidFill>
          <a:latin typeface="+mn-lt"/>
          <a:ea typeface="+mn-ea"/>
          <a:cs typeface="+mn-cs"/>
        </a:defRPr>
      </a:lvl6pPr>
      <a:lvl7pPr marL="2057246" algn="l" defTabSz="685748" rtl="0" eaLnBrk="1" latinLnBrk="0" hangingPunct="1">
        <a:defRPr sz="1400" kern="1200">
          <a:solidFill>
            <a:schemeClr val="tx1"/>
          </a:solidFill>
          <a:latin typeface="+mn-lt"/>
          <a:ea typeface="+mn-ea"/>
          <a:cs typeface="+mn-cs"/>
        </a:defRPr>
      </a:lvl7pPr>
      <a:lvl8pPr marL="2400120" algn="l" defTabSz="685748" rtl="0" eaLnBrk="1" latinLnBrk="0" hangingPunct="1">
        <a:defRPr sz="1400" kern="1200">
          <a:solidFill>
            <a:schemeClr val="tx1"/>
          </a:solidFill>
          <a:latin typeface="+mn-lt"/>
          <a:ea typeface="+mn-ea"/>
          <a:cs typeface="+mn-cs"/>
        </a:defRPr>
      </a:lvl8pPr>
      <a:lvl9pPr marL="2742996" algn="l" defTabSz="685748" rtl="0" eaLnBrk="1" latinLnBrk="0" hangingPunct="1">
        <a:defRPr sz="1400"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1" orient="horz" pos="2160">
          <p15:clr>
            <a:srgbClr val="F26B43"/>
          </p15:clr>
        </p15:guide>
        <p15:guide id="3" pos="3839">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userDrawn="1"/>
        </p:nvGrpSpPr>
        <p:grpSpPr>
          <a:xfrm>
            <a:off x="0" y="0"/>
            <a:ext cx="9144430" cy="5143500"/>
            <a:chOff x="0" y="0"/>
            <a:chExt cx="12189398" cy="6858000"/>
          </a:xfrm>
        </p:grpSpPr>
        <p:sp>
          <p:nvSpPr>
            <p:cNvPr id="8" name="Rectangle 7"/>
            <p:cNvSpPr/>
            <p:nvPr/>
          </p:nvSpPr>
          <p:spPr bwMode="gray">
            <a:xfrm>
              <a:off x="0" y="0"/>
              <a:ext cx="193962"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541" fontAlgn="auto">
                <a:spcBef>
                  <a:spcPts val="0"/>
                </a:spcBef>
                <a:spcAft>
                  <a:spcPts val="0"/>
                </a:spcAft>
              </a:pPr>
              <a:endParaRPr sz="1400" dirty="0">
                <a:solidFill>
                  <a:srgbClr val="FFFFFF"/>
                </a:solidFill>
              </a:endParaRPr>
            </a:p>
          </p:txBody>
        </p:sp>
        <p:sp>
          <p:nvSpPr>
            <p:cNvPr id="9" name="Rectangle 8"/>
            <p:cNvSpPr/>
            <p:nvPr/>
          </p:nvSpPr>
          <p:spPr bwMode="gray">
            <a:xfrm>
              <a:off x="11995151" y="0"/>
              <a:ext cx="19396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541" fontAlgn="auto">
                <a:spcBef>
                  <a:spcPts val="0"/>
                </a:spcBef>
                <a:spcAft>
                  <a:spcPts val="0"/>
                </a:spcAft>
              </a:pPr>
              <a:endParaRPr sz="1400" dirty="0">
                <a:solidFill>
                  <a:srgbClr val="FFFFFF"/>
                </a:solidFill>
              </a:endParaRPr>
            </a:p>
          </p:txBody>
        </p:sp>
        <p:sp>
          <p:nvSpPr>
            <p:cNvPr id="10" name="Rectangle 9"/>
            <p:cNvSpPr/>
            <p:nvPr/>
          </p:nvSpPr>
          <p:spPr bwMode="gray">
            <a:xfrm>
              <a:off x="0" y="6400800"/>
              <a:ext cx="12189396" cy="4572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541" fontAlgn="auto">
                <a:spcBef>
                  <a:spcPts val="0"/>
                </a:spcBef>
                <a:spcAft>
                  <a:spcPts val="0"/>
                </a:spcAft>
              </a:pPr>
              <a:endParaRPr sz="1400" dirty="0">
                <a:solidFill>
                  <a:srgbClr val="FFFFFF"/>
                </a:solidFill>
              </a:endParaRPr>
            </a:p>
          </p:txBody>
        </p:sp>
        <p:sp>
          <p:nvSpPr>
            <p:cNvPr id="11" name="Rectangle 10"/>
            <p:cNvSpPr/>
            <p:nvPr/>
          </p:nvSpPr>
          <p:spPr bwMode="gray">
            <a:xfrm>
              <a:off x="0" y="0"/>
              <a:ext cx="12189398" cy="192024"/>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541" fontAlgn="auto">
                <a:spcBef>
                  <a:spcPts val="0"/>
                </a:spcBef>
                <a:spcAft>
                  <a:spcPts val="0"/>
                </a:spcAft>
              </a:pPr>
              <a:endParaRPr sz="1400" dirty="0">
                <a:solidFill>
                  <a:srgbClr val="FFFFFF"/>
                </a:solidFill>
              </a:endParaRPr>
            </a:p>
          </p:txBody>
        </p:sp>
      </p:grpSp>
      <p:sp>
        <p:nvSpPr>
          <p:cNvPr id="2" name="Title Placeholder 1"/>
          <p:cNvSpPr>
            <a:spLocks noGrp="1"/>
          </p:cNvSpPr>
          <p:nvPr>
            <p:ph type="title"/>
          </p:nvPr>
        </p:nvSpPr>
        <p:spPr>
          <a:xfrm>
            <a:off x="398963" y="304800"/>
            <a:ext cx="8346074" cy="666750"/>
          </a:xfrm>
          <a:prstGeom prst="rect">
            <a:avLst/>
          </a:prstGeom>
        </p:spPr>
        <p:txBody>
          <a:bodyPr vert="horz" lIns="0" tIns="0" rIns="0" bIns="0" rtlCol="0" anchor="b">
            <a:noAutofit/>
          </a:bodyPr>
          <a:lstStyle/>
          <a:p>
            <a:r>
              <a:rPr lang="en-US" dirty="0"/>
              <a:t>Click to edit Master title style</a:t>
            </a:r>
            <a:endParaRPr dirty="0"/>
          </a:p>
        </p:txBody>
      </p:sp>
      <p:sp>
        <p:nvSpPr>
          <p:cNvPr id="3" name="Text Placeholder 2"/>
          <p:cNvSpPr>
            <a:spLocks noGrp="1"/>
          </p:cNvSpPr>
          <p:nvPr>
            <p:ph type="body" idx="1"/>
          </p:nvPr>
        </p:nvSpPr>
        <p:spPr>
          <a:xfrm>
            <a:off x="398469" y="1143001"/>
            <a:ext cx="8347065" cy="3314700"/>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3137415" y="4917186"/>
            <a:ext cx="920038" cy="137160"/>
          </a:xfrm>
          <a:prstGeom prst="rect">
            <a:avLst/>
          </a:prstGeom>
        </p:spPr>
        <p:txBody>
          <a:bodyPr vert="horz" wrap="none" lIns="0" tIns="0" rIns="0" bIns="0" rtlCol="0" anchor="ctr" anchorCtr="0">
            <a:noAutofit/>
          </a:bodyPr>
          <a:lstStyle>
            <a:lvl1pPr algn="r" defTabSz="685541" fontAlgn="auto">
              <a:spcBef>
                <a:spcPts val="0"/>
              </a:spcBef>
              <a:spcAft>
                <a:spcPts val="0"/>
              </a:spcAft>
              <a:defRPr sz="600">
                <a:solidFill>
                  <a:schemeClr val="tx1"/>
                </a:solidFill>
              </a:defRPr>
            </a:lvl1pPr>
          </a:lstStyle>
          <a:p>
            <a:fld id="{4703E94D-CDF2-47A5-BFA5-1AEF23D37C5E}" type="datetime1">
              <a:rPr lang="en-US" smtClean="0">
                <a:solidFill>
                  <a:srgbClr val="5F5F5F"/>
                </a:solidFill>
                <a:latin typeface="Calibri"/>
                <a:ea typeface="+mn-ea"/>
              </a:rPr>
              <a:pPr/>
              <a:t>3/25/2019</a:t>
            </a:fld>
            <a:endParaRPr lang="en-US" dirty="0">
              <a:solidFill>
                <a:srgbClr val="5F5F5F"/>
              </a:solidFill>
              <a:latin typeface="Calibri"/>
              <a:ea typeface="+mn-ea"/>
            </a:endParaRPr>
          </a:p>
        </p:txBody>
      </p:sp>
      <p:sp>
        <p:nvSpPr>
          <p:cNvPr id="5" name="Footer Placeholder 4"/>
          <p:cNvSpPr>
            <a:spLocks noGrp="1"/>
          </p:cNvSpPr>
          <p:nvPr>
            <p:ph type="ftr" sz="quarter" idx="3"/>
          </p:nvPr>
        </p:nvSpPr>
        <p:spPr>
          <a:xfrm>
            <a:off x="6467758" y="4917186"/>
            <a:ext cx="2057937" cy="137160"/>
          </a:xfrm>
          <a:prstGeom prst="rect">
            <a:avLst/>
          </a:prstGeom>
        </p:spPr>
        <p:txBody>
          <a:bodyPr vert="horz" wrap="none" lIns="0" tIns="0" rIns="0" bIns="0" rtlCol="0" anchor="ctr" anchorCtr="0">
            <a:noAutofit/>
          </a:bodyPr>
          <a:lstStyle>
            <a:lvl1pPr algn="l" defTabSz="685541" fontAlgn="auto">
              <a:spcBef>
                <a:spcPts val="0"/>
              </a:spcBef>
              <a:spcAft>
                <a:spcPts val="0"/>
              </a:spcAft>
              <a:defRPr sz="600">
                <a:solidFill>
                  <a:schemeClr val="tx1"/>
                </a:solidFill>
              </a:defRPr>
            </a:lvl1pPr>
          </a:lstStyle>
          <a:p>
            <a:endParaRPr lang="en-US" dirty="0">
              <a:solidFill>
                <a:srgbClr val="5F5F5F"/>
              </a:solidFill>
              <a:latin typeface="Calibri"/>
              <a:ea typeface="+mn-ea"/>
            </a:endParaRPr>
          </a:p>
        </p:txBody>
      </p:sp>
      <p:sp>
        <p:nvSpPr>
          <p:cNvPr id="6" name="Slide Number Placeholder 5"/>
          <p:cNvSpPr>
            <a:spLocks noGrp="1"/>
          </p:cNvSpPr>
          <p:nvPr>
            <p:ph type="sldNum" sz="quarter" idx="4"/>
          </p:nvPr>
        </p:nvSpPr>
        <p:spPr>
          <a:xfrm>
            <a:off x="8459218" y="4917186"/>
            <a:ext cx="286320" cy="137160"/>
          </a:xfrm>
          <a:prstGeom prst="rect">
            <a:avLst/>
          </a:prstGeom>
        </p:spPr>
        <p:txBody>
          <a:bodyPr vert="horz" wrap="none" lIns="0" tIns="0" rIns="0" bIns="0" rtlCol="0" anchor="ctr" anchorCtr="0">
            <a:noAutofit/>
          </a:bodyPr>
          <a:lstStyle>
            <a:lvl1pPr algn="r" defTabSz="685541" fontAlgn="auto">
              <a:spcBef>
                <a:spcPts val="0"/>
              </a:spcBef>
              <a:spcAft>
                <a:spcPts val="0"/>
              </a:spcAft>
              <a:defRPr sz="600">
                <a:solidFill>
                  <a:schemeClr val="tx1"/>
                </a:solidFill>
              </a:defRPr>
            </a:lvl1pPr>
          </a:lstStyle>
          <a:p>
            <a:fld id="{C51EAA63-D034-42AE-91FA-B13B9518C7BE}" type="slidenum">
              <a:rPr lang="en-US" smtClean="0">
                <a:solidFill>
                  <a:srgbClr val="5F5F5F"/>
                </a:solidFill>
                <a:latin typeface="Calibri"/>
                <a:ea typeface="+mn-ea"/>
              </a:rPr>
              <a:pPr/>
              <a:t>‹#›</a:t>
            </a:fld>
            <a:endParaRPr lang="en-US" dirty="0">
              <a:solidFill>
                <a:srgbClr val="5F5F5F"/>
              </a:solidFill>
              <a:latin typeface="Calibri"/>
              <a:ea typeface="+mn-ea"/>
            </a:endParaRPr>
          </a:p>
        </p:txBody>
      </p:sp>
      <p:sp>
        <p:nvSpPr>
          <p:cNvPr id="15" name="TextBox 14"/>
          <p:cNvSpPr txBox="1"/>
          <p:nvPr userDrawn="1"/>
        </p:nvSpPr>
        <p:spPr>
          <a:xfrm>
            <a:off x="4033555" y="4917186"/>
            <a:ext cx="2400925" cy="137160"/>
          </a:xfrm>
          <a:prstGeom prst="rect">
            <a:avLst/>
          </a:prstGeom>
          <a:noFill/>
        </p:spPr>
        <p:txBody>
          <a:bodyPr vert="horz" wrap="none" lIns="0" tIns="0" rIns="0" bIns="0" rtlCol="0" anchor="ctr" anchorCtr="0">
            <a:noAutofit/>
          </a:bodyPr>
          <a:lstStyle/>
          <a:p>
            <a:pPr algn="r" defTabSz="685541" fontAlgn="auto">
              <a:spcBef>
                <a:spcPts val="0"/>
              </a:spcBef>
              <a:spcAft>
                <a:spcPts val="0"/>
              </a:spcAft>
            </a:pPr>
            <a:r>
              <a:rPr sz="600" dirty="0">
                <a:solidFill>
                  <a:srgbClr val="5F5F5F"/>
                </a:solidFill>
                <a:latin typeface="Calibri"/>
                <a:ea typeface="+mn-ea"/>
              </a:rPr>
              <a:t>Copyright © </a:t>
            </a:r>
            <a:r>
              <a:rPr lang="is-IS" sz="600" dirty="0">
                <a:solidFill>
                  <a:srgbClr val="5F5F5F"/>
                </a:solidFill>
                <a:latin typeface="Calibri"/>
                <a:ea typeface="+mn-ea"/>
              </a:rPr>
              <a:t>2017</a:t>
            </a:r>
            <a:r>
              <a:rPr lang="en-US" sz="600" dirty="0">
                <a:solidFill>
                  <a:srgbClr val="5F5F5F"/>
                </a:solidFill>
                <a:latin typeface="Calibri"/>
                <a:ea typeface="+mn-ea"/>
              </a:rPr>
              <a:t>,</a:t>
            </a:r>
            <a:r>
              <a:rPr sz="600" dirty="0">
                <a:solidFill>
                  <a:srgbClr val="5F5F5F"/>
                </a:solidFill>
                <a:latin typeface="Calibri"/>
                <a:ea typeface="+mn-ea"/>
              </a:rPr>
              <a:t> Oracle and/or its affiliates. All rights reserved.  |</a:t>
            </a:r>
          </a:p>
        </p:txBody>
      </p:sp>
      <p:pic>
        <p:nvPicPr>
          <p:cNvPr id="19" name="Picture 18" descr="Oracle logo in white on red staging background"/>
          <p:cNvPicPr>
            <a:picLocks noChangeAspect="1"/>
          </p:cNvPicPr>
          <p:nvPr userDrawn="1"/>
        </p:nvPicPr>
        <p:blipFill>
          <a:blip r:embed="rId47" cstate="print">
            <a:extLst>
              <a:ext uri="{28A0092B-C50C-407E-A947-70E740481C1C}">
                <a14:useLocalDpi xmlns:a14="http://schemas.microsoft.com/office/drawing/2010/main"/>
              </a:ext>
            </a:extLst>
          </a:blip>
          <a:stretch>
            <a:fillRect/>
          </a:stretch>
        </p:blipFill>
        <p:spPr bwMode="ltGray">
          <a:xfrm>
            <a:off x="398973" y="4697730"/>
            <a:ext cx="1217463" cy="445770"/>
          </a:xfrm>
          <a:prstGeom prst="rect">
            <a:avLst/>
          </a:prstGeom>
        </p:spPr>
      </p:pic>
    </p:spTree>
    <p:extLst>
      <p:ext uri="{BB962C8B-B14F-4D97-AF65-F5344CB8AC3E}">
        <p14:creationId xmlns:p14="http://schemas.microsoft.com/office/powerpoint/2010/main" val="3193062027"/>
      </p:ext>
    </p:extLst>
  </p:cSld>
  <p:clrMap bg1="lt1" tx1="dk1" bg2="lt2" tx2="dk2" accent1="accent1" accent2="accent2" accent3="accent3" accent4="accent4" accent5="accent5" accent6="accent6" hlink="hlink" folHlink="folHlink"/>
  <p:sldLayoutIdLst>
    <p:sldLayoutId id="2147484738" r:id="rId1"/>
    <p:sldLayoutId id="2147484739" r:id="rId2"/>
    <p:sldLayoutId id="2147484740" r:id="rId3"/>
    <p:sldLayoutId id="2147484741" r:id="rId4"/>
    <p:sldLayoutId id="2147484742" r:id="rId5"/>
    <p:sldLayoutId id="2147484743" r:id="rId6"/>
    <p:sldLayoutId id="2147484744" r:id="rId7"/>
    <p:sldLayoutId id="2147484745" r:id="rId8"/>
    <p:sldLayoutId id="2147484746" r:id="rId9"/>
    <p:sldLayoutId id="2147484747" r:id="rId10"/>
    <p:sldLayoutId id="2147484748" r:id="rId11"/>
    <p:sldLayoutId id="2147484749" r:id="rId12"/>
    <p:sldLayoutId id="2147484750" r:id="rId13"/>
    <p:sldLayoutId id="2147484751" r:id="rId14"/>
    <p:sldLayoutId id="2147484752" r:id="rId15"/>
    <p:sldLayoutId id="2147484753" r:id="rId16"/>
    <p:sldLayoutId id="2147484754" r:id="rId17"/>
    <p:sldLayoutId id="2147484755" r:id="rId18"/>
    <p:sldLayoutId id="2147484756" r:id="rId19"/>
    <p:sldLayoutId id="2147484757" r:id="rId20"/>
    <p:sldLayoutId id="2147484758" r:id="rId21"/>
    <p:sldLayoutId id="2147484759" r:id="rId22"/>
    <p:sldLayoutId id="2147484760" r:id="rId23"/>
    <p:sldLayoutId id="2147484761" r:id="rId24"/>
    <p:sldLayoutId id="2147484762" r:id="rId25"/>
    <p:sldLayoutId id="2147484763" r:id="rId26"/>
    <p:sldLayoutId id="2147484764" r:id="rId27"/>
    <p:sldLayoutId id="2147484765" r:id="rId28"/>
    <p:sldLayoutId id="2147484766" r:id="rId29"/>
    <p:sldLayoutId id="2147484767" r:id="rId30"/>
    <p:sldLayoutId id="2147484768" r:id="rId31"/>
    <p:sldLayoutId id="2147484769" r:id="rId32"/>
    <p:sldLayoutId id="2147484770" r:id="rId33"/>
    <p:sldLayoutId id="2147484771" r:id="rId34"/>
    <p:sldLayoutId id="2147484772" r:id="rId35"/>
    <p:sldLayoutId id="2147484773" r:id="rId36"/>
    <p:sldLayoutId id="2147484774" r:id="rId37"/>
    <p:sldLayoutId id="2147484775" r:id="rId38"/>
    <p:sldLayoutId id="2147484776" r:id="rId39"/>
    <p:sldLayoutId id="2147484777" r:id="rId40"/>
    <p:sldLayoutId id="2147484778" r:id="rId41"/>
    <p:sldLayoutId id="2147484779" r:id="rId42"/>
    <p:sldLayoutId id="2147484780" r:id="rId43"/>
    <p:sldLayoutId id="2147484781" r:id="rId44"/>
    <p:sldLayoutId id="2147484782" r:id="rId4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685541" rtl="0" eaLnBrk="1" latinLnBrk="0" hangingPunct="1">
        <a:lnSpc>
          <a:spcPct val="80000"/>
        </a:lnSpc>
        <a:spcBef>
          <a:spcPct val="0"/>
        </a:spcBef>
        <a:buNone/>
        <a:defRPr sz="2700" kern="1200">
          <a:solidFill>
            <a:schemeClr val="tx1"/>
          </a:solidFill>
          <a:latin typeface="+mj-lt"/>
          <a:ea typeface="+mj-ea"/>
          <a:cs typeface="+mj-cs"/>
        </a:defRPr>
      </a:lvl1pPr>
    </p:titleStyle>
    <p:bodyStyle>
      <a:lvl1pPr marL="171388" indent="-171388" algn="l" defTabSz="685541" rtl="0" eaLnBrk="1" latinLnBrk="0" hangingPunct="1">
        <a:lnSpc>
          <a:spcPct val="90000"/>
        </a:lnSpc>
        <a:spcBef>
          <a:spcPts val="900"/>
        </a:spcBef>
        <a:buClr>
          <a:schemeClr val="tx1">
            <a:lumMod val="60000"/>
            <a:lumOff val="40000"/>
          </a:schemeClr>
        </a:buClr>
        <a:buFont typeface="Arial" panose="020B0604020202020204" pitchFamily="34" charset="0"/>
        <a:buChar char="•"/>
        <a:defRPr sz="2100" kern="1200">
          <a:solidFill>
            <a:schemeClr val="tx1"/>
          </a:solidFill>
          <a:latin typeface="+mn-lt"/>
          <a:ea typeface="+mn-ea"/>
          <a:cs typeface="+mn-cs"/>
        </a:defRPr>
      </a:lvl1pPr>
      <a:lvl2pPr marL="377051" indent="-171388" algn="l" defTabSz="685541"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2pPr>
      <a:lvl3pPr marL="548432" indent="-137109" algn="l" defTabSz="685541" rtl="0" eaLnBrk="1" latinLnBrk="0" hangingPunct="1">
        <a:lnSpc>
          <a:spcPct val="90000"/>
        </a:lnSpc>
        <a:spcBef>
          <a:spcPts val="450"/>
        </a:spcBef>
        <a:buClr>
          <a:schemeClr val="tx1">
            <a:lumMod val="60000"/>
            <a:lumOff val="40000"/>
          </a:schemeClr>
        </a:buClr>
        <a:buFont typeface="Arial" panose="020B0604020202020204" pitchFamily="34" charset="0"/>
        <a:buChar char="•"/>
        <a:defRPr sz="1500" kern="1200">
          <a:solidFill>
            <a:schemeClr val="tx1"/>
          </a:solidFill>
          <a:latin typeface="+mn-lt"/>
          <a:ea typeface="+mn-ea"/>
          <a:cs typeface="+mn-cs"/>
        </a:defRPr>
      </a:lvl3pPr>
      <a:lvl4pPr marL="719820" indent="-137109" algn="l" defTabSz="685541" rtl="0" eaLnBrk="1" latinLnBrk="0" hangingPunct="1">
        <a:lnSpc>
          <a:spcPct val="90000"/>
        </a:lnSpc>
        <a:spcBef>
          <a:spcPts val="450"/>
        </a:spcBef>
        <a:buClr>
          <a:schemeClr val="tx1">
            <a:lumMod val="60000"/>
            <a:lumOff val="40000"/>
          </a:schemeClr>
        </a:buClr>
        <a:buFont typeface="Arial" panose="020B0604020202020204" pitchFamily="34" charset="0"/>
        <a:buChar char="–"/>
        <a:defRPr sz="1400" kern="1200">
          <a:solidFill>
            <a:schemeClr val="tx1"/>
          </a:solidFill>
          <a:latin typeface="+mn-lt"/>
          <a:ea typeface="+mn-ea"/>
          <a:cs typeface="+mn-cs"/>
        </a:defRPr>
      </a:lvl4pPr>
      <a:lvl5pPr marL="891208" indent="-137109" algn="l" defTabSz="685541" rtl="0" eaLnBrk="1" latinLnBrk="0" hangingPunct="1">
        <a:lnSpc>
          <a:spcPct val="90000"/>
        </a:lnSpc>
        <a:spcBef>
          <a:spcPts val="450"/>
        </a:spcBef>
        <a:buClr>
          <a:schemeClr val="tx1">
            <a:lumMod val="60000"/>
            <a:lumOff val="40000"/>
          </a:schemeClr>
        </a:buClr>
        <a:buFont typeface="Arial" panose="020B0604020202020204" pitchFamily="34" charset="0"/>
        <a:buChar char="•"/>
        <a:defRPr sz="1200" kern="1200">
          <a:solidFill>
            <a:schemeClr val="tx1"/>
          </a:solidFill>
          <a:latin typeface="+mn-lt"/>
          <a:ea typeface="+mn-ea"/>
          <a:cs typeface="+mn-cs"/>
        </a:defRPr>
      </a:lvl5pPr>
      <a:lvl6pPr marL="1062589" indent="-137109" algn="l" defTabSz="685541" rtl="0" eaLnBrk="1" latinLnBrk="0" hangingPunct="1">
        <a:lnSpc>
          <a:spcPct val="90000"/>
        </a:lnSpc>
        <a:spcBef>
          <a:spcPts val="450"/>
        </a:spcBef>
        <a:buClr>
          <a:schemeClr val="tx1">
            <a:lumMod val="60000"/>
            <a:lumOff val="40000"/>
          </a:schemeClr>
        </a:buClr>
        <a:buFont typeface="Arial" panose="020B0604020202020204" pitchFamily="34" charset="0"/>
        <a:buChar char="–"/>
        <a:defRPr sz="1200" kern="1200">
          <a:solidFill>
            <a:schemeClr val="tx1"/>
          </a:solidFill>
          <a:latin typeface="+mn-lt"/>
          <a:ea typeface="+mn-ea"/>
          <a:cs typeface="+mn-cs"/>
        </a:defRPr>
      </a:lvl6pPr>
      <a:lvl7pPr marL="1233981" indent="-137109" algn="l" defTabSz="685541" rtl="0" eaLnBrk="1" latinLnBrk="0" hangingPunct="1">
        <a:lnSpc>
          <a:spcPct val="90000"/>
        </a:lnSpc>
        <a:spcBef>
          <a:spcPts val="450"/>
        </a:spcBef>
        <a:buClr>
          <a:schemeClr val="tx1">
            <a:lumMod val="60000"/>
            <a:lumOff val="40000"/>
          </a:schemeClr>
        </a:buClr>
        <a:buFont typeface="Arial" panose="020B0604020202020204" pitchFamily="34" charset="0"/>
        <a:buChar char="•"/>
        <a:defRPr sz="1200" kern="1200">
          <a:solidFill>
            <a:schemeClr val="tx1"/>
          </a:solidFill>
          <a:latin typeface="+mn-lt"/>
          <a:ea typeface="+mn-ea"/>
          <a:cs typeface="+mn-cs"/>
        </a:defRPr>
      </a:lvl7pPr>
      <a:lvl8pPr marL="1405361" indent="-137109" algn="l" defTabSz="685541" rtl="0" eaLnBrk="1" latinLnBrk="0" hangingPunct="1">
        <a:lnSpc>
          <a:spcPct val="90000"/>
        </a:lnSpc>
        <a:spcBef>
          <a:spcPts val="450"/>
        </a:spcBef>
        <a:buClr>
          <a:schemeClr val="tx1">
            <a:lumMod val="60000"/>
            <a:lumOff val="40000"/>
          </a:schemeClr>
        </a:buClr>
        <a:buFont typeface="Arial" panose="020B0604020202020204" pitchFamily="34" charset="0"/>
        <a:buChar char="–"/>
        <a:defRPr sz="1200" kern="1200">
          <a:solidFill>
            <a:schemeClr val="tx1"/>
          </a:solidFill>
          <a:latin typeface="+mn-lt"/>
          <a:ea typeface="+mn-ea"/>
          <a:cs typeface="+mn-cs"/>
        </a:defRPr>
      </a:lvl8pPr>
      <a:lvl9pPr marL="1576748" indent="-137109" algn="l" defTabSz="685541" rtl="0" eaLnBrk="1" latinLnBrk="0" hangingPunct="1">
        <a:lnSpc>
          <a:spcPct val="90000"/>
        </a:lnSpc>
        <a:spcBef>
          <a:spcPts val="450"/>
        </a:spcBef>
        <a:buClr>
          <a:schemeClr val="tx1">
            <a:lumMod val="60000"/>
            <a:lumOff val="40000"/>
          </a:schemeClr>
        </a:buClr>
        <a:buFont typeface="Arial" panose="020B0604020202020204" pitchFamily="34" charset="0"/>
        <a:buChar char="•"/>
        <a:defRPr sz="1200" kern="1200">
          <a:solidFill>
            <a:schemeClr val="tx1"/>
          </a:solidFill>
          <a:latin typeface="+mn-lt"/>
          <a:ea typeface="+mn-ea"/>
          <a:cs typeface="+mn-cs"/>
        </a:defRPr>
      </a:lvl9pPr>
    </p:bodyStyle>
    <p:otherStyle>
      <a:defPPr>
        <a:defRPr/>
      </a:defPPr>
      <a:lvl1pPr marL="0" algn="l" defTabSz="685541" rtl="0" eaLnBrk="1" latinLnBrk="0" hangingPunct="1">
        <a:defRPr sz="1400" kern="1200">
          <a:solidFill>
            <a:schemeClr val="tx1"/>
          </a:solidFill>
          <a:latin typeface="+mn-lt"/>
          <a:ea typeface="+mn-ea"/>
          <a:cs typeface="+mn-cs"/>
        </a:defRPr>
      </a:lvl1pPr>
      <a:lvl2pPr marL="342769" algn="l" defTabSz="685541" rtl="0" eaLnBrk="1" latinLnBrk="0" hangingPunct="1">
        <a:defRPr sz="1400" kern="1200">
          <a:solidFill>
            <a:schemeClr val="tx1"/>
          </a:solidFill>
          <a:latin typeface="+mn-lt"/>
          <a:ea typeface="+mn-ea"/>
          <a:cs typeface="+mn-cs"/>
        </a:defRPr>
      </a:lvl2pPr>
      <a:lvl3pPr marL="685541" algn="l" defTabSz="685541" rtl="0" eaLnBrk="1" latinLnBrk="0" hangingPunct="1">
        <a:defRPr sz="1400" kern="1200">
          <a:solidFill>
            <a:schemeClr val="tx1"/>
          </a:solidFill>
          <a:latin typeface="+mn-lt"/>
          <a:ea typeface="+mn-ea"/>
          <a:cs typeface="+mn-cs"/>
        </a:defRPr>
      </a:lvl3pPr>
      <a:lvl4pPr marL="1028312" algn="l" defTabSz="685541" rtl="0" eaLnBrk="1" latinLnBrk="0" hangingPunct="1">
        <a:defRPr sz="1400" kern="1200">
          <a:solidFill>
            <a:schemeClr val="tx1"/>
          </a:solidFill>
          <a:latin typeface="+mn-lt"/>
          <a:ea typeface="+mn-ea"/>
          <a:cs typeface="+mn-cs"/>
        </a:defRPr>
      </a:lvl4pPr>
      <a:lvl5pPr marL="1371088" algn="l" defTabSz="685541" rtl="0" eaLnBrk="1" latinLnBrk="0" hangingPunct="1">
        <a:defRPr sz="1400" kern="1200">
          <a:solidFill>
            <a:schemeClr val="tx1"/>
          </a:solidFill>
          <a:latin typeface="+mn-lt"/>
          <a:ea typeface="+mn-ea"/>
          <a:cs typeface="+mn-cs"/>
        </a:defRPr>
      </a:lvl5pPr>
      <a:lvl6pPr marL="1713856" algn="l" defTabSz="685541" rtl="0" eaLnBrk="1" latinLnBrk="0" hangingPunct="1">
        <a:defRPr sz="1400" kern="1200">
          <a:solidFill>
            <a:schemeClr val="tx1"/>
          </a:solidFill>
          <a:latin typeface="+mn-lt"/>
          <a:ea typeface="+mn-ea"/>
          <a:cs typeface="+mn-cs"/>
        </a:defRPr>
      </a:lvl6pPr>
      <a:lvl7pPr marL="2056628" algn="l" defTabSz="685541" rtl="0" eaLnBrk="1" latinLnBrk="0" hangingPunct="1">
        <a:defRPr sz="1400" kern="1200">
          <a:solidFill>
            <a:schemeClr val="tx1"/>
          </a:solidFill>
          <a:latin typeface="+mn-lt"/>
          <a:ea typeface="+mn-ea"/>
          <a:cs typeface="+mn-cs"/>
        </a:defRPr>
      </a:lvl7pPr>
      <a:lvl8pPr marL="2399400" algn="l" defTabSz="685541" rtl="0" eaLnBrk="1" latinLnBrk="0" hangingPunct="1">
        <a:defRPr sz="1400" kern="1200">
          <a:solidFill>
            <a:schemeClr val="tx1"/>
          </a:solidFill>
          <a:latin typeface="+mn-lt"/>
          <a:ea typeface="+mn-ea"/>
          <a:cs typeface="+mn-cs"/>
        </a:defRPr>
      </a:lvl8pPr>
      <a:lvl9pPr marL="2742171" algn="l" defTabSz="685541" rtl="0" eaLnBrk="1" latinLnBrk="0" hangingPunct="1">
        <a:defRPr sz="1400"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1" orient="horz" pos="2160" userDrawn="1">
          <p15:clr>
            <a:srgbClr val="F26B43"/>
          </p15:clr>
        </p15:guide>
        <p15:guide id="3" pos="3839"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7"/>
            <a:ext cx="7886700" cy="994172"/>
          </a:xfrm>
          <a:prstGeom prst="rect">
            <a:avLst/>
          </a:prstGeom>
        </p:spPr>
        <p:txBody>
          <a:bodyPr vert="horz" lIns="68571" tIns="34286" rIns="68571" bIns="34286"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28650" y="1369219"/>
            <a:ext cx="7886700" cy="3263504"/>
          </a:xfrm>
          <a:prstGeom prst="rect">
            <a:avLst/>
          </a:prstGeom>
        </p:spPr>
        <p:txBody>
          <a:bodyPr vert="horz" lIns="68571" tIns="34286" rIns="68571" bIns="34286"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28650" y="4767264"/>
            <a:ext cx="2057400" cy="273844"/>
          </a:xfrm>
          <a:prstGeom prst="rect">
            <a:avLst/>
          </a:prstGeom>
        </p:spPr>
        <p:txBody>
          <a:bodyPr vert="horz" lIns="68571" tIns="34286" rIns="68571" bIns="34286" rtlCol="0" anchor="ctr"/>
          <a:lstStyle>
            <a:lvl1pPr algn="l" defTabSz="685720" fontAlgn="auto">
              <a:spcBef>
                <a:spcPts val="0"/>
              </a:spcBef>
              <a:spcAft>
                <a:spcPts val="0"/>
              </a:spcAft>
              <a:defRPr sz="900">
                <a:solidFill>
                  <a:schemeClr val="tx1">
                    <a:tint val="75000"/>
                  </a:schemeClr>
                </a:solidFill>
              </a:defRPr>
            </a:lvl1pPr>
          </a:lstStyle>
          <a:p>
            <a:fld id="{6EF47F97-A07B-49D4-83A4-F387FAF1FDA0}" type="datetimeFigureOut">
              <a:rPr lang="en-US" smtClean="0">
                <a:solidFill>
                  <a:prstClr val="black">
                    <a:tint val="75000"/>
                  </a:prstClr>
                </a:solidFill>
                <a:latin typeface="Calibri"/>
                <a:ea typeface="+mn-ea"/>
              </a:rPr>
              <a:pPr/>
              <a:t>3/25/2019</a:t>
            </a:fld>
            <a:endParaRPr lang="en-US" dirty="0">
              <a:solidFill>
                <a:prstClr val="black">
                  <a:tint val="75000"/>
                </a:prstClr>
              </a:solidFill>
              <a:latin typeface="Calibri"/>
              <a:ea typeface="+mn-ea"/>
            </a:endParaRPr>
          </a:p>
        </p:txBody>
      </p:sp>
      <p:sp>
        <p:nvSpPr>
          <p:cNvPr id="5" name="Footer Placeholder 4"/>
          <p:cNvSpPr>
            <a:spLocks noGrp="1"/>
          </p:cNvSpPr>
          <p:nvPr>
            <p:ph type="ftr" sz="quarter" idx="3"/>
          </p:nvPr>
        </p:nvSpPr>
        <p:spPr>
          <a:xfrm>
            <a:off x="3028950" y="4767264"/>
            <a:ext cx="3086100" cy="273844"/>
          </a:xfrm>
          <a:prstGeom prst="rect">
            <a:avLst/>
          </a:prstGeom>
        </p:spPr>
        <p:txBody>
          <a:bodyPr vert="horz" lIns="68571" tIns="34286" rIns="68571" bIns="34286" rtlCol="0" anchor="ctr"/>
          <a:lstStyle>
            <a:lvl1pPr algn="ctr" defTabSz="685720" fontAlgn="auto">
              <a:spcBef>
                <a:spcPts val="0"/>
              </a:spcBef>
              <a:spcAft>
                <a:spcPts val="0"/>
              </a:spcAft>
              <a:defRPr sz="900">
                <a:solidFill>
                  <a:schemeClr val="tx1">
                    <a:tint val="75000"/>
                  </a:schemeClr>
                </a:solidFill>
              </a:defRPr>
            </a:lvl1pPr>
          </a:lstStyle>
          <a:p>
            <a:endParaRPr lang="en-US" dirty="0">
              <a:solidFill>
                <a:prstClr val="black">
                  <a:tint val="75000"/>
                </a:prstClr>
              </a:solidFill>
              <a:latin typeface="Calibri"/>
              <a:ea typeface="+mn-ea"/>
            </a:endParaRPr>
          </a:p>
        </p:txBody>
      </p:sp>
      <p:sp>
        <p:nvSpPr>
          <p:cNvPr id="6" name="Slide Number Placeholder 5"/>
          <p:cNvSpPr>
            <a:spLocks noGrp="1"/>
          </p:cNvSpPr>
          <p:nvPr>
            <p:ph type="sldNum" sz="quarter" idx="4"/>
          </p:nvPr>
        </p:nvSpPr>
        <p:spPr>
          <a:xfrm>
            <a:off x="6457950" y="4767264"/>
            <a:ext cx="2057400" cy="273844"/>
          </a:xfrm>
          <a:prstGeom prst="rect">
            <a:avLst/>
          </a:prstGeom>
        </p:spPr>
        <p:txBody>
          <a:bodyPr vert="horz" lIns="68571" tIns="34286" rIns="68571" bIns="34286" rtlCol="0" anchor="ctr"/>
          <a:lstStyle>
            <a:lvl1pPr algn="r" defTabSz="685720" fontAlgn="auto">
              <a:spcBef>
                <a:spcPts val="0"/>
              </a:spcBef>
              <a:spcAft>
                <a:spcPts val="0"/>
              </a:spcAft>
              <a:defRPr sz="900">
                <a:solidFill>
                  <a:schemeClr val="tx1">
                    <a:tint val="75000"/>
                  </a:schemeClr>
                </a:solidFill>
              </a:defRPr>
            </a:lvl1pPr>
          </a:lstStyle>
          <a:p>
            <a:fld id="{221991DE-B582-4921-B0D4-F6A3428747B3}" type="slidenum">
              <a:rPr lang="en-US" smtClean="0">
                <a:solidFill>
                  <a:prstClr val="black">
                    <a:tint val="75000"/>
                  </a:prstClr>
                </a:solidFill>
                <a:latin typeface="Calibri"/>
                <a:ea typeface="+mn-ea"/>
              </a:rPr>
              <a:pPr/>
              <a:t>‹#›</a:t>
            </a:fld>
            <a:endParaRPr lang="en-US" dirty="0">
              <a:solidFill>
                <a:prstClr val="black">
                  <a:tint val="75000"/>
                </a:prstClr>
              </a:solidFill>
              <a:latin typeface="Calibri"/>
              <a:ea typeface="+mn-ea"/>
            </a:endParaRPr>
          </a:p>
        </p:txBody>
      </p:sp>
    </p:spTree>
    <p:extLst>
      <p:ext uri="{BB962C8B-B14F-4D97-AF65-F5344CB8AC3E}">
        <p14:creationId xmlns:p14="http://schemas.microsoft.com/office/powerpoint/2010/main" val="2785931548"/>
      </p:ext>
    </p:extLst>
  </p:cSld>
  <p:clrMap bg1="lt1" tx1="dk1" bg2="lt2" tx2="dk2" accent1="accent1" accent2="accent2" accent3="accent3" accent4="accent4" accent5="accent5" accent6="accent6" hlink="hlink" folHlink="folHlink"/>
  <p:sldLayoutIdLst>
    <p:sldLayoutId id="2147484912" r:id="rId1"/>
    <p:sldLayoutId id="2147484913" r:id="rId2"/>
    <p:sldLayoutId id="2147484914" r:id="rId3"/>
    <p:sldLayoutId id="2147484915" r:id="rId4"/>
    <p:sldLayoutId id="2147484916" r:id="rId5"/>
    <p:sldLayoutId id="2147484917" r:id="rId6"/>
    <p:sldLayoutId id="2147484918" r:id="rId7"/>
    <p:sldLayoutId id="2147484919" r:id="rId8"/>
    <p:sldLayoutId id="2147484920" r:id="rId9"/>
    <p:sldLayoutId id="2147484921" r:id="rId10"/>
    <p:sldLayoutId id="2147484922" r:id="rId11"/>
    <p:sldLayoutId id="2147484944" r:id="rId12"/>
  </p:sldLayoutIdLst>
  <p:txStyles>
    <p:titleStyle>
      <a:lvl1pPr algn="l" defTabSz="68572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31" indent="-171431" algn="l" defTabSz="68572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293" indent="-171431" algn="l" defTabSz="68572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148" indent="-171431" algn="l" defTabSz="68572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010" indent="-171431" algn="l" defTabSz="68572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4pPr>
      <a:lvl5pPr marL="1542869" indent="-171431" algn="l" defTabSz="68572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5pPr>
      <a:lvl6pPr marL="1885733" indent="-171431" algn="l" defTabSz="68572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589" indent="-171431" algn="l" defTabSz="68572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451" indent="-171431" algn="l" defTabSz="68572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310" indent="-171431" algn="l" defTabSz="68572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685720" rtl="0" eaLnBrk="1" latinLnBrk="0" hangingPunct="1">
        <a:defRPr sz="1400" kern="1200">
          <a:solidFill>
            <a:schemeClr val="tx1"/>
          </a:solidFill>
          <a:latin typeface="+mn-lt"/>
          <a:ea typeface="+mn-ea"/>
          <a:cs typeface="+mn-cs"/>
        </a:defRPr>
      </a:lvl1pPr>
      <a:lvl2pPr marL="342856" algn="l" defTabSz="685720" rtl="0" eaLnBrk="1" latinLnBrk="0" hangingPunct="1">
        <a:defRPr sz="1400" kern="1200">
          <a:solidFill>
            <a:schemeClr val="tx1"/>
          </a:solidFill>
          <a:latin typeface="+mn-lt"/>
          <a:ea typeface="+mn-ea"/>
          <a:cs typeface="+mn-cs"/>
        </a:defRPr>
      </a:lvl2pPr>
      <a:lvl3pPr marL="685720" algn="l" defTabSz="685720" rtl="0" eaLnBrk="1" latinLnBrk="0" hangingPunct="1">
        <a:defRPr sz="1400" kern="1200">
          <a:solidFill>
            <a:schemeClr val="tx1"/>
          </a:solidFill>
          <a:latin typeface="+mn-lt"/>
          <a:ea typeface="+mn-ea"/>
          <a:cs typeface="+mn-cs"/>
        </a:defRPr>
      </a:lvl3pPr>
      <a:lvl4pPr marL="1028579" algn="l" defTabSz="685720" rtl="0" eaLnBrk="1" latinLnBrk="0" hangingPunct="1">
        <a:defRPr sz="1400" kern="1200">
          <a:solidFill>
            <a:schemeClr val="tx1"/>
          </a:solidFill>
          <a:latin typeface="+mn-lt"/>
          <a:ea typeface="+mn-ea"/>
          <a:cs typeface="+mn-cs"/>
        </a:defRPr>
      </a:lvl4pPr>
      <a:lvl5pPr marL="1371441" algn="l" defTabSz="685720" rtl="0" eaLnBrk="1" latinLnBrk="0" hangingPunct="1">
        <a:defRPr sz="1400" kern="1200">
          <a:solidFill>
            <a:schemeClr val="tx1"/>
          </a:solidFill>
          <a:latin typeface="+mn-lt"/>
          <a:ea typeface="+mn-ea"/>
          <a:cs typeface="+mn-cs"/>
        </a:defRPr>
      </a:lvl5pPr>
      <a:lvl6pPr marL="1714297" algn="l" defTabSz="685720" rtl="0" eaLnBrk="1" latinLnBrk="0" hangingPunct="1">
        <a:defRPr sz="1400" kern="1200">
          <a:solidFill>
            <a:schemeClr val="tx1"/>
          </a:solidFill>
          <a:latin typeface="+mn-lt"/>
          <a:ea typeface="+mn-ea"/>
          <a:cs typeface="+mn-cs"/>
        </a:defRPr>
      </a:lvl6pPr>
      <a:lvl7pPr marL="2057161" algn="l" defTabSz="685720" rtl="0" eaLnBrk="1" latinLnBrk="0" hangingPunct="1">
        <a:defRPr sz="1400" kern="1200">
          <a:solidFill>
            <a:schemeClr val="tx1"/>
          </a:solidFill>
          <a:latin typeface="+mn-lt"/>
          <a:ea typeface="+mn-ea"/>
          <a:cs typeface="+mn-cs"/>
        </a:defRPr>
      </a:lvl7pPr>
      <a:lvl8pPr marL="2400020" algn="l" defTabSz="685720" rtl="0" eaLnBrk="1" latinLnBrk="0" hangingPunct="1">
        <a:defRPr sz="1400" kern="1200">
          <a:solidFill>
            <a:schemeClr val="tx1"/>
          </a:solidFill>
          <a:latin typeface="+mn-lt"/>
          <a:ea typeface="+mn-ea"/>
          <a:cs typeface="+mn-cs"/>
        </a:defRPr>
      </a:lvl8pPr>
      <a:lvl9pPr marL="2742882" algn="l" defTabSz="685720" rtl="0" eaLnBrk="1" latinLnBrk="0" hangingPunct="1">
        <a:defRPr sz="14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 name="Group 13"/>
          <p:cNvGrpSpPr/>
          <p:nvPr/>
        </p:nvGrpSpPr>
        <p:grpSpPr>
          <a:xfrm>
            <a:off x="0" y="0"/>
            <a:ext cx="9144430" cy="5143500"/>
            <a:chOff x="0" y="0"/>
            <a:chExt cx="12189398" cy="6858000"/>
          </a:xfrm>
          <a:solidFill>
            <a:srgbClr val="D8E1E6"/>
          </a:solidFill>
        </p:grpSpPr>
        <p:sp>
          <p:nvSpPr>
            <p:cNvPr id="17" name="Rectangle 16"/>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48" fontAlgn="auto">
                <a:spcBef>
                  <a:spcPts val="0"/>
                </a:spcBef>
                <a:spcAft>
                  <a:spcPts val="0"/>
                </a:spcAft>
              </a:pPr>
              <a:endParaRPr sz="1400" dirty="0">
                <a:solidFill>
                  <a:srgbClr val="FFFFFF"/>
                </a:solidFill>
              </a:endParaRPr>
            </a:p>
          </p:txBody>
        </p:sp>
        <p:sp>
          <p:nvSpPr>
            <p:cNvPr id="18" name="Rectangle 17"/>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48" fontAlgn="auto">
                <a:spcBef>
                  <a:spcPts val="0"/>
                </a:spcBef>
                <a:spcAft>
                  <a:spcPts val="0"/>
                </a:spcAft>
              </a:pPr>
              <a:endParaRPr sz="1400" dirty="0">
                <a:solidFill>
                  <a:srgbClr val="FFFFFF"/>
                </a:solidFill>
              </a:endParaRPr>
            </a:p>
          </p:txBody>
        </p:sp>
        <p:sp>
          <p:nvSpPr>
            <p:cNvPr id="19" name="Rectangle 18"/>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48" fontAlgn="auto">
                <a:spcBef>
                  <a:spcPts val="0"/>
                </a:spcBef>
                <a:spcAft>
                  <a:spcPts val="0"/>
                </a:spcAft>
              </a:pPr>
              <a:endParaRPr sz="1400" dirty="0">
                <a:solidFill>
                  <a:srgbClr val="FFFFFF"/>
                </a:solidFill>
              </a:endParaRPr>
            </a:p>
          </p:txBody>
        </p:sp>
        <p:sp>
          <p:nvSpPr>
            <p:cNvPr id="20" name="Rectangle 19"/>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48" fontAlgn="auto">
                <a:spcBef>
                  <a:spcPts val="0"/>
                </a:spcBef>
                <a:spcAft>
                  <a:spcPts val="0"/>
                </a:spcAft>
              </a:pPr>
              <a:endParaRPr sz="1400" dirty="0">
                <a:solidFill>
                  <a:srgbClr val="FFFFFF"/>
                </a:solidFill>
              </a:endParaRPr>
            </a:p>
          </p:txBody>
        </p:sp>
      </p:grpSp>
      <p:sp>
        <p:nvSpPr>
          <p:cNvPr id="2" name="Title Placeholder 1"/>
          <p:cNvSpPr>
            <a:spLocks noGrp="1"/>
          </p:cNvSpPr>
          <p:nvPr>
            <p:ph type="title"/>
          </p:nvPr>
        </p:nvSpPr>
        <p:spPr>
          <a:xfrm>
            <a:off x="398968" y="304800"/>
            <a:ext cx="8346073" cy="666750"/>
          </a:xfrm>
          <a:prstGeom prst="rect">
            <a:avLst/>
          </a:prstGeom>
        </p:spPr>
        <p:txBody>
          <a:bodyPr vert="horz" lIns="0" tIns="0" rIns="0" bIns="0" rtlCol="0" anchor="b">
            <a:noAutofit/>
          </a:bodyPr>
          <a:lstStyle/>
          <a:p>
            <a:r>
              <a:rPr lang="en-US" smtClean="0"/>
              <a:t>Click to edit Master title style</a:t>
            </a:r>
            <a:endParaRPr dirty="0"/>
          </a:p>
        </p:txBody>
      </p:sp>
      <p:sp>
        <p:nvSpPr>
          <p:cNvPr id="3" name="Text Placeholder 2"/>
          <p:cNvSpPr>
            <a:spLocks noGrp="1"/>
          </p:cNvSpPr>
          <p:nvPr>
            <p:ph type="body" idx="1"/>
          </p:nvPr>
        </p:nvSpPr>
        <p:spPr>
          <a:xfrm>
            <a:off x="398469" y="1143001"/>
            <a:ext cx="8347065" cy="3314700"/>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6" name="Slide Number Placeholder 5"/>
          <p:cNvSpPr>
            <a:spLocks noGrp="1"/>
          </p:cNvSpPr>
          <p:nvPr>
            <p:ph type="sldNum" sz="quarter" idx="4"/>
          </p:nvPr>
        </p:nvSpPr>
        <p:spPr>
          <a:xfrm>
            <a:off x="8459212" y="4917186"/>
            <a:ext cx="286320" cy="137160"/>
          </a:xfrm>
          <a:prstGeom prst="rect">
            <a:avLst/>
          </a:prstGeom>
        </p:spPr>
        <p:txBody>
          <a:bodyPr vert="horz" wrap="none" lIns="0" tIns="0" rIns="0" bIns="0" rtlCol="0" anchor="ctr" anchorCtr="0">
            <a:noAutofit/>
          </a:bodyPr>
          <a:lstStyle>
            <a:lvl1pPr algn="r" defTabSz="685748" fontAlgn="auto">
              <a:spcBef>
                <a:spcPts val="0"/>
              </a:spcBef>
              <a:spcAft>
                <a:spcPts val="0"/>
              </a:spcAft>
              <a:defRPr sz="600">
                <a:solidFill>
                  <a:schemeClr val="tx1"/>
                </a:solidFill>
              </a:defRPr>
            </a:lvl1pPr>
          </a:lstStyle>
          <a:p>
            <a:fld id="{C51EAA63-D034-42AE-91FA-B13B9518C7BE}" type="slidenum">
              <a:rPr lang="en-US" smtClean="0">
                <a:solidFill>
                  <a:srgbClr val="58595B"/>
                </a:solidFill>
                <a:latin typeface="Calibri"/>
                <a:ea typeface="+mn-ea"/>
              </a:rPr>
              <a:pPr/>
              <a:t>‹#›</a:t>
            </a:fld>
            <a:endParaRPr lang="en-US" dirty="0">
              <a:solidFill>
                <a:srgbClr val="58595B"/>
              </a:solidFill>
              <a:latin typeface="Calibri"/>
              <a:ea typeface="+mn-ea"/>
            </a:endParaRPr>
          </a:p>
        </p:txBody>
      </p:sp>
      <p:sp>
        <p:nvSpPr>
          <p:cNvPr id="15" name="TextBox 14"/>
          <p:cNvSpPr txBox="1"/>
          <p:nvPr/>
        </p:nvSpPr>
        <p:spPr>
          <a:xfrm>
            <a:off x="3951894" y="4917186"/>
            <a:ext cx="2400925" cy="137160"/>
          </a:xfrm>
          <a:prstGeom prst="rect">
            <a:avLst/>
          </a:prstGeom>
          <a:noFill/>
        </p:spPr>
        <p:txBody>
          <a:bodyPr vert="horz" wrap="none" lIns="0" tIns="0" rIns="0" bIns="0" rtlCol="0" anchor="ctr" anchorCtr="0">
            <a:noAutofit/>
          </a:bodyPr>
          <a:lstStyle/>
          <a:p>
            <a:pPr algn="r" defTabSz="685748" fontAlgn="auto">
              <a:spcBef>
                <a:spcPts val="0"/>
              </a:spcBef>
              <a:spcAft>
                <a:spcPts val="0"/>
              </a:spcAft>
            </a:pPr>
            <a:r>
              <a:rPr sz="600" dirty="0">
                <a:solidFill>
                  <a:srgbClr val="58595B"/>
                </a:solidFill>
                <a:latin typeface="Calibri"/>
                <a:ea typeface="+mn-ea"/>
              </a:rPr>
              <a:t>Copyright © </a:t>
            </a:r>
            <a:r>
              <a:rPr lang="en-US" sz="600" dirty="0" smtClean="0">
                <a:solidFill>
                  <a:srgbClr val="58595B"/>
                </a:solidFill>
                <a:latin typeface="Calibri"/>
                <a:ea typeface="+mn-ea"/>
              </a:rPr>
              <a:t>2017,</a:t>
            </a:r>
            <a:r>
              <a:rPr sz="600" dirty="0" smtClean="0">
                <a:solidFill>
                  <a:srgbClr val="58595B"/>
                </a:solidFill>
                <a:latin typeface="Calibri"/>
                <a:ea typeface="+mn-ea"/>
              </a:rPr>
              <a:t> </a:t>
            </a:r>
            <a:r>
              <a:rPr sz="600" dirty="0">
                <a:solidFill>
                  <a:srgbClr val="58595B"/>
                </a:solidFill>
                <a:latin typeface="Calibri"/>
                <a:ea typeface="+mn-ea"/>
              </a:rPr>
              <a:t>Oracle and/or its affiliates. All rights reserved.  </a:t>
            </a:r>
          </a:p>
        </p:txBody>
      </p:sp>
      <p:pic>
        <p:nvPicPr>
          <p:cNvPr id="16" name="Picture 15" descr="Oracle logo in white on red staging background"/>
          <p:cNvPicPr>
            <a:picLocks noChangeAspect="1"/>
          </p:cNvPicPr>
          <p:nvPr/>
        </p:nvPicPr>
        <p:blipFill>
          <a:blip r:embed="rId21" cstate="screen">
            <a:extLst>
              <a:ext uri="{28A0092B-C50C-407E-A947-70E740481C1C}">
                <a14:useLocalDpi xmlns:a14="http://schemas.microsoft.com/office/drawing/2010/main"/>
              </a:ext>
            </a:extLst>
          </a:blip>
          <a:stretch>
            <a:fillRect/>
          </a:stretch>
        </p:blipFill>
        <p:spPr>
          <a:xfrm>
            <a:off x="397868" y="4697730"/>
            <a:ext cx="1219171" cy="445770"/>
          </a:xfrm>
          <a:prstGeom prst="rect">
            <a:avLst/>
          </a:prstGeom>
        </p:spPr>
      </p:pic>
    </p:spTree>
    <p:extLst>
      <p:ext uri="{BB962C8B-B14F-4D97-AF65-F5344CB8AC3E}">
        <p14:creationId xmlns:p14="http://schemas.microsoft.com/office/powerpoint/2010/main" val="3193062027"/>
      </p:ext>
    </p:extLst>
  </p:cSld>
  <p:clrMap bg1="lt1" tx1="dk1" bg2="lt2" tx2="dk2" accent1="accent1" accent2="accent2" accent3="accent3" accent4="accent4" accent5="accent5" accent6="accent6" hlink="hlink" folHlink="folHlink"/>
  <p:sldLayoutIdLst>
    <p:sldLayoutId id="2147484924" r:id="rId1"/>
    <p:sldLayoutId id="2147484925" r:id="rId2"/>
    <p:sldLayoutId id="2147484926" r:id="rId3"/>
    <p:sldLayoutId id="2147484927" r:id="rId4"/>
    <p:sldLayoutId id="2147484928" r:id="rId5"/>
    <p:sldLayoutId id="2147484929" r:id="rId6"/>
    <p:sldLayoutId id="2147484930" r:id="rId7"/>
    <p:sldLayoutId id="2147484931" r:id="rId8"/>
    <p:sldLayoutId id="2147484932" r:id="rId9"/>
    <p:sldLayoutId id="2147484933" r:id="rId10"/>
    <p:sldLayoutId id="2147484934" r:id="rId11"/>
    <p:sldLayoutId id="2147484935" r:id="rId12"/>
    <p:sldLayoutId id="2147484936" r:id="rId13"/>
    <p:sldLayoutId id="2147484937" r:id="rId14"/>
    <p:sldLayoutId id="2147484938" r:id="rId15"/>
    <p:sldLayoutId id="2147484939" r:id="rId16"/>
    <p:sldLayoutId id="2147484940" r:id="rId17"/>
    <p:sldLayoutId id="2147484941" r:id="rId18"/>
    <p:sldLayoutId id="2147484942" r:id="rId1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dt="0"/>
  <p:txStyles>
    <p:titleStyle>
      <a:lvl1pPr algn="l" defTabSz="685748" rtl="0" eaLnBrk="1" latinLnBrk="0" hangingPunct="1">
        <a:lnSpc>
          <a:spcPct val="80000"/>
        </a:lnSpc>
        <a:spcBef>
          <a:spcPct val="0"/>
        </a:spcBef>
        <a:buNone/>
        <a:defRPr sz="2700" kern="1200">
          <a:solidFill>
            <a:schemeClr val="tx1"/>
          </a:solidFill>
          <a:latin typeface="+mj-lt"/>
          <a:ea typeface="+mj-ea"/>
          <a:cs typeface="+mj-cs"/>
        </a:defRPr>
      </a:lvl1pPr>
    </p:titleStyle>
    <p:bodyStyle>
      <a:lvl1pPr marL="171438" indent="-171438" algn="l" defTabSz="685748" rtl="0" eaLnBrk="1" latinLnBrk="0" hangingPunct="1">
        <a:lnSpc>
          <a:spcPct val="90000"/>
        </a:lnSpc>
        <a:spcBef>
          <a:spcPts val="900"/>
        </a:spcBef>
        <a:buClr>
          <a:schemeClr val="tx1">
            <a:lumMod val="60000"/>
            <a:lumOff val="40000"/>
          </a:schemeClr>
        </a:buClr>
        <a:buFont typeface="Arial" panose="020B0604020202020204" pitchFamily="34" charset="0"/>
        <a:buChar char="•"/>
        <a:defRPr sz="2100" kern="1200">
          <a:solidFill>
            <a:schemeClr val="tx1"/>
          </a:solidFill>
          <a:latin typeface="+mn-lt"/>
          <a:ea typeface="+mn-ea"/>
          <a:cs typeface="+mn-cs"/>
        </a:defRPr>
      </a:lvl1pPr>
      <a:lvl2pPr marL="377165" indent="-171438" algn="l" defTabSz="685748"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2pPr>
      <a:lvl3pPr marL="548598" indent="-137148" algn="l" defTabSz="685748" rtl="0" eaLnBrk="1" latinLnBrk="0" hangingPunct="1">
        <a:lnSpc>
          <a:spcPct val="90000"/>
        </a:lnSpc>
        <a:spcBef>
          <a:spcPts val="450"/>
        </a:spcBef>
        <a:buClr>
          <a:schemeClr val="tx1">
            <a:lumMod val="60000"/>
            <a:lumOff val="40000"/>
          </a:schemeClr>
        </a:buClr>
        <a:buFont typeface="Arial" panose="020B0604020202020204" pitchFamily="34" charset="0"/>
        <a:buChar char="•"/>
        <a:defRPr sz="1500" kern="1200">
          <a:solidFill>
            <a:schemeClr val="tx1"/>
          </a:solidFill>
          <a:latin typeface="+mn-lt"/>
          <a:ea typeface="+mn-ea"/>
          <a:cs typeface="+mn-cs"/>
        </a:defRPr>
      </a:lvl3pPr>
      <a:lvl4pPr marL="720036" indent="-137148" algn="l" defTabSz="685748" rtl="0" eaLnBrk="1" latinLnBrk="0" hangingPunct="1">
        <a:lnSpc>
          <a:spcPct val="90000"/>
        </a:lnSpc>
        <a:spcBef>
          <a:spcPts val="450"/>
        </a:spcBef>
        <a:buClr>
          <a:schemeClr val="tx1">
            <a:lumMod val="60000"/>
            <a:lumOff val="40000"/>
          </a:schemeClr>
        </a:buClr>
        <a:buFont typeface="Arial" panose="020B0604020202020204" pitchFamily="34" charset="0"/>
        <a:buChar char="–"/>
        <a:defRPr sz="1400" kern="1200">
          <a:solidFill>
            <a:schemeClr val="tx1"/>
          </a:solidFill>
          <a:latin typeface="+mn-lt"/>
          <a:ea typeface="+mn-ea"/>
          <a:cs typeface="+mn-cs"/>
        </a:defRPr>
      </a:lvl4pPr>
      <a:lvl5pPr marL="891474" indent="-137148" algn="l" defTabSz="685748" rtl="0" eaLnBrk="1" latinLnBrk="0" hangingPunct="1">
        <a:lnSpc>
          <a:spcPct val="90000"/>
        </a:lnSpc>
        <a:spcBef>
          <a:spcPts val="450"/>
        </a:spcBef>
        <a:buClr>
          <a:schemeClr val="tx1">
            <a:lumMod val="60000"/>
            <a:lumOff val="40000"/>
          </a:schemeClr>
        </a:buClr>
        <a:buFont typeface="Arial" panose="020B0604020202020204" pitchFamily="34" charset="0"/>
        <a:buChar char="•"/>
        <a:defRPr sz="1200" kern="1200">
          <a:solidFill>
            <a:schemeClr val="tx1"/>
          </a:solidFill>
          <a:latin typeface="+mn-lt"/>
          <a:ea typeface="+mn-ea"/>
          <a:cs typeface="+mn-cs"/>
        </a:defRPr>
      </a:lvl5pPr>
      <a:lvl6pPr marL="1062907" indent="-137148" algn="l" defTabSz="685748" rtl="0" eaLnBrk="1" latinLnBrk="0" hangingPunct="1">
        <a:lnSpc>
          <a:spcPct val="90000"/>
        </a:lnSpc>
        <a:spcBef>
          <a:spcPts val="450"/>
        </a:spcBef>
        <a:buClr>
          <a:schemeClr val="tx1">
            <a:lumMod val="60000"/>
            <a:lumOff val="40000"/>
          </a:schemeClr>
        </a:buClr>
        <a:buFont typeface="Arial" panose="020B0604020202020204" pitchFamily="34" charset="0"/>
        <a:buChar char="–"/>
        <a:defRPr sz="1200" kern="1200">
          <a:solidFill>
            <a:schemeClr val="tx1"/>
          </a:solidFill>
          <a:latin typeface="+mn-lt"/>
          <a:ea typeface="+mn-ea"/>
          <a:cs typeface="+mn-cs"/>
        </a:defRPr>
      </a:lvl6pPr>
      <a:lvl7pPr marL="1234350" indent="-137148" algn="l" defTabSz="685748" rtl="0" eaLnBrk="1" latinLnBrk="0" hangingPunct="1">
        <a:lnSpc>
          <a:spcPct val="90000"/>
        </a:lnSpc>
        <a:spcBef>
          <a:spcPts val="450"/>
        </a:spcBef>
        <a:buClr>
          <a:schemeClr val="tx1">
            <a:lumMod val="60000"/>
            <a:lumOff val="40000"/>
          </a:schemeClr>
        </a:buClr>
        <a:buFont typeface="Arial" panose="020B0604020202020204" pitchFamily="34" charset="0"/>
        <a:buChar char="•"/>
        <a:defRPr sz="1200" kern="1200">
          <a:solidFill>
            <a:schemeClr val="tx1"/>
          </a:solidFill>
          <a:latin typeface="+mn-lt"/>
          <a:ea typeface="+mn-ea"/>
          <a:cs typeface="+mn-cs"/>
        </a:defRPr>
      </a:lvl7pPr>
      <a:lvl8pPr marL="1405784" indent="-137148" algn="l" defTabSz="685748" rtl="0" eaLnBrk="1" latinLnBrk="0" hangingPunct="1">
        <a:lnSpc>
          <a:spcPct val="90000"/>
        </a:lnSpc>
        <a:spcBef>
          <a:spcPts val="450"/>
        </a:spcBef>
        <a:buClr>
          <a:schemeClr val="tx1">
            <a:lumMod val="60000"/>
            <a:lumOff val="40000"/>
          </a:schemeClr>
        </a:buClr>
        <a:buFont typeface="Arial" panose="020B0604020202020204" pitchFamily="34" charset="0"/>
        <a:buChar char="–"/>
        <a:defRPr sz="1200" kern="1200">
          <a:solidFill>
            <a:schemeClr val="tx1"/>
          </a:solidFill>
          <a:latin typeface="+mn-lt"/>
          <a:ea typeface="+mn-ea"/>
          <a:cs typeface="+mn-cs"/>
        </a:defRPr>
      </a:lvl8pPr>
      <a:lvl9pPr marL="1577220" indent="-137148" algn="l" defTabSz="685748" rtl="0" eaLnBrk="1" latinLnBrk="0" hangingPunct="1">
        <a:lnSpc>
          <a:spcPct val="90000"/>
        </a:lnSpc>
        <a:spcBef>
          <a:spcPts val="450"/>
        </a:spcBef>
        <a:buClr>
          <a:schemeClr val="tx1">
            <a:lumMod val="60000"/>
            <a:lumOff val="40000"/>
          </a:schemeClr>
        </a:buClr>
        <a:buFont typeface="Arial" panose="020B0604020202020204" pitchFamily="34" charset="0"/>
        <a:buChar char="•"/>
        <a:defRPr sz="1200" kern="1200">
          <a:solidFill>
            <a:schemeClr val="tx1"/>
          </a:solidFill>
          <a:latin typeface="+mn-lt"/>
          <a:ea typeface="+mn-ea"/>
          <a:cs typeface="+mn-cs"/>
        </a:defRPr>
      </a:lvl9pPr>
    </p:bodyStyle>
    <p:otherStyle>
      <a:defPPr>
        <a:defRPr/>
      </a:defPPr>
      <a:lvl1pPr marL="0" algn="l" defTabSz="685748" rtl="0" eaLnBrk="1" latinLnBrk="0" hangingPunct="1">
        <a:defRPr sz="1400" kern="1200">
          <a:solidFill>
            <a:schemeClr val="tx1"/>
          </a:solidFill>
          <a:latin typeface="+mn-lt"/>
          <a:ea typeface="+mn-ea"/>
          <a:cs typeface="+mn-cs"/>
        </a:defRPr>
      </a:lvl1pPr>
      <a:lvl2pPr marL="342871" algn="l" defTabSz="685748" rtl="0" eaLnBrk="1" latinLnBrk="0" hangingPunct="1">
        <a:defRPr sz="1400" kern="1200">
          <a:solidFill>
            <a:schemeClr val="tx1"/>
          </a:solidFill>
          <a:latin typeface="+mn-lt"/>
          <a:ea typeface="+mn-ea"/>
          <a:cs typeface="+mn-cs"/>
        </a:defRPr>
      </a:lvl2pPr>
      <a:lvl3pPr marL="685748" algn="l" defTabSz="685748" rtl="0" eaLnBrk="1" latinLnBrk="0" hangingPunct="1">
        <a:defRPr sz="1400" kern="1200">
          <a:solidFill>
            <a:schemeClr val="tx1"/>
          </a:solidFill>
          <a:latin typeface="+mn-lt"/>
          <a:ea typeface="+mn-ea"/>
          <a:cs typeface="+mn-cs"/>
        </a:defRPr>
      </a:lvl3pPr>
      <a:lvl4pPr marL="1028622" algn="l" defTabSz="685748" rtl="0" eaLnBrk="1" latinLnBrk="0" hangingPunct="1">
        <a:defRPr sz="1400" kern="1200">
          <a:solidFill>
            <a:schemeClr val="tx1"/>
          </a:solidFill>
          <a:latin typeface="+mn-lt"/>
          <a:ea typeface="+mn-ea"/>
          <a:cs typeface="+mn-cs"/>
        </a:defRPr>
      </a:lvl4pPr>
      <a:lvl5pPr marL="1371498" algn="l" defTabSz="685748" rtl="0" eaLnBrk="1" latinLnBrk="0" hangingPunct="1">
        <a:defRPr sz="1400" kern="1200">
          <a:solidFill>
            <a:schemeClr val="tx1"/>
          </a:solidFill>
          <a:latin typeface="+mn-lt"/>
          <a:ea typeface="+mn-ea"/>
          <a:cs typeface="+mn-cs"/>
        </a:defRPr>
      </a:lvl5pPr>
      <a:lvl6pPr marL="1714369" algn="l" defTabSz="685748" rtl="0" eaLnBrk="1" latinLnBrk="0" hangingPunct="1">
        <a:defRPr sz="1400" kern="1200">
          <a:solidFill>
            <a:schemeClr val="tx1"/>
          </a:solidFill>
          <a:latin typeface="+mn-lt"/>
          <a:ea typeface="+mn-ea"/>
          <a:cs typeface="+mn-cs"/>
        </a:defRPr>
      </a:lvl6pPr>
      <a:lvl7pPr marL="2057246" algn="l" defTabSz="685748" rtl="0" eaLnBrk="1" latinLnBrk="0" hangingPunct="1">
        <a:defRPr sz="1400" kern="1200">
          <a:solidFill>
            <a:schemeClr val="tx1"/>
          </a:solidFill>
          <a:latin typeface="+mn-lt"/>
          <a:ea typeface="+mn-ea"/>
          <a:cs typeface="+mn-cs"/>
        </a:defRPr>
      </a:lvl7pPr>
      <a:lvl8pPr marL="2400120" algn="l" defTabSz="685748" rtl="0" eaLnBrk="1" latinLnBrk="0" hangingPunct="1">
        <a:defRPr sz="1400" kern="1200">
          <a:solidFill>
            <a:schemeClr val="tx1"/>
          </a:solidFill>
          <a:latin typeface="+mn-lt"/>
          <a:ea typeface="+mn-ea"/>
          <a:cs typeface="+mn-cs"/>
        </a:defRPr>
      </a:lvl8pPr>
      <a:lvl9pPr marL="2742996" algn="l" defTabSz="685748" rtl="0" eaLnBrk="1" latinLnBrk="0" hangingPunct="1">
        <a:defRPr sz="1400"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1" orient="horz" pos="2160" userDrawn="1">
          <p15:clr>
            <a:srgbClr val="F26B43"/>
          </p15:clr>
        </p15:guide>
        <p15:guide id="3" pos="3839" userDrawn="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 name="Group 13"/>
          <p:cNvGrpSpPr/>
          <p:nvPr/>
        </p:nvGrpSpPr>
        <p:grpSpPr>
          <a:xfrm>
            <a:off x="0" y="0"/>
            <a:ext cx="9144430" cy="5143500"/>
            <a:chOff x="0" y="0"/>
            <a:chExt cx="12189398" cy="6858000"/>
          </a:xfrm>
          <a:solidFill>
            <a:srgbClr val="D8E1E6"/>
          </a:solidFill>
        </p:grpSpPr>
        <p:sp>
          <p:nvSpPr>
            <p:cNvPr id="17" name="Rectangle 16"/>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77" fontAlgn="auto">
                <a:spcBef>
                  <a:spcPts val="0"/>
                </a:spcBef>
                <a:spcAft>
                  <a:spcPts val="0"/>
                </a:spcAft>
              </a:pPr>
              <a:endParaRPr sz="1400" dirty="0">
                <a:solidFill>
                  <a:srgbClr val="FFFFFF"/>
                </a:solidFill>
              </a:endParaRPr>
            </a:p>
          </p:txBody>
        </p:sp>
        <p:sp>
          <p:nvSpPr>
            <p:cNvPr id="18" name="Rectangle 17"/>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77" fontAlgn="auto">
                <a:spcBef>
                  <a:spcPts val="0"/>
                </a:spcBef>
                <a:spcAft>
                  <a:spcPts val="0"/>
                </a:spcAft>
              </a:pPr>
              <a:endParaRPr sz="1400" dirty="0">
                <a:solidFill>
                  <a:srgbClr val="FFFFFF"/>
                </a:solidFill>
              </a:endParaRPr>
            </a:p>
          </p:txBody>
        </p:sp>
        <p:sp>
          <p:nvSpPr>
            <p:cNvPr id="19" name="Rectangle 18"/>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77" fontAlgn="auto">
                <a:spcBef>
                  <a:spcPts val="0"/>
                </a:spcBef>
                <a:spcAft>
                  <a:spcPts val="0"/>
                </a:spcAft>
              </a:pPr>
              <a:endParaRPr sz="1400" dirty="0">
                <a:solidFill>
                  <a:srgbClr val="FFFFFF"/>
                </a:solidFill>
              </a:endParaRPr>
            </a:p>
          </p:txBody>
        </p:sp>
        <p:sp>
          <p:nvSpPr>
            <p:cNvPr id="20" name="Rectangle 19"/>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77" fontAlgn="auto">
                <a:spcBef>
                  <a:spcPts val="0"/>
                </a:spcBef>
                <a:spcAft>
                  <a:spcPts val="0"/>
                </a:spcAft>
              </a:pPr>
              <a:endParaRPr sz="1400" dirty="0">
                <a:solidFill>
                  <a:srgbClr val="FFFFFF"/>
                </a:solidFill>
              </a:endParaRPr>
            </a:p>
          </p:txBody>
        </p:sp>
      </p:grpSp>
      <p:sp>
        <p:nvSpPr>
          <p:cNvPr id="2" name="Title Placeholder 1"/>
          <p:cNvSpPr>
            <a:spLocks noGrp="1"/>
          </p:cNvSpPr>
          <p:nvPr>
            <p:ph type="title"/>
          </p:nvPr>
        </p:nvSpPr>
        <p:spPr>
          <a:xfrm>
            <a:off x="398967" y="304800"/>
            <a:ext cx="8346073" cy="666750"/>
          </a:xfrm>
          <a:prstGeom prst="rect">
            <a:avLst/>
          </a:prstGeom>
        </p:spPr>
        <p:txBody>
          <a:bodyPr vert="horz" lIns="0" tIns="0" rIns="0" bIns="0" rtlCol="0" anchor="b">
            <a:noAutofit/>
          </a:bodyPr>
          <a:lstStyle/>
          <a:p>
            <a:r>
              <a:rPr lang="en-US" smtClean="0"/>
              <a:t>Click to edit Master title style</a:t>
            </a:r>
            <a:endParaRPr dirty="0"/>
          </a:p>
        </p:txBody>
      </p:sp>
      <p:sp>
        <p:nvSpPr>
          <p:cNvPr id="3" name="Text Placeholder 2"/>
          <p:cNvSpPr>
            <a:spLocks noGrp="1"/>
          </p:cNvSpPr>
          <p:nvPr>
            <p:ph type="body" idx="1"/>
          </p:nvPr>
        </p:nvSpPr>
        <p:spPr>
          <a:xfrm>
            <a:off x="398469" y="1143001"/>
            <a:ext cx="8347065" cy="3314700"/>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6" name="Slide Number Placeholder 5"/>
          <p:cNvSpPr>
            <a:spLocks noGrp="1"/>
          </p:cNvSpPr>
          <p:nvPr>
            <p:ph type="sldNum" sz="quarter" idx="4"/>
          </p:nvPr>
        </p:nvSpPr>
        <p:spPr>
          <a:xfrm>
            <a:off x="8459212" y="4917186"/>
            <a:ext cx="286320" cy="137160"/>
          </a:xfrm>
          <a:prstGeom prst="rect">
            <a:avLst/>
          </a:prstGeom>
        </p:spPr>
        <p:txBody>
          <a:bodyPr vert="horz" wrap="none" lIns="0" tIns="0" rIns="0" bIns="0" rtlCol="0" anchor="ctr" anchorCtr="0">
            <a:noAutofit/>
          </a:bodyPr>
          <a:lstStyle>
            <a:lvl1pPr algn="r" defTabSz="685777" fontAlgn="auto">
              <a:spcBef>
                <a:spcPts val="0"/>
              </a:spcBef>
              <a:spcAft>
                <a:spcPts val="0"/>
              </a:spcAft>
              <a:defRPr sz="600">
                <a:solidFill>
                  <a:schemeClr val="tx1"/>
                </a:solidFill>
              </a:defRPr>
            </a:lvl1pPr>
          </a:lstStyle>
          <a:p>
            <a:fld id="{C51EAA63-D034-42AE-91FA-B13B9518C7BE}" type="slidenum">
              <a:rPr lang="en-US" smtClean="0">
                <a:solidFill>
                  <a:srgbClr val="58595B"/>
                </a:solidFill>
                <a:latin typeface="Calibri"/>
                <a:ea typeface="+mn-ea"/>
              </a:rPr>
              <a:pPr/>
              <a:t>‹#›</a:t>
            </a:fld>
            <a:endParaRPr lang="en-US" dirty="0">
              <a:solidFill>
                <a:srgbClr val="58595B"/>
              </a:solidFill>
              <a:latin typeface="Calibri"/>
              <a:ea typeface="+mn-ea"/>
            </a:endParaRPr>
          </a:p>
        </p:txBody>
      </p:sp>
      <p:sp>
        <p:nvSpPr>
          <p:cNvPr id="15" name="TextBox 14"/>
          <p:cNvSpPr txBox="1"/>
          <p:nvPr/>
        </p:nvSpPr>
        <p:spPr>
          <a:xfrm>
            <a:off x="3951894" y="4917186"/>
            <a:ext cx="2400925" cy="137160"/>
          </a:xfrm>
          <a:prstGeom prst="rect">
            <a:avLst/>
          </a:prstGeom>
          <a:noFill/>
        </p:spPr>
        <p:txBody>
          <a:bodyPr vert="horz" wrap="none" lIns="0" tIns="0" rIns="0" bIns="0" rtlCol="0" anchor="ctr" anchorCtr="0">
            <a:noAutofit/>
          </a:bodyPr>
          <a:lstStyle/>
          <a:p>
            <a:pPr algn="r" defTabSz="685777" fontAlgn="auto">
              <a:spcBef>
                <a:spcPts val="0"/>
              </a:spcBef>
              <a:spcAft>
                <a:spcPts val="0"/>
              </a:spcAft>
            </a:pPr>
            <a:r>
              <a:rPr sz="600" dirty="0">
                <a:solidFill>
                  <a:srgbClr val="58595B"/>
                </a:solidFill>
                <a:latin typeface="Calibri"/>
                <a:ea typeface="+mn-ea"/>
              </a:rPr>
              <a:t>Copyright © </a:t>
            </a:r>
            <a:r>
              <a:rPr lang="en-US" sz="600" dirty="0" smtClean="0">
                <a:solidFill>
                  <a:srgbClr val="58595B"/>
                </a:solidFill>
                <a:latin typeface="Calibri"/>
                <a:ea typeface="+mn-ea"/>
              </a:rPr>
              <a:t>2017,</a:t>
            </a:r>
            <a:r>
              <a:rPr sz="600" dirty="0" smtClean="0">
                <a:solidFill>
                  <a:srgbClr val="58595B"/>
                </a:solidFill>
                <a:latin typeface="Calibri"/>
                <a:ea typeface="+mn-ea"/>
              </a:rPr>
              <a:t> </a:t>
            </a:r>
            <a:r>
              <a:rPr sz="600" dirty="0">
                <a:solidFill>
                  <a:srgbClr val="58595B"/>
                </a:solidFill>
                <a:latin typeface="Calibri"/>
                <a:ea typeface="+mn-ea"/>
              </a:rPr>
              <a:t>Oracle and/or its affiliates. All rights reserved.  </a:t>
            </a:r>
          </a:p>
        </p:txBody>
      </p:sp>
      <p:pic>
        <p:nvPicPr>
          <p:cNvPr id="16" name="Picture 15" descr="Oracle logo in white on red staging background"/>
          <p:cNvPicPr>
            <a:picLocks noChangeAspect="1"/>
          </p:cNvPicPr>
          <p:nvPr/>
        </p:nvPicPr>
        <p:blipFill>
          <a:blip r:embed="rId21" cstate="screen">
            <a:extLst>
              <a:ext uri="{28A0092B-C50C-407E-A947-70E740481C1C}">
                <a14:useLocalDpi xmlns:a14="http://schemas.microsoft.com/office/drawing/2010/main"/>
              </a:ext>
            </a:extLst>
          </a:blip>
          <a:stretch>
            <a:fillRect/>
          </a:stretch>
        </p:blipFill>
        <p:spPr>
          <a:xfrm>
            <a:off x="397868" y="4697730"/>
            <a:ext cx="1219171" cy="445770"/>
          </a:xfrm>
          <a:prstGeom prst="rect">
            <a:avLst/>
          </a:prstGeom>
        </p:spPr>
      </p:pic>
    </p:spTree>
    <p:extLst>
      <p:ext uri="{BB962C8B-B14F-4D97-AF65-F5344CB8AC3E}">
        <p14:creationId xmlns:p14="http://schemas.microsoft.com/office/powerpoint/2010/main" val="3193062027"/>
      </p:ext>
    </p:extLst>
  </p:cSld>
  <p:clrMap bg1="lt1" tx1="dk1" bg2="lt2" tx2="dk2" accent1="accent1" accent2="accent2" accent3="accent3" accent4="accent4" accent5="accent5" accent6="accent6" hlink="hlink" folHlink="folHlink"/>
  <p:sldLayoutIdLst>
    <p:sldLayoutId id="2147484947" r:id="rId1"/>
    <p:sldLayoutId id="2147484948" r:id="rId2"/>
    <p:sldLayoutId id="2147484949" r:id="rId3"/>
    <p:sldLayoutId id="2147484950" r:id="rId4"/>
    <p:sldLayoutId id="2147484951" r:id="rId5"/>
    <p:sldLayoutId id="2147484952" r:id="rId6"/>
    <p:sldLayoutId id="2147484953" r:id="rId7"/>
    <p:sldLayoutId id="2147484954" r:id="rId8"/>
    <p:sldLayoutId id="2147484955" r:id="rId9"/>
    <p:sldLayoutId id="2147484956" r:id="rId10"/>
    <p:sldLayoutId id="2147484957" r:id="rId11"/>
    <p:sldLayoutId id="2147484958" r:id="rId12"/>
    <p:sldLayoutId id="2147484959" r:id="rId13"/>
    <p:sldLayoutId id="2147484960" r:id="rId14"/>
    <p:sldLayoutId id="2147484961" r:id="rId15"/>
    <p:sldLayoutId id="2147484962" r:id="rId16"/>
    <p:sldLayoutId id="2147484963" r:id="rId17"/>
    <p:sldLayoutId id="2147484964" r:id="rId18"/>
    <p:sldLayoutId id="2147484965" r:id="rId1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dt="0"/>
  <p:txStyles>
    <p:titleStyle>
      <a:lvl1pPr algn="l" defTabSz="685777" rtl="0" eaLnBrk="1" latinLnBrk="0" hangingPunct="1">
        <a:lnSpc>
          <a:spcPct val="80000"/>
        </a:lnSpc>
        <a:spcBef>
          <a:spcPct val="0"/>
        </a:spcBef>
        <a:buNone/>
        <a:defRPr sz="2700" kern="1200">
          <a:solidFill>
            <a:schemeClr val="tx1"/>
          </a:solidFill>
          <a:latin typeface="+mj-lt"/>
          <a:ea typeface="+mj-ea"/>
          <a:cs typeface="+mj-cs"/>
        </a:defRPr>
      </a:lvl1pPr>
    </p:titleStyle>
    <p:bodyStyle>
      <a:lvl1pPr marL="171445" indent="-171445" algn="l" defTabSz="685777" rtl="0" eaLnBrk="1" latinLnBrk="0" hangingPunct="1">
        <a:lnSpc>
          <a:spcPct val="90000"/>
        </a:lnSpc>
        <a:spcBef>
          <a:spcPts val="900"/>
        </a:spcBef>
        <a:buClr>
          <a:schemeClr val="tx1">
            <a:lumMod val="60000"/>
            <a:lumOff val="40000"/>
          </a:schemeClr>
        </a:buClr>
        <a:buFont typeface="Arial" panose="020B0604020202020204" pitchFamily="34" charset="0"/>
        <a:buChar char="•"/>
        <a:defRPr sz="2100" kern="1200">
          <a:solidFill>
            <a:schemeClr val="tx1"/>
          </a:solidFill>
          <a:latin typeface="+mn-lt"/>
          <a:ea typeface="+mn-ea"/>
          <a:cs typeface="+mn-cs"/>
        </a:defRPr>
      </a:lvl1pPr>
      <a:lvl2pPr marL="377180" indent="-171445" algn="l" defTabSz="685777"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2pPr>
      <a:lvl3pPr marL="548621" indent="-137154" algn="l" defTabSz="685777" rtl="0" eaLnBrk="1" latinLnBrk="0" hangingPunct="1">
        <a:lnSpc>
          <a:spcPct val="90000"/>
        </a:lnSpc>
        <a:spcBef>
          <a:spcPts val="450"/>
        </a:spcBef>
        <a:buClr>
          <a:schemeClr val="tx1">
            <a:lumMod val="60000"/>
            <a:lumOff val="40000"/>
          </a:schemeClr>
        </a:buClr>
        <a:buFont typeface="Arial" panose="020B0604020202020204" pitchFamily="34" charset="0"/>
        <a:buChar char="•"/>
        <a:defRPr sz="1500" kern="1200">
          <a:solidFill>
            <a:schemeClr val="tx1"/>
          </a:solidFill>
          <a:latin typeface="+mn-lt"/>
          <a:ea typeface="+mn-ea"/>
          <a:cs typeface="+mn-cs"/>
        </a:defRPr>
      </a:lvl3pPr>
      <a:lvl4pPr marL="720066" indent="-137154" algn="l" defTabSz="685777" rtl="0" eaLnBrk="1" latinLnBrk="0" hangingPunct="1">
        <a:lnSpc>
          <a:spcPct val="90000"/>
        </a:lnSpc>
        <a:spcBef>
          <a:spcPts val="450"/>
        </a:spcBef>
        <a:buClr>
          <a:schemeClr val="tx1">
            <a:lumMod val="60000"/>
            <a:lumOff val="40000"/>
          </a:schemeClr>
        </a:buClr>
        <a:buFont typeface="Arial" panose="020B0604020202020204" pitchFamily="34" charset="0"/>
        <a:buChar char="–"/>
        <a:defRPr sz="1400" kern="1200">
          <a:solidFill>
            <a:schemeClr val="tx1"/>
          </a:solidFill>
          <a:latin typeface="+mn-lt"/>
          <a:ea typeface="+mn-ea"/>
          <a:cs typeface="+mn-cs"/>
        </a:defRPr>
      </a:lvl4pPr>
      <a:lvl5pPr marL="891511" indent="-137154" algn="l" defTabSz="685777" rtl="0" eaLnBrk="1" latinLnBrk="0" hangingPunct="1">
        <a:lnSpc>
          <a:spcPct val="90000"/>
        </a:lnSpc>
        <a:spcBef>
          <a:spcPts val="450"/>
        </a:spcBef>
        <a:buClr>
          <a:schemeClr val="tx1">
            <a:lumMod val="60000"/>
            <a:lumOff val="40000"/>
          </a:schemeClr>
        </a:buClr>
        <a:buFont typeface="Arial" panose="020B0604020202020204" pitchFamily="34" charset="0"/>
        <a:buChar char="•"/>
        <a:defRPr sz="1200" kern="1200">
          <a:solidFill>
            <a:schemeClr val="tx1"/>
          </a:solidFill>
          <a:latin typeface="+mn-lt"/>
          <a:ea typeface="+mn-ea"/>
          <a:cs typeface="+mn-cs"/>
        </a:defRPr>
      </a:lvl5pPr>
      <a:lvl6pPr marL="1062952" indent="-137154" algn="l" defTabSz="685777" rtl="0" eaLnBrk="1" latinLnBrk="0" hangingPunct="1">
        <a:lnSpc>
          <a:spcPct val="90000"/>
        </a:lnSpc>
        <a:spcBef>
          <a:spcPts val="450"/>
        </a:spcBef>
        <a:buClr>
          <a:schemeClr val="tx1">
            <a:lumMod val="60000"/>
            <a:lumOff val="40000"/>
          </a:schemeClr>
        </a:buClr>
        <a:buFont typeface="Arial" panose="020B0604020202020204" pitchFamily="34" charset="0"/>
        <a:buChar char="–"/>
        <a:defRPr sz="1200" kern="1200">
          <a:solidFill>
            <a:schemeClr val="tx1"/>
          </a:solidFill>
          <a:latin typeface="+mn-lt"/>
          <a:ea typeface="+mn-ea"/>
          <a:cs typeface="+mn-cs"/>
        </a:defRPr>
      </a:lvl6pPr>
      <a:lvl7pPr marL="1234401" indent="-137154" algn="l" defTabSz="685777" rtl="0" eaLnBrk="1" latinLnBrk="0" hangingPunct="1">
        <a:lnSpc>
          <a:spcPct val="90000"/>
        </a:lnSpc>
        <a:spcBef>
          <a:spcPts val="450"/>
        </a:spcBef>
        <a:buClr>
          <a:schemeClr val="tx1">
            <a:lumMod val="60000"/>
            <a:lumOff val="40000"/>
          </a:schemeClr>
        </a:buClr>
        <a:buFont typeface="Arial" panose="020B0604020202020204" pitchFamily="34" charset="0"/>
        <a:buChar char="•"/>
        <a:defRPr sz="1200" kern="1200">
          <a:solidFill>
            <a:schemeClr val="tx1"/>
          </a:solidFill>
          <a:latin typeface="+mn-lt"/>
          <a:ea typeface="+mn-ea"/>
          <a:cs typeface="+mn-cs"/>
        </a:defRPr>
      </a:lvl7pPr>
      <a:lvl8pPr marL="1405843" indent="-137154" algn="l" defTabSz="685777" rtl="0" eaLnBrk="1" latinLnBrk="0" hangingPunct="1">
        <a:lnSpc>
          <a:spcPct val="90000"/>
        </a:lnSpc>
        <a:spcBef>
          <a:spcPts val="450"/>
        </a:spcBef>
        <a:buClr>
          <a:schemeClr val="tx1">
            <a:lumMod val="60000"/>
            <a:lumOff val="40000"/>
          </a:schemeClr>
        </a:buClr>
        <a:buFont typeface="Arial" panose="020B0604020202020204" pitchFamily="34" charset="0"/>
        <a:buChar char="–"/>
        <a:defRPr sz="1200" kern="1200">
          <a:solidFill>
            <a:schemeClr val="tx1"/>
          </a:solidFill>
          <a:latin typeface="+mn-lt"/>
          <a:ea typeface="+mn-ea"/>
          <a:cs typeface="+mn-cs"/>
        </a:defRPr>
      </a:lvl8pPr>
      <a:lvl9pPr marL="1577286" indent="-137154" algn="l" defTabSz="685777" rtl="0" eaLnBrk="1" latinLnBrk="0" hangingPunct="1">
        <a:lnSpc>
          <a:spcPct val="90000"/>
        </a:lnSpc>
        <a:spcBef>
          <a:spcPts val="450"/>
        </a:spcBef>
        <a:buClr>
          <a:schemeClr val="tx1">
            <a:lumMod val="60000"/>
            <a:lumOff val="40000"/>
          </a:schemeClr>
        </a:buClr>
        <a:buFont typeface="Arial" panose="020B0604020202020204" pitchFamily="34" charset="0"/>
        <a:buChar char="•"/>
        <a:defRPr sz="1200" kern="1200">
          <a:solidFill>
            <a:schemeClr val="tx1"/>
          </a:solidFill>
          <a:latin typeface="+mn-lt"/>
          <a:ea typeface="+mn-ea"/>
          <a:cs typeface="+mn-cs"/>
        </a:defRPr>
      </a:lvl9pPr>
    </p:bodyStyle>
    <p:otherStyle>
      <a:defPPr>
        <a:defRPr/>
      </a:defPPr>
      <a:lvl1pPr marL="0" algn="l" defTabSz="685777" rtl="0" eaLnBrk="1" latinLnBrk="0" hangingPunct="1">
        <a:defRPr sz="1400" kern="1200">
          <a:solidFill>
            <a:schemeClr val="tx1"/>
          </a:solidFill>
          <a:latin typeface="+mn-lt"/>
          <a:ea typeface="+mn-ea"/>
          <a:cs typeface="+mn-cs"/>
        </a:defRPr>
      </a:lvl1pPr>
      <a:lvl2pPr marL="342886" algn="l" defTabSz="685777" rtl="0" eaLnBrk="1" latinLnBrk="0" hangingPunct="1">
        <a:defRPr sz="1400" kern="1200">
          <a:solidFill>
            <a:schemeClr val="tx1"/>
          </a:solidFill>
          <a:latin typeface="+mn-lt"/>
          <a:ea typeface="+mn-ea"/>
          <a:cs typeface="+mn-cs"/>
        </a:defRPr>
      </a:lvl2pPr>
      <a:lvl3pPr marL="685777" algn="l" defTabSz="685777" rtl="0" eaLnBrk="1" latinLnBrk="0" hangingPunct="1">
        <a:defRPr sz="1400" kern="1200">
          <a:solidFill>
            <a:schemeClr val="tx1"/>
          </a:solidFill>
          <a:latin typeface="+mn-lt"/>
          <a:ea typeface="+mn-ea"/>
          <a:cs typeface="+mn-cs"/>
        </a:defRPr>
      </a:lvl3pPr>
      <a:lvl4pPr marL="1028665" algn="l" defTabSz="685777" rtl="0" eaLnBrk="1" latinLnBrk="0" hangingPunct="1">
        <a:defRPr sz="1400" kern="1200">
          <a:solidFill>
            <a:schemeClr val="tx1"/>
          </a:solidFill>
          <a:latin typeface="+mn-lt"/>
          <a:ea typeface="+mn-ea"/>
          <a:cs typeface="+mn-cs"/>
        </a:defRPr>
      </a:lvl4pPr>
      <a:lvl5pPr marL="1371555" algn="l" defTabSz="685777" rtl="0" eaLnBrk="1" latinLnBrk="0" hangingPunct="1">
        <a:defRPr sz="1400" kern="1200">
          <a:solidFill>
            <a:schemeClr val="tx1"/>
          </a:solidFill>
          <a:latin typeface="+mn-lt"/>
          <a:ea typeface="+mn-ea"/>
          <a:cs typeface="+mn-cs"/>
        </a:defRPr>
      </a:lvl5pPr>
      <a:lvl6pPr marL="1714441" algn="l" defTabSz="685777" rtl="0" eaLnBrk="1" latinLnBrk="0" hangingPunct="1">
        <a:defRPr sz="1400" kern="1200">
          <a:solidFill>
            <a:schemeClr val="tx1"/>
          </a:solidFill>
          <a:latin typeface="+mn-lt"/>
          <a:ea typeface="+mn-ea"/>
          <a:cs typeface="+mn-cs"/>
        </a:defRPr>
      </a:lvl6pPr>
      <a:lvl7pPr marL="2057332" algn="l" defTabSz="685777" rtl="0" eaLnBrk="1" latinLnBrk="0" hangingPunct="1">
        <a:defRPr sz="1400" kern="1200">
          <a:solidFill>
            <a:schemeClr val="tx1"/>
          </a:solidFill>
          <a:latin typeface="+mn-lt"/>
          <a:ea typeface="+mn-ea"/>
          <a:cs typeface="+mn-cs"/>
        </a:defRPr>
      </a:lvl7pPr>
      <a:lvl8pPr marL="2400220" algn="l" defTabSz="685777" rtl="0" eaLnBrk="1" latinLnBrk="0" hangingPunct="1">
        <a:defRPr sz="1400" kern="1200">
          <a:solidFill>
            <a:schemeClr val="tx1"/>
          </a:solidFill>
          <a:latin typeface="+mn-lt"/>
          <a:ea typeface="+mn-ea"/>
          <a:cs typeface="+mn-cs"/>
        </a:defRPr>
      </a:lvl8pPr>
      <a:lvl9pPr marL="2743110" algn="l" defTabSz="685777" rtl="0" eaLnBrk="1" latinLnBrk="0" hangingPunct="1">
        <a:defRPr sz="1400"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1" orient="horz" pos="2160" userDrawn="1">
          <p15:clr>
            <a:srgbClr val="F26B43"/>
          </p15:clr>
        </p15:guide>
        <p15:guide id="3" pos="3839" userDrawn="1">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 name="Group 13"/>
          <p:cNvGrpSpPr/>
          <p:nvPr/>
        </p:nvGrpSpPr>
        <p:grpSpPr>
          <a:xfrm>
            <a:off x="0" y="0"/>
            <a:ext cx="9144430" cy="5143500"/>
            <a:chOff x="0" y="0"/>
            <a:chExt cx="12189398" cy="6858000"/>
          </a:xfrm>
          <a:solidFill>
            <a:srgbClr val="D8E1E6"/>
          </a:solidFill>
        </p:grpSpPr>
        <p:sp>
          <p:nvSpPr>
            <p:cNvPr id="17" name="Rectangle 16"/>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91" fontAlgn="auto">
                <a:spcBef>
                  <a:spcPts val="0"/>
                </a:spcBef>
                <a:spcAft>
                  <a:spcPts val="0"/>
                </a:spcAft>
              </a:pPr>
              <a:endParaRPr sz="1400" dirty="0">
                <a:solidFill>
                  <a:srgbClr val="FFFFFF"/>
                </a:solidFill>
              </a:endParaRPr>
            </a:p>
          </p:txBody>
        </p:sp>
        <p:sp>
          <p:nvSpPr>
            <p:cNvPr id="18" name="Rectangle 17"/>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91" fontAlgn="auto">
                <a:spcBef>
                  <a:spcPts val="0"/>
                </a:spcBef>
                <a:spcAft>
                  <a:spcPts val="0"/>
                </a:spcAft>
              </a:pPr>
              <a:endParaRPr sz="1400" dirty="0">
                <a:solidFill>
                  <a:srgbClr val="FFFFFF"/>
                </a:solidFill>
              </a:endParaRPr>
            </a:p>
          </p:txBody>
        </p:sp>
        <p:sp>
          <p:nvSpPr>
            <p:cNvPr id="19" name="Rectangle 18"/>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91" fontAlgn="auto">
                <a:spcBef>
                  <a:spcPts val="0"/>
                </a:spcBef>
                <a:spcAft>
                  <a:spcPts val="0"/>
                </a:spcAft>
              </a:pPr>
              <a:endParaRPr sz="1400" dirty="0">
                <a:solidFill>
                  <a:srgbClr val="FFFFFF"/>
                </a:solidFill>
              </a:endParaRPr>
            </a:p>
          </p:txBody>
        </p:sp>
        <p:sp>
          <p:nvSpPr>
            <p:cNvPr id="20" name="Rectangle 19"/>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91" fontAlgn="auto">
                <a:spcBef>
                  <a:spcPts val="0"/>
                </a:spcBef>
                <a:spcAft>
                  <a:spcPts val="0"/>
                </a:spcAft>
              </a:pPr>
              <a:endParaRPr sz="1400" dirty="0">
                <a:solidFill>
                  <a:srgbClr val="FFFFFF"/>
                </a:solidFill>
              </a:endParaRPr>
            </a:p>
          </p:txBody>
        </p:sp>
      </p:grpSp>
      <p:sp>
        <p:nvSpPr>
          <p:cNvPr id="2" name="Title Placeholder 1"/>
          <p:cNvSpPr>
            <a:spLocks noGrp="1"/>
          </p:cNvSpPr>
          <p:nvPr>
            <p:ph type="title"/>
          </p:nvPr>
        </p:nvSpPr>
        <p:spPr>
          <a:xfrm>
            <a:off x="398963" y="304800"/>
            <a:ext cx="8346073" cy="666750"/>
          </a:xfrm>
          <a:prstGeom prst="rect">
            <a:avLst/>
          </a:prstGeom>
        </p:spPr>
        <p:txBody>
          <a:bodyPr vert="horz" lIns="0" tIns="0" rIns="0" bIns="0" rtlCol="0" anchor="b">
            <a:noAutofit/>
          </a:bodyPr>
          <a:lstStyle/>
          <a:p>
            <a:r>
              <a:rPr lang="en-US" smtClean="0"/>
              <a:t>Click to edit Master title style</a:t>
            </a:r>
            <a:endParaRPr dirty="0"/>
          </a:p>
        </p:txBody>
      </p:sp>
      <p:sp>
        <p:nvSpPr>
          <p:cNvPr id="3" name="Text Placeholder 2"/>
          <p:cNvSpPr>
            <a:spLocks noGrp="1"/>
          </p:cNvSpPr>
          <p:nvPr>
            <p:ph type="body" idx="1"/>
          </p:nvPr>
        </p:nvSpPr>
        <p:spPr>
          <a:xfrm>
            <a:off x="398467" y="1143001"/>
            <a:ext cx="8347065" cy="3314700"/>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6" name="Slide Number Placeholder 5"/>
          <p:cNvSpPr>
            <a:spLocks noGrp="1"/>
          </p:cNvSpPr>
          <p:nvPr>
            <p:ph type="sldNum" sz="quarter" idx="4"/>
          </p:nvPr>
        </p:nvSpPr>
        <p:spPr>
          <a:xfrm>
            <a:off x="8459212" y="4917186"/>
            <a:ext cx="286320" cy="137160"/>
          </a:xfrm>
          <a:prstGeom prst="rect">
            <a:avLst/>
          </a:prstGeom>
        </p:spPr>
        <p:txBody>
          <a:bodyPr vert="horz" wrap="none" lIns="0" tIns="0" rIns="0" bIns="0" rtlCol="0" anchor="ctr" anchorCtr="0">
            <a:noAutofit/>
          </a:bodyPr>
          <a:lstStyle>
            <a:lvl1pPr algn="r">
              <a:defRPr sz="600">
                <a:solidFill>
                  <a:schemeClr val="tx1"/>
                </a:solidFill>
              </a:defRPr>
            </a:lvl1pPr>
          </a:lstStyle>
          <a:p>
            <a:pPr defTabSz="685891" fontAlgn="auto">
              <a:spcBef>
                <a:spcPts val="0"/>
              </a:spcBef>
              <a:spcAft>
                <a:spcPts val="0"/>
              </a:spcAft>
            </a:pPr>
            <a:fld id="{C51EAA63-D034-42AE-91FA-B13B9518C7BE}" type="slidenum">
              <a:rPr lang="en-US" smtClean="0">
                <a:solidFill>
                  <a:srgbClr val="58595B"/>
                </a:solidFill>
                <a:latin typeface="Calibri"/>
                <a:ea typeface="+mn-ea"/>
              </a:rPr>
              <a:pPr defTabSz="685891" fontAlgn="auto">
                <a:spcBef>
                  <a:spcPts val="0"/>
                </a:spcBef>
                <a:spcAft>
                  <a:spcPts val="0"/>
                </a:spcAft>
              </a:pPr>
              <a:t>‹#›</a:t>
            </a:fld>
            <a:endParaRPr lang="en-US" dirty="0">
              <a:solidFill>
                <a:srgbClr val="58595B"/>
              </a:solidFill>
              <a:latin typeface="Calibri"/>
              <a:ea typeface="+mn-ea"/>
            </a:endParaRPr>
          </a:p>
        </p:txBody>
      </p:sp>
      <p:sp>
        <p:nvSpPr>
          <p:cNvPr id="15" name="TextBox 14"/>
          <p:cNvSpPr txBox="1"/>
          <p:nvPr/>
        </p:nvSpPr>
        <p:spPr>
          <a:xfrm>
            <a:off x="3951892" y="4917186"/>
            <a:ext cx="2400925" cy="137160"/>
          </a:xfrm>
          <a:prstGeom prst="rect">
            <a:avLst/>
          </a:prstGeom>
          <a:noFill/>
        </p:spPr>
        <p:txBody>
          <a:bodyPr vert="horz" wrap="none" lIns="0" tIns="0" rIns="0" bIns="0" rtlCol="0" anchor="ctr" anchorCtr="0">
            <a:noAutofit/>
          </a:bodyPr>
          <a:lstStyle/>
          <a:p>
            <a:pPr algn="r" defTabSz="685891" fontAlgn="auto">
              <a:spcBef>
                <a:spcPts val="0"/>
              </a:spcBef>
              <a:spcAft>
                <a:spcPts val="0"/>
              </a:spcAft>
            </a:pPr>
            <a:r>
              <a:rPr sz="600" dirty="0">
                <a:solidFill>
                  <a:srgbClr val="58595B"/>
                </a:solidFill>
                <a:latin typeface="Calibri"/>
                <a:ea typeface="+mn-ea"/>
              </a:rPr>
              <a:t>Copyright © </a:t>
            </a:r>
            <a:r>
              <a:rPr lang="en-US" sz="600" dirty="0" smtClean="0">
                <a:solidFill>
                  <a:srgbClr val="58595B"/>
                </a:solidFill>
                <a:latin typeface="Calibri"/>
                <a:ea typeface="+mn-ea"/>
              </a:rPr>
              <a:t>2017,</a:t>
            </a:r>
            <a:r>
              <a:rPr sz="600" dirty="0" smtClean="0">
                <a:solidFill>
                  <a:srgbClr val="58595B"/>
                </a:solidFill>
                <a:latin typeface="Calibri"/>
                <a:ea typeface="+mn-ea"/>
              </a:rPr>
              <a:t> </a:t>
            </a:r>
            <a:r>
              <a:rPr sz="600" dirty="0">
                <a:solidFill>
                  <a:srgbClr val="58595B"/>
                </a:solidFill>
                <a:latin typeface="Calibri"/>
                <a:ea typeface="+mn-ea"/>
              </a:rPr>
              <a:t>Oracle and/or its affiliates. All rights reserved.  </a:t>
            </a:r>
          </a:p>
        </p:txBody>
      </p:sp>
      <p:pic>
        <p:nvPicPr>
          <p:cNvPr id="16" name="Picture 15" descr="Oracle logo in white on red staging background"/>
          <p:cNvPicPr>
            <a:picLocks noChangeAspect="1"/>
          </p:cNvPicPr>
          <p:nvPr/>
        </p:nvPicPr>
        <p:blipFill>
          <a:blip r:embed="rId21" cstate="screen">
            <a:extLst>
              <a:ext uri="{28A0092B-C50C-407E-A947-70E740481C1C}">
                <a14:useLocalDpi xmlns:a14="http://schemas.microsoft.com/office/drawing/2010/main"/>
              </a:ext>
            </a:extLst>
          </a:blip>
          <a:stretch>
            <a:fillRect/>
          </a:stretch>
        </p:blipFill>
        <p:spPr>
          <a:xfrm>
            <a:off x="397868" y="4697730"/>
            <a:ext cx="1219171" cy="445770"/>
          </a:xfrm>
          <a:prstGeom prst="rect">
            <a:avLst/>
          </a:prstGeom>
        </p:spPr>
      </p:pic>
    </p:spTree>
    <p:extLst>
      <p:ext uri="{BB962C8B-B14F-4D97-AF65-F5344CB8AC3E}">
        <p14:creationId xmlns:p14="http://schemas.microsoft.com/office/powerpoint/2010/main" val="3193062027"/>
      </p:ext>
    </p:extLst>
  </p:cSld>
  <p:clrMap bg1="lt1" tx1="dk1" bg2="lt2" tx2="dk2" accent1="accent1" accent2="accent2" accent3="accent3" accent4="accent4" accent5="accent5" accent6="accent6" hlink="hlink" folHlink="folHlink"/>
  <p:sldLayoutIdLst>
    <p:sldLayoutId id="2147484967" r:id="rId1"/>
    <p:sldLayoutId id="2147484968" r:id="rId2"/>
    <p:sldLayoutId id="2147484969" r:id="rId3"/>
    <p:sldLayoutId id="2147484970" r:id="rId4"/>
    <p:sldLayoutId id="2147484971" r:id="rId5"/>
    <p:sldLayoutId id="2147484972" r:id="rId6"/>
    <p:sldLayoutId id="2147484973" r:id="rId7"/>
    <p:sldLayoutId id="2147484974" r:id="rId8"/>
    <p:sldLayoutId id="2147484975" r:id="rId9"/>
    <p:sldLayoutId id="2147484976" r:id="rId10"/>
    <p:sldLayoutId id="2147484977" r:id="rId11"/>
    <p:sldLayoutId id="2147484978" r:id="rId12"/>
    <p:sldLayoutId id="2147484979" r:id="rId13"/>
    <p:sldLayoutId id="2147484980" r:id="rId14"/>
    <p:sldLayoutId id="2147484981" r:id="rId15"/>
    <p:sldLayoutId id="2147484982" r:id="rId16"/>
    <p:sldLayoutId id="2147484983" r:id="rId17"/>
    <p:sldLayoutId id="2147484984" r:id="rId18"/>
    <p:sldLayoutId id="2147484985" r:id="rId1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dt="0"/>
  <p:txStyles>
    <p:titleStyle>
      <a:lvl1pPr algn="l" defTabSz="685891" rtl="0" eaLnBrk="1" latinLnBrk="0" hangingPunct="1">
        <a:lnSpc>
          <a:spcPct val="80000"/>
        </a:lnSpc>
        <a:spcBef>
          <a:spcPct val="0"/>
        </a:spcBef>
        <a:buNone/>
        <a:defRPr sz="2700" kern="1200">
          <a:solidFill>
            <a:schemeClr val="tx1"/>
          </a:solidFill>
          <a:latin typeface="+mj-lt"/>
          <a:ea typeface="+mj-ea"/>
          <a:cs typeface="+mj-cs"/>
        </a:defRPr>
      </a:lvl1pPr>
    </p:titleStyle>
    <p:bodyStyle>
      <a:lvl1pPr marL="171473" indent="-171473" algn="l" defTabSz="685891" rtl="0" eaLnBrk="1" latinLnBrk="0" hangingPunct="1">
        <a:lnSpc>
          <a:spcPct val="90000"/>
        </a:lnSpc>
        <a:spcBef>
          <a:spcPts val="900"/>
        </a:spcBef>
        <a:buClr>
          <a:schemeClr val="tx1">
            <a:lumMod val="60000"/>
            <a:lumOff val="40000"/>
          </a:schemeClr>
        </a:buClr>
        <a:buFont typeface="Arial" panose="020B0604020202020204" pitchFamily="34" charset="0"/>
        <a:buChar char="•"/>
        <a:defRPr sz="2100" kern="1200">
          <a:solidFill>
            <a:schemeClr val="tx1"/>
          </a:solidFill>
          <a:latin typeface="+mn-lt"/>
          <a:ea typeface="+mn-ea"/>
          <a:cs typeface="+mn-cs"/>
        </a:defRPr>
      </a:lvl1pPr>
      <a:lvl2pPr marL="377240" indent="-171473" algn="l" defTabSz="685891"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2pPr>
      <a:lvl3pPr marL="548713" indent="-137178" algn="l" defTabSz="685891" rtl="0" eaLnBrk="1" latinLnBrk="0" hangingPunct="1">
        <a:lnSpc>
          <a:spcPct val="90000"/>
        </a:lnSpc>
        <a:spcBef>
          <a:spcPts val="450"/>
        </a:spcBef>
        <a:buClr>
          <a:schemeClr val="tx1">
            <a:lumMod val="60000"/>
            <a:lumOff val="40000"/>
          </a:schemeClr>
        </a:buClr>
        <a:buFont typeface="Arial" panose="020B0604020202020204" pitchFamily="34" charset="0"/>
        <a:buChar char="•"/>
        <a:defRPr sz="1500" kern="1200">
          <a:solidFill>
            <a:schemeClr val="tx1"/>
          </a:solidFill>
          <a:latin typeface="+mn-lt"/>
          <a:ea typeface="+mn-ea"/>
          <a:cs typeface="+mn-cs"/>
        </a:defRPr>
      </a:lvl3pPr>
      <a:lvl4pPr marL="720186" indent="-137178" algn="l" defTabSz="685891" rtl="0" eaLnBrk="1" latinLnBrk="0" hangingPunct="1">
        <a:lnSpc>
          <a:spcPct val="90000"/>
        </a:lnSpc>
        <a:spcBef>
          <a:spcPts val="450"/>
        </a:spcBef>
        <a:buClr>
          <a:schemeClr val="tx1">
            <a:lumMod val="60000"/>
            <a:lumOff val="40000"/>
          </a:schemeClr>
        </a:buClr>
        <a:buFont typeface="Arial" panose="020B0604020202020204" pitchFamily="34" charset="0"/>
        <a:buChar char="–"/>
        <a:defRPr sz="1400" kern="1200">
          <a:solidFill>
            <a:schemeClr val="tx1"/>
          </a:solidFill>
          <a:latin typeface="+mn-lt"/>
          <a:ea typeface="+mn-ea"/>
          <a:cs typeface="+mn-cs"/>
        </a:defRPr>
      </a:lvl4pPr>
      <a:lvl5pPr marL="891659" indent="-137178" algn="l" defTabSz="685891" rtl="0" eaLnBrk="1" latinLnBrk="0" hangingPunct="1">
        <a:lnSpc>
          <a:spcPct val="90000"/>
        </a:lnSpc>
        <a:spcBef>
          <a:spcPts val="450"/>
        </a:spcBef>
        <a:buClr>
          <a:schemeClr val="tx1">
            <a:lumMod val="60000"/>
            <a:lumOff val="40000"/>
          </a:schemeClr>
        </a:buClr>
        <a:buFont typeface="Arial" panose="020B0604020202020204" pitchFamily="34" charset="0"/>
        <a:buChar char="•"/>
        <a:defRPr sz="1200" kern="1200">
          <a:solidFill>
            <a:schemeClr val="tx1"/>
          </a:solidFill>
          <a:latin typeface="+mn-lt"/>
          <a:ea typeface="+mn-ea"/>
          <a:cs typeface="+mn-cs"/>
        </a:defRPr>
      </a:lvl5pPr>
      <a:lvl6pPr marL="1063132" indent="-137178" algn="l" defTabSz="685891" rtl="0" eaLnBrk="1" latinLnBrk="0" hangingPunct="1">
        <a:lnSpc>
          <a:spcPct val="90000"/>
        </a:lnSpc>
        <a:spcBef>
          <a:spcPts val="450"/>
        </a:spcBef>
        <a:buClr>
          <a:schemeClr val="tx1">
            <a:lumMod val="60000"/>
            <a:lumOff val="40000"/>
          </a:schemeClr>
        </a:buClr>
        <a:buFont typeface="Arial" panose="020B0604020202020204" pitchFamily="34" charset="0"/>
        <a:buChar char="–"/>
        <a:defRPr sz="1200" kern="1200">
          <a:solidFill>
            <a:schemeClr val="tx1"/>
          </a:solidFill>
          <a:latin typeface="+mn-lt"/>
          <a:ea typeface="+mn-ea"/>
          <a:cs typeface="+mn-cs"/>
        </a:defRPr>
      </a:lvl6pPr>
      <a:lvl7pPr marL="1234605" indent="-137178" algn="l" defTabSz="685891" rtl="0" eaLnBrk="1" latinLnBrk="0" hangingPunct="1">
        <a:lnSpc>
          <a:spcPct val="90000"/>
        </a:lnSpc>
        <a:spcBef>
          <a:spcPts val="450"/>
        </a:spcBef>
        <a:buClr>
          <a:schemeClr val="tx1">
            <a:lumMod val="60000"/>
            <a:lumOff val="40000"/>
          </a:schemeClr>
        </a:buClr>
        <a:buFont typeface="Arial" panose="020B0604020202020204" pitchFamily="34" charset="0"/>
        <a:buChar char="•"/>
        <a:defRPr sz="1200" kern="1200">
          <a:solidFill>
            <a:schemeClr val="tx1"/>
          </a:solidFill>
          <a:latin typeface="+mn-lt"/>
          <a:ea typeface="+mn-ea"/>
          <a:cs typeface="+mn-cs"/>
        </a:defRPr>
      </a:lvl7pPr>
      <a:lvl8pPr marL="1406077" indent="-137178" algn="l" defTabSz="685891" rtl="0" eaLnBrk="1" latinLnBrk="0" hangingPunct="1">
        <a:lnSpc>
          <a:spcPct val="90000"/>
        </a:lnSpc>
        <a:spcBef>
          <a:spcPts val="450"/>
        </a:spcBef>
        <a:buClr>
          <a:schemeClr val="tx1">
            <a:lumMod val="60000"/>
            <a:lumOff val="40000"/>
          </a:schemeClr>
        </a:buClr>
        <a:buFont typeface="Arial" panose="020B0604020202020204" pitchFamily="34" charset="0"/>
        <a:buChar char="–"/>
        <a:defRPr sz="1200" kern="1200">
          <a:solidFill>
            <a:schemeClr val="tx1"/>
          </a:solidFill>
          <a:latin typeface="+mn-lt"/>
          <a:ea typeface="+mn-ea"/>
          <a:cs typeface="+mn-cs"/>
        </a:defRPr>
      </a:lvl8pPr>
      <a:lvl9pPr marL="1577550" indent="-137178" algn="l" defTabSz="685891" rtl="0" eaLnBrk="1" latinLnBrk="0" hangingPunct="1">
        <a:lnSpc>
          <a:spcPct val="90000"/>
        </a:lnSpc>
        <a:spcBef>
          <a:spcPts val="450"/>
        </a:spcBef>
        <a:buClr>
          <a:schemeClr val="tx1">
            <a:lumMod val="60000"/>
            <a:lumOff val="40000"/>
          </a:schemeClr>
        </a:buClr>
        <a:buFont typeface="Arial" panose="020B0604020202020204" pitchFamily="34" charset="0"/>
        <a:buChar char="•"/>
        <a:defRPr sz="1200" kern="1200">
          <a:solidFill>
            <a:schemeClr val="tx1"/>
          </a:solidFill>
          <a:latin typeface="+mn-lt"/>
          <a:ea typeface="+mn-ea"/>
          <a:cs typeface="+mn-cs"/>
        </a:defRPr>
      </a:lvl9pPr>
    </p:bodyStyle>
    <p:otherStyle>
      <a:defPPr>
        <a:defRPr/>
      </a:defPPr>
      <a:lvl1pPr marL="0" algn="l" defTabSz="685891" rtl="0" eaLnBrk="1" latinLnBrk="0" hangingPunct="1">
        <a:defRPr sz="1400" kern="1200">
          <a:solidFill>
            <a:schemeClr val="tx1"/>
          </a:solidFill>
          <a:latin typeface="+mn-lt"/>
          <a:ea typeface="+mn-ea"/>
          <a:cs typeface="+mn-cs"/>
        </a:defRPr>
      </a:lvl1pPr>
      <a:lvl2pPr marL="342946" algn="l" defTabSz="685891" rtl="0" eaLnBrk="1" latinLnBrk="0" hangingPunct="1">
        <a:defRPr sz="1400" kern="1200">
          <a:solidFill>
            <a:schemeClr val="tx1"/>
          </a:solidFill>
          <a:latin typeface="+mn-lt"/>
          <a:ea typeface="+mn-ea"/>
          <a:cs typeface="+mn-cs"/>
        </a:defRPr>
      </a:lvl2pPr>
      <a:lvl3pPr marL="685891" algn="l" defTabSz="685891" rtl="0" eaLnBrk="1" latinLnBrk="0" hangingPunct="1">
        <a:defRPr sz="1400" kern="1200">
          <a:solidFill>
            <a:schemeClr val="tx1"/>
          </a:solidFill>
          <a:latin typeface="+mn-lt"/>
          <a:ea typeface="+mn-ea"/>
          <a:cs typeface="+mn-cs"/>
        </a:defRPr>
      </a:lvl3pPr>
      <a:lvl4pPr marL="1028837" algn="l" defTabSz="685891" rtl="0" eaLnBrk="1" latinLnBrk="0" hangingPunct="1">
        <a:defRPr sz="1400" kern="1200">
          <a:solidFill>
            <a:schemeClr val="tx1"/>
          </a:solidFill>
          <a:latin typeface="+mn-lt"/>
          <a:ea typeface="+mn-ea"/>
          <a:cs typeface="+mn-cs"/>
        </a:defRPr>
      </a:lvl4pPr>
      <a:lvl5pPr marL="1371783" algn="l" defTabSz="685891" rtl="0" eaLnBrk="1" latinLnBrk="0" hangingPunct="1">
        <a:defRPr sz="1400" kern="1200">
          <a:solidFill>
            <a:schemeClr val="tx1"/>
          </a:solidFill>
          <a:latin typeface="+mn-lt"/>
          <a:ea typeface="+mn-ea"/>
          <a:cs typeface="+mn-cs"/>
        </a:defRPr>
      </a:lvl5pPr>
      <a:lvl6pPr marL="1714729" algn="l" defTabSz="685891" rtl="0" eaLnBrk="1" latinLnBrk="0" hangingPunct="1">
        <a:defRPr sz="1400" kern="1200">
          <a:solidFill>
            <a:schemeClr val="tx1"/>
          </a:solidFill>
          <a:latin typeface="+mn-lt"/>
          <a:ea typeface="+mn-ea"/>
          <a:cs typeface="+mn-cs"/>
        </a:defRPr>
      </a:lvl6pPr>
      <a:lvl7pPr marL="2057674" algn="l" defTabSz="685891" rtl="0" eaLnBrk="1" latinLnBrk="0" hangingPunct="1">
        <a:defRPr sz="1400" kern="1200">
          <a:solidFill>
            <a:schemeClr val="tx1"/>
          </a:solidFill>
          <a:latin typeface="+mn-lt"/>
          <a:ea typeface="+mn-ea"/>
          <a:cs typeface="+mn-cs"/>
        </a:defRPr>
      </a:lvl7pPr>
      <a:lvl8pPr marL="2400620" algn="l" defTabSz="685891" rtl="0" eaLnBrk="1" latinLnBrk="0" hangingPunct="1">
        <a:defRPr sz="1400" kern="1200">
          <a:solidFill>
            <a:schemeClr val="tx1"/>
          </a:solidFill>
          <a:latin typeface="+mn-lt"/>
          <a:ea typeface="+mn-ea"/>
          <a:cs typeface="+mn-cs"/>
        </a:defRPr>
      </a:lvl8pPr>
      <a:lvl9pPr marL="2743566" algn="l" defTabSz="685891" rtl="0" eaLnBrk="1" latinLnBrk="0" hangingPunct="1">
        <a:defRPr sz="1400"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1" orient="horz" pos="2160" userDrawn="1">
          <p15:clr>
            <a:srgbClr val="F26B43"/>
          </p15:clr>
        </p15:guide>
        <p15:guide id="3" pos="3839" userDrawn="1">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 name="Group 6"/>
          <p:cNvGrpSpPr>
            <a:grpSpLocks/>
          </p:cNvGrpSpPr>
          <p:nvPr/>
        </p:nvGrpSpPr>
        <p:grpSpPr bwMode="auto">
          <a:xfrm>
            <a:off x="0" y="0"/>
            <a:ext cx="9144000" cy="5143500"/>
            <a:chOff x="0" y="0"/>
            <a:chExt cx="12189398" cy="6858000"/>
          </a:xfrm>
        </p:grpSpPr>
        <p:sp>
          <p:nvSpPr>
            <p:cNvPr id="8" name="Rectangle 7"/>
            <p:cNvSpPr/>
            <p:nvPr/>
          </p:nvSpPr>
          <p:spPr bwMode="gray">
            <a:xfrm>
              <a:off x="0" y="0"/>
              <a:ext cx="193684"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dirty="0">
                <a:solidFill>
                  <a:srgbClr val="FFFFFF"/>
                </a:solidFill>
              </a:endParaRPr>
            </a:p>
          </p:txBody>
        </p:sp>
        <p:sp>
          <p:nvSpPr>
            <p:cNvPr id="9" name="Rectangle 8"/>
            <p:cNvSpPr/>
            <p:nvPr/>
          </p:nvSpPr>
          <p:spPr bwMode="gray">
            <a:xfrm>
              <a:off x="11995714" y="0"/>
              <a:ext cx="193684"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dirty="0">
                <a:solidFill>
                  <a:srgbClr val="FFFFFF"/>
                </a:solidFill>
              </a:endParaRPr>
            </a:p>
          </p:txBody>
        </p:sp>
        <p:sp>
          <p:nvSpPr>
            <p:cNvPr id="10" name="Rectangle 9"/>
            <p:cNvSpPr/>
            <p:nvPr/>
          </p:nvSpPr>
          <p:spPr bwMode="gray">
            <a:xfrm>
              <a:off x="0" y="6400800"/>
              <a:ext cx="12189398" cy="4572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dirty="0">
                <a:solidFill>
                  <a:srgbClr val="FFFFFF"/>
                </a:solidFill>
              </a:endParaRPr>
            </a:p>
          </p:txBody>
        </p:sp>
        <p:sp>
          <p:nvSpPr>
            <p:cNvPr id="11" name="Rectangle 10"/>
            <p:cNvSpPr/>
            <p:nvPr/>
          </p:nvSpPr>
          <p:spPr bwMode="gray">
            <a:xfrm>
              <a:off x="0" y="0"/>
              <a:ext cx="12189398" cy="19208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dirty="0">
                <a:solidFill>
                  <a:srgbClr val="FFFFFF"/>
                </a:solidFill>
              </a:endParaRPr>
            </a:p>
          </p:txBody>
        </p:sp>
      </p:grpSp>
      <p:sp>
        <p:nvSpPr>
          <p:cNvPr id="1027" name="Title Placeholder 1"/>
          <p:cNvSpPr>
            <a:spLocks noGrp="1"/>
          </p:cNvSpPr>
          <p:nvPr>
            <p:ph type="title"/>
          </p:nvPr>
        </p:nvSpPr>
        <p:spPr bwMode="auto">
          <a:xfrm>
            <a:off x="398964" y="304800"/>
            <a:ext cx="8346073" cy="666750"/>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p>
            <a:pPr lvl="0"/>
            <a:r>
              <a:rPr lang="en-US" smtClean="0"/>
              <a:t>Click to edit Master title style</a:t>
            </a:r>
          </a:p>
        </p:txBody>
      </p:sp>
      <p:sp>
        <p:nvSpPr>
          <p:cNvPr id="1028" name="Text Placeholder 2"/>
          <p:cNvSpPr>
            <a:spLocks noGrp="1"/>
          </p:cNvSpPr>
          <p:nvPr>
            <p:ph type="body" idx="1"/>
          </p:nvPr>
        </p:nvSpPr>
        <p:spPr bwMode="auto">
          <a:xfrm>
            <a:off x="398964" y="1143000"/>
            <a:ext cx="8346073" cy="33147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4" name="Date Placeholder 3"/>
          <p:cNvSpPr>
            <a:spLocks noGrp="1"/>
          </p:cNvSpPr>
          <p:nvPr>
            <p:ph type="dt" sz="half" idx="2"/>
          </p:nvPr>
        </p:nvSpPr>
        <p:spPr>
          <a:xfrm>
            <a:off x="3136923" y="4917282"/>
            <a:ext cx="920593" cy="136922"/>
          </a:xfrm>
          <a:prstGeom prst="rect">
            <a:avLst/>
          </a:prstGeom>
        </p:spPr>
        <p:txBody>
          <a:bodyPr vert="horz" wrap="none" lIns="0" tIns="0" rIns="0" bIns="0" rtlCol="0" anchor="ctr" anchorCtr="0">
            <a:noAutofit/>
          </a:bodyPr>
          <a:lstStyle>
            <a:lvl1pPr algn="r" fontAlgn="auto">
              <a:spcBef>
                <a:spcPts val="0"/>
              </a:spcBef>
              <a:spcAft>
                <a:spcPts val="0"/>
              </a:spcAft>
              <a:defRPr sz="600" smtClean="0">
                <a:solidFill>
                  <a:schemeClr val="tx1"/>
                </a:solidFill>
                <a:latin typeface="+mn-lt"/>
                <a:cs typeface="+mn-cs"/>
              </a:defRPr>
            </a:lvl1pPr>
          </a:lstStyle>
          <a:p>
            <a:pPr>
              <a:defRPr/>
            </a:pPr>
            <a:fld id="{EE0833A1-F42B-47EF-BE19-DB35BC4BDE04}" type="datetime1">
              <a:rPr lang="en-US">
                <a:solidFill>
                  <a:srgbClr val="5F5F5F"/>
                </a:solidFill>
                <a:ea typeface="+mn-ea"/>
              </a:rPr>
              <a:pPr>
                <a:defRPr/>
              </a:pPr>
              <a:t>3/25/2019</a:t>
            </a:fld>
            <a:endParaRPr lang="en-US" dirty="0">
              <a:solidFill>
                <a:srgbClr val="5F5F5F"/>
              </a:solidFill>
              <a:ea typeface="+mn-ea"/>
            </a:endParaRPr>
          </a:p>
        </p:txBody>
      </p:sp>
      <p:sp>
        <p:nvSpPr>
          <p:cNvPr id="5" name="Footer Placeholder 4"/>
          <p:cNvSpPr>
            <a:spLocks noGrp="1"/>
          </p:cNvSpPr>
          <p:nvPr>
            <p:ph type="ftr" sz="quarter" idx="3"/>
          </p:nvPr>
        </p:nvSpPr>
        <p:spPr>
          <a:xfrm>
            <a:off x="6467969" y="4917282"/>
            <a:ext cx="2057936" cy="136922"/>
          </a:xfrm>
          <a:prstGeom prst="rect">
            <a:avLst/>
          </a:prstGeom>
        </p:spPr>
        <p:txBody>
          <a:bodyPr vert="horz" wrap="none" lIns="0" tIns="0" rIns="0" bIns="0" rtlCol="0" anchor="ctr" anchorCtr="0">
            <a:noAutofit/>
          </a:bodyPr>
          <a:lstStyle>
            <a:lvl1pPr algn="l" fontAlgn="auto">
              <a:spcBef>
                <a:spcPts val="0"/>
              </a:spcBef>
              <a:spcAft>
                <a:spcPts val="0"/>
              </a:spcAft>
              <a:defRPr sz="600" dirty="0" smtClean="0">
                <a:solidFill>
                  <a:schemeClr val="tx1"/>
                </a:solidFill>
                <a:latin typeface="+mn-lt"/>
                <a:cs typeface="+mn-cs"/>
              </a:defRPr>
            </a:lvl1pPr>
          </a:lstStyle>
          <a:p>
            <a:pPr>
              <a:defRPr/>
            </a:pPr>
            <a:r>
              <a:rPr lang="en-US">
                <a:solidFill>
                  <a:srgbClr val="5F5F5F"/>
                </a:solidFill>
                <a:ea typeface="+mn-ea"/>
              </a:rPr>
              <a:t>Oracle Confidential </a:t>
            </a:r>
          </a:p>
        </p:txBody>
      </p:sp>
      <p:sp>
        <p:nvSpPr>
          <p:cNvPr id="6" name="Slide Number Placeholder 5"/>
          <p:cNvSpPr>
            <a:spLocks noGrp="1"/>
          </p:cNvSpPr>
          <p:nvPr>
            <p:ph type="sldNum" sz="quarter" idx="4"/>
          </p:nvPr>
        </p:nvSpPr>
        <p:spPr>
          <a:xfrm>
            <a:off x="8459213" y="4917282"/>
            <a:ext cx="285824" cy="136922"/>
          </a:xfrm>
          <a:prstGeom prst="rect">
            <a:avLst/>
          </a:prstGeom>
        </p:spPr>
        <p:txBody>
          <a:bodyPr vert="horz" wrap="none" lIns="0" tIns="0" rIns="0" bIns="0" rtlCol="0" anchor="ctr" anchorCtr="0">
            <a:noAutofit/>
          </a:bodyPr>
          <a:lstStyle>
            <a:lvl1pPr algn="r" fontAlgn="auto">
              <a:spcBef>
                <a:spcPts val="0"/>
              </a:spcBef>
              <a:spcAft>
                <a:spcPts val="0"/>
              </a:spcAft>
              <a:defRPr sz="600">
                <a:solidFill>
                  <a:schemeClr val="tx1"/>
                </a:solidFill>
                <a:latin typeface="+mn-lt"/>
                <a:cs typeface="+mn-cs"/>
              </a:defRPr>
            </a:lvl1pPr>
          </a:lstStyle>
          <a:p>
            <a:pPr>
              <a:defRPr/>
            </a:pPr>
            <a:fld id="{AAD52070-5DC2-48B9-AAA8-706D3453CDD0}" type="slidenum">
              <a:rPr lang="en-US">
                <a:solidFill>
                  <a:srgbClr val="5F5F5F"/>
                </a:solidFill>
                <a:ea typeface="+mn-ea"/>
              </a:rPr>
              <a:pPr>
                <a:defRPr/>
              </a:pPr>
              <a:t>‹#›</a:t>
            </a:fld>
            <a:endParaRPr lang="en-US" dirty="0">
              <a:solidFill>
                <a:srgbClr val="5F5F5F"/>
              </a:solidFill>
              <a:ea typeface="+mn-ea"/>
            </a:endParaRPr>
          </a:p>
        </p:txBody>
      </p:sp>
      <p:sp>
        <p:nvSpPr>
          <p:cNvPr id="15" name="TextBox 14"/>
          <p:cNvSpPr txBox="1"/>
          <p:nvPr/>
        </p:nvSpPr>
        <p:spPr>
          <a:xfrm>
            <a:off x="4033698" y="4917282"/>
            <a:ext cx="2400925" cy="136922"/>
          </a:xfrm>
          <a:prstGeom prst="rect">
            <a:avLst/>
          </a:prstGeom>
          <a:noFill/>
        </p:spPr>
        <p:txBody>
          <a:bodyPr wrap="none" lIns="0" tIns="0" rIns="0" bIns="0" anchor="ctr"/>
          <a:lstStyle/>
          <a:p>
            <a:pPr algn="r" fontAlgn="auto">
              <a:spcBef>
                <a:spcPts val="0"/>
              </a:spcBef>
              <a:spcAft>
                <a:spcPts val="0"/>
              </a:spcAft>
              <a:defRPr/>
            </a:pPr>
            <a:r>
              <a:rPr sz="600" dirty="0">
                <a:solidFill>
                  <a:srgbClr val="5F5F5F"/>
                </a:solidFill>
                <a:latin typeface="Calibri"/>
                <a:ea typeface="+mn-ea"/>
                <a:cs typeface="Arial" charset="0"/>
              </a:rPr>
              <a:t>Copyright © 201</a:t>
            </a:r>
            <a:r>
              <a:rPr lang="en-US" sz="600" dirty="0">
                <a:solidFill>
                  <a:srgbClr val="5F5F5F"/>
                </a:solidFill>
                <a:latin typeface="Calibri"/>
                <a:ea typeface="+mn-ea"/>
                <a:cs typeface="Arial" charset="0"/>
              </a:rPr>
              <a:t>5,</a:t>
            </a:r>
            <a:r>
              <a:rPr sz="600" dirty="0">
                <a:solidFill>
                  <a:srgbClr val="5F5F5F"/>
                </a:solidFill>
                <a:latin typeface="Calibri"/>
                <a:ea typeface="+mn-ea"/>
                <a:cs typeface="Arial" charset="0"/>
              </a:rPr>
              <a:t> Oracle and/or its affiliates. All rights reserved.  |</a:t>
            </a:r>
          </a:p>
        </p:txBody>
      </p:sp>
      <p:pic>
        <p:nvPicPr>
          <p:cNvPr id="1033" name="Picture 15" descr="Oracle logo in white on red staging background"/>
          <p:cNvPicPr>
            <a:picLocks noChangeAspect="1"/>
          </p:cNvPicPr>
          <p:nvPr/>
        </p:nvPicPr>
        <p:blipFill>
          <a:blip r:embed="rId43" cstate="print"/>
          <a:srcRect/>
          <a:stretch>
            <a:fillRect/>
          </a:stretch>
        </p:blipFill>
        <p:spPr bwMode="auto">
          <a:xfrm>
            <a:off x="397772" y="4698207"/>
            <a:ext cx="1219518" cy="445294"/>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4988" r:id="rId1"/>
    <p:sldLayoutId id="2147484989" r:id="rId2"/>
    <p:sldLayoutId id="2147484990" r:id="rId3"/>
    <p:sldLayoutId id="2147484991" r:id="rId4"/>
    <p:sldLayoutId id="2147484992" r:id="rId5"/>
    <p:sldLayoutId id="2147484993" r:id="rId6"/>
    <p:sldLayoutId id="2147484994" r:id="rId7"/>
    <p:sldLayoutId id="2147484995" r:id="rId8"/>
    <p:sldLayoutId id="2147484996" r:id="rId9"/>
    <p:sldLayoutId id="2147484997" r:id="rId10"/>
    <p:sldLayoutId id="2147484998" r:id="rId11"/>
    <p:sldLayoutId id="2147484999" r:id="rId12"/>
    <p:sldLayoutId id="2147485000" r:id="rId13"/>
    <p:sldLayoutId id="2147485001" r:id="rId14"/>
    <p:sldLayoutId id="2147485002" r:id="rId15"/>
    <p:sldLayoutId id="2147485003" r:id="rId16"/>
    <p:sldLayoutId id="2147485004" r:id="rId17"/>
    <p:sldLayoutId id="2147485005" r:id="rId18"/>
    <p:sldLayoutId id="2147485006" r:id="rId19"/>
    <p:sldLayoutId id="2147485007" r:id="rId20"/>
    <p:sldLayoutId id="2147485008" r:id="rId21"/>
    <p:sldLayoutId id="2147485009" r:id="rId22"/>
    <p:sldLayoutId id="2147485010" r:id="rId23"/>
    <p:sldLayoutId id="2147485011" r:id="rId24"/>
    <p:sldLayoutId id="2147485012" r:id="rId25"/>
    <p:sldLayoutId id="2147485013" r:id="rId26"/>
    <p:sldLayoutId id="2147485014" r:id="rId27"/>
    <p:sldLayoutId id="2147485015" r:id="rId28"/>
    <p:sldLayoutId id="2147485016" r:id="rId29"/>
    <p:sldLayoutId id="2147485017" r:id="rId30"/>
    <p:sldLayoutId id="2147485018" r:id="rId31"/>
    <p:sldLayoutId id="2147485019" r:id="rId32"/>
    <p:sldLayoutId id="2147485020" r:id="rId33"/>
    <p:sldLayoutId id="2147485021" r:id="rId34"/>
    <p:sldLayoutId id="2147485022" r:id="rId35"/>
    <p:sldLayoutId id="2147485023" r:id="rId36"/>
    <p:sldLayoutId id="2147485024" r:id="rId37"/>
    <p:sldLayoutId id="2147485025" r:id="rId38"/>
    <p:sldLayoutId id="2147485026" r:id="rId39"/>
    <p:sldLayoutId id="2147485027" r:id="rId40"/>
    <p:sldLayoutId id="2147485028" r:id="rId41"/>
  </p:sldLayoutIdLst>
  <p:transition spd="med">
    <p:fade/>
  </p:transition>
  <p:timing>
    <p:tnLst>
      <p:par>
        <p:cTn id="1" dur="indefinite" restart="never" nodeType="tmRoot"/>
      </p:par>
    </p:tnLst>
  </p:timing>
  <p:hf hdr="0" dt="0"/>
  <p:txStyles>
    <p:titleStyle>
      <a:lvl1pPr algn="l" rtl="0" eaLnBrk="0" fontAlgn="base" hangingPunct="0">
        <a:lnSpc>
          <a:spcPct val="80000"/>
        </a:lnSpc>
        <a:spcBef>
          <a:spcPct val="0"/>
        </a:spcBef>
        <a:spcAft>
          <a:spcPct val="0"/>
        </a:spcAft>
        <a:defRPr sz="2700" kern="1200">
          <a:solidFill>
            <a:schemeClr val="tx1"/>
          </a:solidFill>
          <a:latin typeface="+mj-lt"/>
          <a:ea typeface="+mj-ea"/>
          <a:cs typeface="+mj-cs"/>
        </a:defRPr>
      </a:lvl1pPr>
      <a:lvl2pPr algn="l" rtl="0" eaLnBrk="0" fontAlgn="base" hangingPunct="0">
        <a:lnSpc>
          <a:spcPct val="80000"/>
        </a:lnSpc>
        <a:spcBef>
          <a:spcPct val="0"/>
        </a:spcBef>
        <a:spcAft>
          <a:spcPct val="0"/>
        </a:spcAft>
        <a:defRPr sz="2700">
          <a:solidFill>
            <a:schemeClr val="tx1"/>
          </a:solidFill>
          <a:latin typeface="Calibri" pitchFamily="34" charset="0"/>
        </a:defRPr>
      </a:lvl2pPr>
      <a:lvl3pPr algn="l" rtl="0" eaLnBrk="0" fontAlgn="base" hangingPunct="0">
        <a:lnSpc>
          <a:spcPct val="80000"/>
        </a:lnSpc>
        <a:spcBef>
          <a:spcPct val="0"/>
        </a:spcBef>
        <a:spcAft>
          <a:spcPct val="0"/>
        </a:spcAft>
        <a:defRPr sz="2700">
          <a:solidFill>
            <a:schemeClr val="tx1"/>
          </a:solidFill>
          <a:latin typeface="Calibri" pitchFamily="34" charset="0"/>
        </a:defRPr>
      </a:lvl3pPr>
      <a:lvl4pPr algn="l" rtl="0" eaLnBrk="0" fontAlgn="base" hangingPunct="0">
        <a:lnSpc>
          <a:spcPct val="80000"/>
        </a:lnSpc>
        <a:spcBef>
          <a:spcPct val="0"/>
        </a:spcBef>
        <a:spcAft>
          <a:spcPct val="0"/>
        </a:spcAft>
        <a:defRPr sz="2700">
          <a:solidFill>
            <a:schemeClr val="tx1"/>
          </a:solidFill>
          <a:latin typeface="Calibri" pitchFamily="34" charset="0"/>
        </a:defRPr>
      </a:lvl4pPr>
      <a:lvl5pPr algn="l" rtl="0" eaLnBrk="0" fontAlgn="base" hangingPunct="0">
        <a:lnSpc>
          <a:spcPct val="80000"/>
        </a:lnSpc>
        <a:spcBef>
          <a:spcPct val="0"/>
        </a:spcBef>
        <a:spcAft>
          <a:spcPct val="0"/>
        </a:spcAft>
        <a:defRPr sz="2700">
          <a:solidFill>
            <a:schemeClr val="tx1"/>
          </a:solidFill>
          <a:latin typeface="Calibri" pitchFamily="34" charset="0"/>
        </a:defRPr>
      </a:lvl5pPr>
      <a:lvl6pPr marL="342946" algn="l" rtl="0" fontAlgn="base">
        <a:lnSpc>
          <a:spcPct val="80000"/>
        </a:lnSpc>
        <a:spcBef>
          <a:spcPct val="0"/>
        </a:spcBef>
        <a:spcAft>
          <a:spcPct val="0"/>
        </a:spcAft>
        <a:defRPr sz="2700">
          <a:solidFill>
            <a:schemeClr val="tx1"/>
          </a:solidFill>
          <a:latin typeface="Calibri" pitchFamily="34" charset="0"/>
        </a:defRPr>
      </a:lvl6pPr>
      <a:lvl7pPr marL="685891" algn="l" rtl="0" fontAlgn="base">
        <a:lnSpc>
          <a:spcPct val="80000"/>
        </a:lnSpc>
        <a:spcBef>
          <a:spcPct val="0"/>
        </a:spcBef>
        <a:spcAft>
          <a:spcPct val="0"/>
        </a:spcAft>
        <a:defRPr sz="2700">
          <a:solidFill>
            <a:schemeClr val="tx1"/>
          </a:solidFill>
          <a:latin typeface="Calibri" pitchFamily="34" charset="0"/>
        </a:defRPr>
      </a:lvl7pPr>
      <a:lvl8pPr marL="1028837" algn="l" rtl="0" fontAlgn="base">
        <a:lnSpc>
          <a:spcPct val="80000"/>
        </a:lnSpc>
        <a:spcBef>
          <a:spcPct val="0"/>
        </a:spcBef>
        <a:spcAft>
          <a:spcPct val="0"/>
        </a:spcAft>
        <a:defRPr sz="2700">
          <a:solidFill>
            <a:schemeClr val="tx1"/>
          </a:solidFill>
          <a:latin typeface="Calibri" pitchFamily="34" charset="0"/>
        </a:defRPr>
      </a:lvl8pPr>
      <a:lvl9pPr marL="1371783" algn="l" rtl="0" fontAlgn="base">
        <a:lnSpc>
          <a:spcPct val="80000"/>
        </a:lnSpc>
        <a:spcBef>
          <a:spcPct val="0"/>
        </a:spcBef>
        <a:spcAft>
          <a:spcPct val="0"/>
        </a:spcAft>
        <a:defRPr sz="2700">
          <a:solidFill>
            <a:schemeClr val="tx1"/>
          </a:solidFill>
          <a:latin typeface="Calibri" pitchFamily="34" charset="0"/>
        </a:defRPr>
      </a:lvl9pPr>
    </p:titleStyle>
    <p:bodyStyle>
      <a:lvl1pPr marL="171473" indent="-171473" algn="l" rtl="0" eaLnBrk="0" fontAlgn="base" hangingPunct="0">
        <a:lnSpc>
          <a:spcPct val="90000"/>
        </a:lnSpc>
        <a:spcBef>
          <a:spcPts val="900"/>
        </a:spcBef>
        <a:spcAft>
          <a:spcPct val="0"/>
        </a:spcAft>
        <a:buClr>
          <a:srgbClr val="9F9F9F"/>
        </a:buClr>
        <a:buFont typeface="Arial" charset="0"/>
        <a:buChar char="•"/>
        <a:defRPr sz="2100" kern="1200">
          <a:solidFill>
            <a:schemeClr val="tx1"/>
          </a:solidFill>
          <a:latin typeface="+mn-lt"/>
          <a:ea typeface="+mn-ea"/>
          <a:cs typeface="+mn-cs"/>
        </a:defRPr>
      </a:lvl1pPr>
      <a:lvl2pPr marL="376288" indent="-171473" algn="l" rtl="0" eaLnBrk="0" fontAlgn="base" hangingPunct="0">
        <a:lnSpc>
          <a:spcPct val="90000"/>
        </a:lnSpc>
        <a:spcBef>
          <a:spcPts val="600"/>
        </a:spcBef>
        <a:spcAft>
          <a:spcPct val="0"/>
        </a:spcAft>
        <a:buClr>
          <a:srgbClr val="9F9F9F"/>
        </a:buClr>
        <a:buFont typeface="Arial" charset="0"/>
        <a:buChar char="–"/>
        <a:defRPr sz="1800" kern="1200">
          <a:solidFill>
            <a:schemeClr val="tx1"/>
          </a:solidFill>
          <a:latin typeface="+mn-lt"/>
          <a:ea typeface="+mn-ea"/>
          <a:cs typeface="+mn-cs"/>
        </a:defRPr>
      </a:lvl2pPr>
      <a:lvl3pPr marL="547761" indent="-136941" algn="l" rtl="0" eaLnBrk="0" fontAlgn="base" hangingPunct="0">
        <a:lnSpc>
          <a:spcPct val="90000"/>
        </a:lnSpc>
        <a:spcBef>
          <a:spcPts val="450"/>
        </a:spcBef>
        <a:spcAft>
          <a:spcPct val="0"/>
        </a:spcAft>
        <a:buClr>
          <a:srgbClr val="9F9F9F"/>
        </a:buClr>
        <a:buFont typeface="Arial" charset="0"/>
        <a:buChar char="•"/>
        <a:defRPr sz="1500" kern="1200">
          <a:solidFill>
            <a:schemeClr val="tx1"/>
          </a:solidFill>
          <a:latin typeface="+mn-lt"/>
          <a:ea typeface="+mn-ea"/>
          <a:cs typeface="+mn-cs"/>
        </a:defRPr>
      </a:lvl3pPr>
      <a:lvl4pPr marL="719233" indent="-136941" algn="l" rtl="0" eaLnBrk="0" fontAlgn="base" hangingPunct="0">
        <a:lnSpc>
          <a:spcPct val="90000"/>
        </a:lnSpc>
        <a:spcBef>
          <a:spcPts val="450"/>
        </a:spcBef>
        <a:spcAft>
          <a:spcPct val="0"/>
        </a:spcAft>
        <a:buClr>
          <a:srgbClr val="9F9F9F"/>
        </a:buClr>
        <a:buFont typeface="Arial" charset="0"/>
        <a:buChar char="–"/>
        <a:defRPr kern="1200">
          <a:solidFill>
            <a:schemeClr val="tx1"/>
          </a:solidFill>
          <a:latin typeface="+mn-lt"/>
          <a:ea typeface="+mn-ea"/>
          <a:cs typeface="+mn-cs"/>
        </a:defRPr>
      </a:lvl4pPr>
      <a:lvl5pPr marL="890706" indent="-136941" algn="l" rtl="0" eaLnBrk="0" fontAlgn="base" hangingPunct="0">
        <a:lnSpc>
          <a:spcPct val="90000"/>
        </a:lnSpc>
        <a:spcBef>
          <a:spcPts val="450"/>
        </a:spcBef>
        <a:spcAft>
          <a:spcPct val="0"/>
        </a:spcAft>
        <a:buClr>
          <a:srgbClr val="9F9F9F"/>
        </a:buClr>
        <a:buFont typeface="Arial" charset="0"/>
        <a:buChar char="•"/>
        <a:defRPr sz="1200" kern="1200">
          <a:solidFill>
            <a:schemeClr val="tx1"/>
          </a:solidFill>
          <a:latin typeface="+mn-lt"/>
          <a:ea typeface="+mn-ea"/>
          <a:cs typeface="+mn-cs"/>
        </a:defRPr>
      </a:lvl5pPr>
      <a:lvl6pPr marL="1063132" indent="-137178" algn="l" defTabSz="685891" rtl="0" eaLnBrk="1" latinLnBrk="0" hangingPunct="1">
        <a:lnSpc>
          <a:spcPct val="90000"/>
        </a:lnSpc>
        <a:spcBef>
          <a:spcPts val="450"/>
        </a:spcBef>
        <a:buClr>
          <a:schemeClr val="tx1">
            <a:lumMod val="60000"/>
            <a:lumOff val="40000"/>
          </a:schemeClr>
        </a:buClr>
        <a:buFont typeface="Arial" panose="020B0604020202020204" pitchFamily="34" charset="0"/>
        <a:buChar char="–"/>
        <a:defRPr sz="1200" kern="1200">
          <a:solidFill>
            <a:schemeClr val="tx1"/>
          </a:solidFill>
          <a:latin typeface="+mn-lt"/>
          <a:ea typeface="+mn-ea"/>
          <a:cs typeface="+mn-cs"/>
        </a:defRPr>
      </a:lvl6pPr>
      <a:lvl7pPr marL="1234605" indent="-137178" algn="l" defTabSz="685891" rtl="0" eaLnBrk="1" latinLnBrk="0" hangingPunct="1">
        <a:lnSpc>
          <a:spcPct val="90000"/>
        </a:lnSpc>
        <a:spcBef>
          <a:spcPts val="450"/>
        </a:spcBef>
        <a:buClr>
          <a:schemeClr val="tx1">
            <a:lumMod val="60000"/>
            <a:lumOff val="40000"/>
          </a:schemeClr>
        </a:buClr>
        <a:buFont typeface="Arial" panose="020B0604020202020204" pitchFamily="34" charset="0"/>
        <a:buChar char="•"/>
        <a:defRPr sz="1200" kern="1200">
          <a:solidFill>
            <a:schemeClr val="tx1"/>
          </a:solidFill>
          <a:latin typeface="+mn-lt"/>
          <a:ea typeface="+mn-ea"/>
          <a:cs typeface="+mn-cs"/>
        </a:defRPr>
      </a:lvl7pPr>
      <a:lvl8pPr marL="1406077" indent="-137178" algn="l" defTabSz="685891" rtl="0" eaLnBrk="1" latinLnBrk="0" hangingPunct="1">
        <a:lnSpc>
          <a:spcPct val="90000"/>
        </a:lnSpc>
        <a:spcBef>
          <a:spcPts val="450"/>
        </a:spcBef>
        <a:buClr>
          <a:schemeClr val="tx1">
            <a:lumMod val="60000"/>
            <a:lumOff val="40000"/>
          </a:schemeClr>
        </a:buClr>
        <a:buFont typeface="Arial" panose="020B0604020202020204" pitchFamily="34" charset="0"/>
        <a:buChar char="–"/>
        <a:defRPr sz="1200" kern="1200">
          <a:solidFill>
            <a:schemeClr val="tx1"/>
          </a:solidFill>
          <a:latin typeface="+mn-lt"/>
          <a:ea typeface="+mn-ea"/>
          <a:cs typeface="+mn-cs"/>
        </a:defRPr>
      </a:lvl8pPr>
      <a:lvl9pPr marL="1577550" indent="-137178" algn="l" defTabSz="685891" rtl="0" eaLnBrk="1" latinLnBrk="0" hangingPunct="1">
        <a:lnSpc>
          <a:spcPct val="90000"/>
        </a:lnSpc>
        <a:spcBef>
          <a:spcPts val="450"/>
        </a:spcBef>
        <a:buClr>
          <a:schemeClr val="tx1">
            <a:lumMod val="60000"/>
            <a:lumOff val="40000"/>
          </a:schemeClr>
        </a:buClr>
        <a:buFont typeface="Arial" panose="020B0604020202020204" pitchFamily="34" charset="0"/>
        <a:buChar char="•"/>
        <a:defRPr sz="1200" kern="1200">
          <a:solidFill>
            <a:schemeClr val="tx1"/>
          </a:solidFill>
          <a:latin typeface="+mn-lt"/>
          <a:ea typeface="+mn-ea"/>
          <a:cs typeface="+mn-cs"/>
        </a:defRPr>
      </a:lvl9pPr>
    </p:bodyStyle>
    <p:otherStyle>
      <a:defPPr>
        <a:defRPr/>
      </a:defPPr>
      <a:lvl1pPr marL="0" algn="l" defTabSz="685891" rtl="0" eaLnBrk="1" latinLnBrk="0" hangingPunct="1">
        <a:defRPr sz="1400" kern="1200">
          <a:solidFill>
            <a:schemeClr val="tx1"/>
          </a:solidFill>
          <a:latin typeface="+mn-lt"/>
          <a:ea typeface="+mn-ea"/>
          <a:cs typeface="+mn-cs"/>
        </a:defRPr>
      </a:lvl1pPr>
      <a:lvl2pPr marL="342946" algn="l" defTabSz="685891" rtl="0" eaLnBrk="1" latinLnBrk="0" hangingPunct="1">
        <a:defRPr sz="1400" kern="1200">
          <a:solidFill>
            <a:schemeClr val="tx1"/>
          </a:solidFill>
          <a:latin typeface="+mn-lt"/>
          <a:ea typeface="+mn-ea"/>
          <a:cs typeface="+mn-cs"/>
        </a:defRPr>
      </a:lvl2pPr>
      <a:lvl3pPr marL="685891" algn="l" defTabSz="685891" rtl="0" eaLnBrk="1" latinLnBrk="0" hangingPunct="1">
        <a:defRPr sz="1400" kern="1200">
          <a:solidFill>
            <a:schemeClr val="tx1"/>
          </a:solidFill>
          <a:latin typeface="+mn-lt"/>
          <a:ea typeface="+mn-ea"/>
          <a:cs typeface="+mn-cs"/>
        </a:defRPr>
      </a:lvl3pPr>
      <a:lvl4pPr marL="1028837" algn="l" defTabSz="685891" rtl="0" eaLnBrk="1" latinLnBrk="0" hangingPunct="1">
        <a:defRPr sz="1400" kern="1200">
          <a:solidFill>
            <a:schemeClr val="tx1"/>
          </a:solidFill>
          <a:latin typeface="+mn-lt"/>
          <a:ea typeface="+mn-ea"/>
          <a:cs typeface="+mn-cs"/>
        </a:defRPr>
      </a:lvl4pPr>
      <a:lvl5pPr marL="1371783" algn="l" defTabSz="685891" rtl="0" eaLnBrk="1" latinLnBrk="0" hangingPunct="1">
        <a:defRPr sz="1400" kern="1200">
          <a:solidFill>
            <a:schemeClr val="tx1"/>
          </a:solidFill>
          <a:latin typeface="+mn-lt"/>
          <a:ea typeface="+mn-ea"/>
          <a:cs typeface="+mn-cs"/>
        </a:defRPr>
      </a:lvl5pPr>
      <a:lvl6pPr marL="1714729" algn="l" defTabSz="685891" rtl="0" eaLnBrk="1" latinLnBrk="0" hangingPunct="1">
        <a:defRPr sz="1400" kern="1200">
          <a:solidFill>
            <a:schemeClr val="tx1"/>
          </a:solidFill>
          <a:latin typeface="+mn-lt"/>
          <a:ea typeface="+mn-ea"/>
          <a:cs typeface="+mn-cs"/>
        </a:defRPr>
      </a:lvl6pPr>
      <a:lvl7pPr marL="2057674" algn="l" defTabSz="685891" rtl="0" eaLnBrk="1" latinLnBrk="0" hangingPunct="1">
        <a:defRPr sz="1400" kern="1200">
          <a:solidFill>
            <a:schemeClr val="tx1"/>
          </a:solidFill>
          <a:latin typeface="+mn-lt"/>
          <a:ea typeface="+mn-ea"/>
          <a:cs typeface="+mn-cs"/>
        </a:defRPr>
      </a:lvl7pPr>
      <a:lvl8pPr marL="2400620" algn="l" defTabSz="685891" rtl="0" eaLnBrk="1" latinLnBrk="0" hangingPunct="1">
        <a:defRPr sz="1400" kern="1200">
          <a:solidFill>
            <a:schemeClr val="tx1"/>
          </a:solidFill>
          <a:latin typeface="+mn-lt"/>
          <a:ea typeface="+mn-ea"/>
          <a:cs typeface="+mn-cs"/>
        </a:defRPr>
      </a:lvl8pPr>
      <a:lvl9pPr marL="2743566" algn="l" defTabSz="685891" rtl="0" eaLnBrk="1" latinLnBrk="0" hangingPunct="1">
        <a:defRPr sz="1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8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76.xml"/></Relationships>
</file>

<file path=ppt/slides/_rels/slide1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6.xml"/><Relationship Id="rId6" Type="http://schemas.openxmlformats.org/officeDocument/2006/relationships/image" Target="../media/image32.png"/><Relationship Id="rId5" Type="http://schemas.openxmlformats.org/officeDocument/2006/relationships/image" Target="../media/image62.png"/><Relationship Id="rId4" Type="http://schemas.openxmlformats.org/officeDocument/2006/relationships/image" Target="../media/image61.png"/></Relationships>
</file>

<file path=ppt/slides/_rels/slide13.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1.png"/><Relationship Id="rId7" Type="http://schemas.openxmlformats.org/officeDocument/2006/relationships/image" Target="../media/image66.png"/><Relationship Id="rId2" Type="http://schemas.openxmlformats.org/officeDocument/2006/relationships/notesSlide" Target="../notesSlides/notesSlide5.xml"/><Relationship Id="rId1" Type="http://schemas.openxmlformats.org/officeDocument/2006/relationships/slideLayout" Target="../slideLayouts/slideLayout106.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 Id="rId9" Type="http://schemas.openxmlformats.org/officeDocument/2006/relationships/image" Target="../media/image32.png"/></Relationships>
</file>

<file path=ppt/slides/_rels/slide1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00.xml"/></Relationships>
</file>

<file path=ppt/slides/_rels/slide15.xml.rels><?xml version="1.0" encoding="UTF-8" standalone="yes"?>
<Relationships xmlns="http://schemas.openxmlformats.org/package/2006/relationships"><Relationship Id="rId3" Type="http://schemas.openxmlformats.org/officeDocument/2006/relationships/image" Target="../media/image68.png"/><Relationship Id="rId7" Type="http://schemas.openxmlformats.org/officeDocument/2006/relationships/image" Target="../media/image32.png"/><Relationship Id="rId2" Type="http://schemas.openxmlformats.org/officeDocument/2006/relationships/notesSlide" Target="../notesSlides/notesSlide6.xml"/><Relationship Id="rId1" Type="http://schemas.openxmlformats.org/officeDocument/2006/relationships/slideLayout" Target="../slideLayouts/slideLayout100.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5.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55.xml"/><Relationship Id="rId1" Type="http://schemas.openxmlformats.org/officeDocument/2006/relationships/tags" Target="../tags/tag2.xml"/><Relationship Id="rId4" Type="http://schemas.openxmlformats.org/officeDocument/2006/relationships/image" Target="../media/image32.png"/></Relationships>
</file>

<file path=ppt/slides/_rels/slide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2.png"/><Relationship Id="rId2" Type="http://schemas.openxmlformats.org/officeDocument/2006/relationships/notesSlide" Target="../notesSlides/notesSlide3.xml"/><Relationship Id="rId1" Type="http://schemas.openxmlformats.org/officeDocument/2006/relationships/slideLayout" Target="../slideLayouts/slideLayout78.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image" Target="../media/image37.png"/><Relationship Id="rId1" Type="http://schemas.openxmlformats.org/officeDocument/2006/relationships/slideLayout" Target="../slideLayouts/slideLayout6.xml"/><Relationship Id="rId6" Type="http://schemas.openxmlformats.org/officeDocument/2006/relationships/image" Target="../media/image41.png"/><Relationship Id="rId5" Type="http://schemas.openxmlformats.org/officeDocument/2006/relationships/image" Target="../media/image40.png"/><Relationship Id="rId10" Type="http://schemas.openxmlformats.org/officeDocument/2006/relationships/image" Target="../media/image32.png"/><Relationship Id="rId4" Type="http://schemas.openxmlformats.org/officeDocument/2006/relationships/image" Target="../media/image39.png"/><Relationship Id="rId9" Type="http://schemas.openxmlformats.org/officeDocument/2006/relationships/image" Target="../media/image44.png"/></Relationships>
</file>

<file path=ppt/slides/_rels/slide7.xml.rels><?xml version="1.0" encoding="UTF-8" standalone="yes"?>
<Relationships xmlns="http://schemas.openxmlformats.org/package/2006/relationships"><Relationship Id="rId8" Type="http://schemas.openxmlformats.org/officeDocument/2006/relationships/image" Target="../media/image50.png"/><Relationship Id="rId13" Type="http://schemas.openxmlformats.org/officeDocument/2006/relationships/image" Target="../media/image54.png"/><Relationship Id="rId3" Type="http://schemas.openxmlformats.org/officeDocument/2006/relationships/image" Target="../media/image46.png"/><Relationship Id="rId7" Type="http://schemas.microsoft.com/office/2007/relationships/hdphoto" Target="../media/hdphoto1.wdp"/><Relationship Id="rId12" Type="http://schemas.microsoft.com/office/2007/relationships/hdphoto" Target="../media/hdphoto2.wdp"/><Relationship Id="rId2" Type="http://schemas.openxmlformats.org/officeDocument/2006/relationships/image" Target="../media/image45.tiff"/><Relationship Id="rId1" Type="http://schemas.openxmlformats.org/officeDocument/2006/relationships/slideLayout" Target="../slideLayouts/slideLayout6.xml"/><Relationship Id="rId6" Type="http://schemas.openxmlformats.org/officeDocument/2006/relationships/image" Target="../media/image49.png"/><Relationship Id="rId11" Type="http://schemas.openxmlformats.org/officeDocument/2006/relationships/image" Target="../media/image53.png"/><Relationship Id="rId5" Type="http://schemas.openxmlformats.org/officeDocument/2006/relationships/image" Target="../media/image48.png"/><Relationship Id="rId15" Type="http://schemas.openxmlformats.org/officeDocument/2006/relationships/image" Target="../media/image32.png"/><Relationship Id="rId10" Type="http://schemas.openxmlformats.org/officeDocument/2006/relationships/image" Target="../media/image52.png"/><Relationship Id="rId4" Type="http://schemas.openxmlformats.org/officeDocument/2006/relationships/image" Target="../media/image47.png"/><Relationship Id="rId9" Type="http://schemas.openxmlformats.org/officeDocument/2006/relationships/image" Target="../media/image51.tiff"/><Relationship Id="rId14" Type="http://schemas.microsoft.com/office/2007/relationships/hdphoto" Target="../media/hdphoto3.wdp"/></Relationships>
</file>

<file path=ppt/slides/_rels/slide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32.png"/><Relationship Id="rId1" Type="http://schemas.openxmlformats.org/officeDocument/2006/relationships/slideLayout" Target="../slideLayouts/slideLayout6.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8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Sales Bot Oracle AR</a:t>
            </a:r>
            <a:endParaRPr lang="en-US" dirty="0"/>
          </a:p>
        </p:txBody>
      </p:sp>
      <p:sp>
        <p:nvSpPr>
          <p:cNvPr id="3" name="Subtitle 2"/>
          <p:cNvSpPr>
            <a:spLocks noGrp="1"/>
          </p:cNvSpPr>
          <p:nvPr>
            <p:ph type="subTitle" idx="1"/>
          </p:nvPr>
        </p:nvSpPr>
        <p:spPr bwMode="gray"/>
        <p:txBody>
          <a:bodyPr/>
          <a:lstStyle/>
          <a:p>
            <a:r>
              <a:rPr lang="en-US" dirty="0" smtClean="0"/>
              <a:t>Bot para </a:t>
            </a:r>
            <a:r>
              <a:rPr lang="en-US" dirty="0" err="1" smtClean="0"/>
              <a:t>vendedores</a:t>
            </a:r>
            <a:r>
              <a:rPr lang="en-US" dirty="0" smtClean="0"/>
              <a:t> Tech</a:t>
            </a:r>
            <a:endParaRPr lang="en-US" dirty="0"/>
          </a:p>
        </p:txBody>
      </p:sp>
      <p:sp>
        <p:nvSpPr>
          <p:cNvPr id="6" name="Text Placeholder 5"/>
          <p:cNvSpPr>
            <a:spLocks noGrp="1"/>
          </p:cNvSpPr>
          <p:nvPr>
            <p:ph type="body" sz="quarter" idx="13"/>
          </p:nvPr>
        </p:nvSpPr>
        <p:spPr bwMode="gray"/>
        <p:txBody>
          <a:bodyPr/>
          <a:lstStyle/>
          <a:p>
            <a:endParaRPr lang="es-AR" dirty="0" smtClean="0"/>
          </a:p>
          <a:p>
            <a:r>
              <a:rPr lang="es-AR" dirty="0" smtClean="0"/>
              <a:t>Oracle Argentina</a:t>
            </a:r>
            <a:endParaRPr lang="en-US" dirty="0"/>
          </a:p>
          <a:p>
            <a:r>
              <a:rPr lang="en-US" dirty="0" smtClean="0"/>
              <a:t>Abril </a:t>
            </a:r>
            <a:r>
              <a:rPr lang="is-IS" dirty="0" smtClean="0"/>
              <a:t>2019</a:t>
            </a:r>
            <a:endParaRPr lang="en-US" dirty="0"/>
          </a:p>
        </p:txBody>
      </p:sp>
      <p:sp>
        <p:nvSpPr>
          <p:cNvPr id="5" name="Slide Number Placeholder 4"/>
          <p:cNvSpPr>
            <a:spLocks noGrp="1"/>
          </p:cNvSpPr>
          <p:nvPr>
            <p:ph type="sldNum" sz="quarter" idx="4294967295"/>
          </p:nvPr>
        </p:nvSpPr>
        <p:spPr>
          <a:xfrm>
            <a:off x="8858177" y="4917283"/>
            <a:ext cx="285824" cy="136922"/>
          </a:xfrm>
        </p:spPr>
        <p:txBody>
          <a:bodyPr/>
          <a:lstStyle/>
          <a:p>
            <a:fld id="{C51EAA63-D034-42AE-91FA-B13B9518C7BE}" type="slidenum">
              <a:rPr lang="en-US" smtClean="0">
                <a:solidFill>
                  <a:srgbClr val="FFFFFF"/>
                </a:solidFill>
              </a:rPr>
              <a:pPr/>
              <a:t>1</a:t>
            </a:fld>
            <a:endParaRPr lang="en-US" dirty="0">
              <a:solidFill>
                <a:srgbClr val="FFFFFF"/>
              </a:solidFill>
            </a:endParaRPr>
          </a:p>
        </p:txBody>
      </p:sp>
      <p:sp>
        <p:nvSpPr>
          <p:cNvPr id="4" name="TextBox 3"/>
          <p:cNvSpPr txBox="1"/>
          <p:nvPr/>
        </p:nvSpPr>
        <p:spPr>
          <a:xfrm>
            <a:off x="5001846" y="4990944"/>
            <a:ext cx="685979" cy="685800"/>
          </a:xfrm>
          <a:prstGeom prst="rect">
            <a:avLst/>
          </a:prstGeom>
          <a:noFill/>
        </p:spPr>
        <p:txBody>
          <a:bodyPr wrap="none" lIns="0" tIns="0" rIns="0" bIns="0" rtlCol="0">
            <a:noAutofit/>
          </a:bodyPr>
          <a:lstStyle/>
          <a:p>
            <a:pPr defTabSz="685513" fontAlgn="auto">
              <a:lnSpc>
                <a:spcPct val="90000"/>
              </a:lnSpc>
              <a:spcBef>
                <a:spcPts val="0"/>
              </a:spcBef>
              <a:spcAft>
                <a:spcPts val="0"/>
              </a:spcAft>
            </a:pPr>
            <a:endParaRPr lang="en-US" sz="1400" dirty="0">
              <a:solidFill>
                <a:srgbClr val="FFFFFF"/>
              </a:solidFill>
              <a:latin typeface="Calibri"/>
              <a:ea typeface="+mn-ea"/>
            </a:endParaRPr>
          </a:p>
        </p:txBody>
      </p:sp>
    </p:spTree>
    <p:custDataLst>
      <p:tags r:id="rId1"/>
    </p:custDataLst>
    <p:extLst>
      <p:ext uri="{BB962C8B-B14F-4D97-AF65-F5344CB8AC3E}">
        <p14:creationId xmlns:p14="http://schemas.microsoft.com/office/powerpoint/2010/main" val="3476937362"/>
      </p:ext>
    </p:extLst>
  </p:cSld>
  <p:clrMapOvr>
    <a:masterClrMapping/>
  </p:clrMapOvr>
  <mc:AlternateContent xmlns:mc="http://schemas.openxmlformats.org/markup-compatibility/2006" xmlns:p14="http://schemas.microsoft.com/office/powerpoint/2010/main">
    <mc:Choice Requires="p14">
      <p:transition spd="med" p14:dur="700" advClick="0" advTm="60000">
        <p:fade/>
      </p:transition>
    </mc:Choice>
    <mc:Fallback xmlns="">
      <p:transition spd="med" advClick="0" advTm="60000">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C51EAA63-D034-42AE-91FA-B13B9518C7BE}" type="slidenum">
              <a:rPr lang="en-US" smtClean="0">
                <a:solidFill>
                  <a:srgbClr val="58595B"/>
                </a:solidFill>
              </a:rPr>
              <a:pPr/>
              <a:t>10</a:t>
            </a:fld>
            <a:endParaRPr lang="en-US" dirty="0">
              <a:solidFill>
                <a:srgbClr val="58595B"/>
              </a:solidFill>
            </a:endParaRPr>
          </a:p>
        </p:txBody>
      </p:sp>
      <p:sp>
        <p:nvSpPr>
          <p:cNvPr id="4" name="Title 3"/>
          <p:cNvSpPr txBox="1">
            <a:spLocks/>
          </p:cNvSpPr>
          <p:nvPr/>
        </p:nvSpPr>
        <p:spPr>
          <a:xfrm>
            <a:off x="96044" y="370553"/>
            <a:ext cx="8819357" cy="735552"/>
          </a:xfrm>
          <a:prstGeom prst="rect">
            <a:avLst/>
          </a:prstGeom>
        </p:spPr>
        <p:txBody>
          <a:bodyPr vert="horz" wrap="square" lIns="45689" tIns="22843" rIns="45689" bIns="22843" rtlCol="0" anchor="b">
            <a:spAutoFit/>
          </a:bodyPr>
          <a:lstStyle>
            <a:lvl1pPr fontAlgn="base">
              <a:lnSpc>
                <a:spcPct val="80000"/>
              </a:lnSpc>
              <a:spcBef>
                <a:spcPct val="0"/>
              </a:spcBef>
              <a:spcAft>
                <a:spcPct val="0"/>
              </a:spcAft>
              <a:buNone/>
              <a:defRPr sz="4000" kern="0">
                <a:solidFill>
                  <a:srgbClr val="000000"/>
                </a:solidFill>
                <a:latin typeface="Calibri" panose="020F0502020204030204" pitchFamily="34" charset="0"/>
                <a:ea typeface="Batang" pitchFamily="18" charset="-127"/>
                <a:cs typeface="Arial" pitchFamily="34" charset="0"/>
              </a:defRPr>
            </a:lvl1pPr>
          </a:lstStyle>
          <a:p>
            <a:r>
              <a:rPr lang="es-AR" sz="2800" kern="1200" dirty="0" smtClean="0">
                <a:solidFill>
                  <a:schemeClr val="tx1"/>
                </a:solidFill>
                <a:latin typeface="+mj-lt"/>
                <a:ea typeface="+mj-ea"/>
                <a:cs typeface="+mj-cs"/>
              </a:rPr>
              <a:t>Alcance de loa servicios.</a:t>
            </a:r>
          </a:p>
          <a:p>
            <a:endParaRPr lang="es-AR" sz="2800" kern="1200" dirty="0" smtClean="0">
              <a:solidFill>
                <a:schemeClr val="tx1"/>
              </a:solidFill>
              <a:latin typeface="+mj-lt"/>
              <a:ea typeface="+mj-ea"/>
              <a:cs typeface="+mj-cs"/>
            </a:endParaRPr>
          </a:p>
        </p:txBody>
      </p:sp>
      <p:pic>
        <p:nvPicPr>
          <p:cNvPr id="6" name="Picture 2" descr="Logo Telecentro"/>
          <p:cNvPicPr>
            <a:picLocks noChangeAspect="1" noChangeArrowheads="1"/>
          </p:cNvPicPr>
          <p:nvPr/>
        </p:nvPicPr>
        <p:blipFill>
          <a:blip r:embed="rId2" cstate="print"/>
          <a:srcRect r="79958"/>
          <a:stretch>
            <a:fillRect/>
          </a:stretch>
        </p:blipFill>
        <p:spPr bwMode="auto">
          <a:xfrm>
            <a:off x="1752601" y="4673603"/>
            <a:ext cx="457200" cy="469901"/>
          </a:xfrm>
          <a:prstGeom prst="rect">
            <a:avLst/>
          </a:prstGeom>
          <a:noFill/>
        </p:spPr>
      </p:pic>
      <p:sp>
        <p:nvSpPr>
          <p:cNvPr id="7" name="Content Placeholder 11"/>
          <p:cNvSpPr txBox="1">
            <a:spLocks/>
          </p:cNvSpPr>
          <p:nvPr/>
        </p:nvSpPr>
        <p:spPr>
          <a:xfrm>
            <a:off x="228600" y="895350"/>
            <a:ext cx="8710229" cy="3670748"/>
          </a:xfrm>
          <a:prstGeom prst="rect">
            <a:avLst/>
          </a:prstGeom>
        </p:spPr>
        <p:txBody>
          <a:bodyPr vert="horz" wrap="square" lIns="0" tIns="0" rIns="0" bIns="0" rtlCol="0" anchor="ctr" anchorCtr="0">
            <a:spAutoFit/>
          </a:bodyPr>
          <a:lstStyle/>
          <a:p>
            <a:pPr marL="0" marR="0" lvl="0" indent="0" defTabSz="685748" rtl="0" eaLnBrk="1" fontAlgn="auto" latinLnBrk="0" hangingPunct="1">
              <a:lnSpc>
                <a:spcPct val="80000"/>
              </a:lnSpc>
              <a:spcBef>
                <a:spcPts val="0"/>
              </a:spcBef>
              <a:spcAft>
                <a:spcPts val="0"/>
              </a:spcAft>
              <a:buClrTx/>
              <a:buSzTx/>
              <a:buFontTx/>
              <a:buNone/>
              <a:tabLst/>
              <a:defRPr/>
            </a:pPr>
            <a:r>
              <a:rPr kumimoji="0" lang="es-AR" altLang="ja-JP" sz="1800" b="0" i="0" u="none" strike="noStrike" kern="1200" cap="none" spc="0" normalizeH="0" baseline="0" noProof="0" dirty="0" smtClean="0">
                <a:ln>
                  <a:noFill/>
                </a:ln>
                <a:solidFill>
                  <a:schemeClr val="tx1"/>
                </a:solidFill>
                <a:effectLst/>
                <a:uLnTx/>
                <a:uFillTx/>
                <a:latin typeface="Calibri" pitchFamily="34" charset="0"/>
                <a:ea typeface="MS PGothic" pitchFamily="34" charset="-128"/>
                <a:cs typeface="+mn-cs"/>
              </a:rPr>
              <a:t>Esta estimación presupuestaria se encuentra basada en el siguiente alcance de servicios asumido:</a:t>
            </a:r>
          </a:p>
          <a:p>
            <a:pPr marL="0" marR="0" lvl="0" indent="0" defTabSz="685748" rtl="0" eaLnBrk="1" fontAlgn="auto" latinLnBrk="0" hangingPunct="1">
              <a:lnSpc>
                <a:spcPct val="80000"/>
              </a:lnSpc>
              <a:spcBef>
                <a:spcPts val="0"/>
              </a:spcBef>
              <a:spcAft>
                <a:spcPts val="0"/>
              </a:spcAft>
              <a:buClrTx/>
              <a:buSzTx/>
              <a:buFontTx/>
              <a:buNone/>
              <a:tabLst/>
              <a:defRPr/>
            </a:pPr>
            <a:endParaRPr kumimoji="0" lang="es-AR" altLang="ja-JP" sz="1800" b="0" i="0" u="none" strike="noStrike" kern="1200" cap="none" spc="0" normalizeH="0" baseline="0" noProof="0" dirty="0" smtClean="0">
              <a:ln>
                <a:noFill/>
              </a:ln>
              <a:solidFill>
                <a:schemeClr val="tx1"/>
              </a:solidFill>
              <a:effectLst/>
              <a:uLnTx/>
              <a:uFillTx/>
              <a:latin typeface="Calibri" pitchFamily="34" charset="0"/>
              <a:ea typeface="MS PGothic" pitchFamily="34" charset="-128"/>
              <a:cs typeface="+mn-cs"/>
            </a:endParaRPr>
          </a:p>
          <a:p>
            <a:pPr marL="457105" marR="0" lvl="1" indent="0" defTabSz="914400" rtl="0" eaLnBrk="1" fontAlgn="base" latinLnBrk="0" hangingPunct="1">
              <a:lnSpc>
                <a:spcPct val="80000"/>
              </a:lnSpc>
              <a:spcBef>
                <a:spcPct val="0"/>
              </a:spcBef>
              <a:spcAft>
                <a:spcPct val="0"/>
              </a:spcAft>
              <a:buClrTx/>
              <a:buSzTx/>
              <a:buFont typeface="Arial" pitchFamily="34" charset="0"/>
              <a:buChar char="•"/>
              <a:tabLst/>
              <a:defRPr/>
            </a:pPr>
            <a:r>
              <a:rPr kumimoji="0" lang="es-AR" sz="1400" b="1" i="1" u="none" strike="noStrike" kern="1200" cap="none" spc="0" normalizeH="0" baseline="0" noProof="0" dirty="0" err="1" smtClean="0">
                <a:ln>
                  <a:noFill/>
                </a:ln>
                <a:solidFill>
                  <a:srgbClr val="0070C0"/>
                </a:solidFill>
                <a:effectLst/>
                <a:uLnTx/>
                <a:uFillTx/>
                <a:latin typeface="Calibri" pitchFamily="34" charset="0"/>
                <a:ea typeface="MS PGothic" pitchFamily="34" charset="-128"/>
                <a:cs typeface="+mn-cs"/>
              </a:rPr>
              <a:t>Workshop</a:t>
            </a:r>
            <a:r>
              <a:rPr kumimoji="0" lang="es-AR" sz="1400" b="1" i="1" u="none" strike="noStrike" kern="1200" cap="none" spc="0" normalizeH="0" baseline="0" noProof="0" dirty="0" smtClean="0">
                <a:ln>
                  <a:noFill/>
                </a:ln>
                <a:solidFill>
                  <a:srgbClr val="0070C0"/>
                </a:solidFill>
                <a:effectLst/>
                <a:uLnTx/>
                <a:uFillTx/>
                <a:latin typeface="Calibri" pitchFamily="34" charset="0"/>
                <a:ea typeface="MS PGothic" pitchFamily="34" charset="-128"/>
                <a:cs typeface="+mn-cs"/>
              </a:rPr>
              <a:t> </a:t>
            </a:r>
            <a:r>
              <a:rPr kumimoji="0" lang="es-AR" sz="1400" b="1" i="1" u="none" strike="noStrike" kern="1200" cap="none" spc="0" normalizeH="0" baseline="0" noProof="0" dirty="0" err="1" smtClean="0">
                <a:ln>
                  <a:noFill/>
                </a:ln>
                <a:solidFill>
                  <a:srgbClr val="0070C0"/>
                </a:solidFill>
                <a:effectLst/>
                <a:uLnTx/>
                <a:uFillTx/>
                <a:latin typeface="Calibri" pitchFamily="34" charset="0"/>
                <a:ea typeface="MS PGothic" pitchFamily="34" charset="-128"/>
                <a:cs typeface="+mn-cs"/>
              </a:rPr>
              <a:t>Chatbot</a:t>
            </a:r>
            <a:r>
              <a:rPr kumimoji="0" lang="es-AR" sz="1400" b="1" i="1" u="none" strike="noStrike" kern="1200" cap="none" spc="0" normalizeH="0" baseline="0" noProof="0" dirty="0" smtClean="0">
                <a:ln>
                  <a:noFill/>
                </a:ln>
                <a:solidFill>
                  <a:srgbClr val="0070C0"/>
                </a:solidFill>
                <a:effectLst/>
                <a:uLnTx/>
                <a:uFillTx/>
                <a:latin typeface="Calibri" pitchFamily="34" charset="0"/>
                <a:ea typeface="MS PGothic" pitchFamily="34" charset="-128"/>
                <a:cs typeface="+mn-cs"/>
              </a:rPr>
              <a:t> Fundacional  (2 </a:t>
            </a:r>
            <a:r>
              <a:rPr kumimoji="0" lang="es-AR" sz="1400" b="1" i="1" u="none" strike="noStrike" kern="1200" cap="none" spc="0" normalizeH="0" baseline="0" noProof="0" dirty="0" err="1" smtClean="0">
                <a:ln>
                  <a:noFill/>
                </a:ln>
                <a:solidFill>
                  <a:srgbClr val="0070C0"/>
                </a:solidFill>
                <a:effectLst/>
                <a:uLnTx/>
                <a:uFillTx/>
                <a:latin typeface="Calibri" pitchFamily="34" charset="0"/>
                <a:ea typeface="MS PGothic" pitchFamily="34" charset="-128"/>
                <a:cs typeface="+mn-cs"/>
              </a:rPr>
              <a:t>dias</a:t>
            </a:r>
            <a:r>
              <a:rPr kumimoji="0" lang="es-AR" sz="1400" b="1" i="1" u="none" strike="noStrike" kern="1200" cap="none" spc="0" normalizeH="0" baseline="0" noProof="0" dirty="0" smtClean="0">
                <a:ln>
                  <a:noFill/>
                </a:ln>
                <a:solidFill>
                  <a:srgbClr val="0070C0"/>
                </a:solidFill>
                <a:effectLst/>
                <a:uLnTx/>
                <a:uFillTx/>
                <a:latin typeface="Calibri" pitchFamily="34" charset="0"/>
                <a:ea typeface="MS PGothic" pitchFamily="34" charset="-128"/>
                <a:cs typeface="+mn-cs"/>
              </a:rPr>
              <a:t>) para 5 a 7  empleados de Telecentro (material en ingles).</a:t>
            </a:r>
          </a:p>
          <a:p>
            <a:pPr marL="457105" marR="0" lvl="1" indent="0" defTabSz="914400" rtl="0" eaLnBrk="1" fontAlgn="base" latinLnBrk="0" hangingPunct="1">
              <a:lnSpc>
                <a:spcPct val="80000"/>
              </a:lnSpc>
              <a:spcBef>
                <a:spcPct val="0"/>
              </a:spcBef>
              <a:spcAft>
                <a:spcPct val="0"/>
              </a:spcAft>
              <a:buClrTx/>
              <a:buSzTx/>
              <a:buFont typeface="Arial" pitchFamily="34" charset="0"/>
              <a:buChar char="•"/>
              <a:tabLst/>
              <a:defRPr/>
            </a:pPr>
            <a:r>
              <a:rPr kumimoji="0" lang="es-AR" sz="1400" b="1" i="1" u="none" strike="noStrike" kern="1200" cap="none" spc="0" normalizeH="0" baseline="0" noProof="0" dirty="0" smtClean="0">
                <a:ln>
                  <a:noFill/>
                </a:ln>
                <a:solidFill>
                  <a:srgbClr val="0070C0"/>
                </a:solidFill>
                <a:effectLst/>
                <a:uLnTx/>
                <a:uFillTx/>
                <a:latin typeface="Calibri" pitchFamily="34" charset="0"/>
                <a:ea typeface="MS PGothic" pitchFamily="34" charset="-128"/>
                <a:cs typeface="+mn-cs"/>
              </a:rPr>
              <a:t>Configuración de conectores de IBCS ( MCS + ACCS) en 2 ambientes (Desarrollo y Producción)</a:t>
            </a:r>
          </a:p>
          <a:p>
            <a:pPr marL="914210" marR="0" lvl="2" indent="0" defTabSz="914400" rtl="0" eaLnBrk="1" fontAlgn="base" latinLnBrk="0" hangingPunct="1">
              <a:lnSpc>
                <a:spcPct val="80000"/>
              </a:lnSpc>
              <a:spcBef>
                <a:spcPct val="0"/>
              </a:spcBef>
              <a:spcAft>
                <a:spcPct val="0"/>
              </a:spcAft>
              <a:buClrTx/>
              <a:buSzTx/>
              <a:buFont typeface="Arial" pitchFamily="34" charset="0"/>
              <a:buChar char="•"/>
              <a:tabLst/>
              <a:defRPr/>
            </a:pPr>
            <a:r>
              <a:rPr kumimoji="0" lang="es-AR" sz="1100" b="1" i="1" u="none" strike="noStrike" kern="1200" cap="none" spc="0" normalizeH="0" baseline="0" noProof="0" dirty="0" smtClean="0">
                <a:ln>
                  <a:noFill/>
                </a:ln>
                <a:solidFill>
                  <a:srgbClr val="0070C0"/>
                </a:solidFill>
                <a:effectLst/>
                <a:uLnTx/>
                <a:uFillTx/>
                <a:latin typeface="Calibri" pitchFamily="34" charset="0"/>
                <a:ea typeface="MS PGothic" pitchFamily="34" charset="-128"/>
                <a:cs typeface="+mn-cs"/>
              </a:rPr>
              <a:t>Configurar conectores en MCS para integrarse con Chat de </a:t>
            </a:r>
            <a:r>
              <a:rPr kumimoji="0" lang="es-AR" sz="1100" b="1" i="1" u="none" strike="noStrike" kern="1200" cap="none" spc="0" normalizeH="0" baseline="0" noProof="0" dirty="0" err="1" smtClean="0">
                <a:ln>
                  <a:noFill/>
                </a:ln>
                <a:solidFill>
                  <a:srgbClr val="0070C0"/>
                </a:solidFill>
                <a:effectLst/>
                <a:uLnTx/>
                <a:uFillTx/>
                <a:latin typeface="Calibri" pitchFamily="34" charset="0"/>
                <a:ea typeface="MS PGothic" pitchFamily="34" charset="-128"/>
                <a:cs typeface="+mn-cs"/>
              </a:rPr>
              <a:t>Facebook</a:t>
            </a:r>
            <a:endParaRPr kumimoji="0" lang="es-AR" sz="1100" b="1" i="1" u="none" strike="noStrike" kern="1200" cap="none" spc="0" normalizeH="0" baseline="0" noProof="0" dirty="0" smtClean="0">
              <a:ln>
                <a:noFill/>
              </a:ln>
              <a:solidFill>
                <a:srgbClr val="0070C0"/>
              </a:solidFill>
              <a:effectLst/>
              <a:uLnTx/>
              <a:uFillTx/>
              <a:latin typeface="Calibri" pitchFamily="34" charset="0"/>
              <a:ea typeface="MS PGothic" pitchFamily="34" charset="-128"/>
              <a:cs typeface="+mn-cs"/>
            </a:endParaRPr>
          </a:p>
          <a:p>
            <a:pPr marL="914210" marR="0" lvl="2" indent="0" defTabSz="914400" rtl="0" eaLnBrk="1" fontAlgn="base" latinLnBrk="0" hangingPunct="1">
              <a:lnSpc>
                <a:spcPct val="80000"/>
              </a:lnSpc>
              <a:spcBef>
                <a:spcPct val="0"/>
              </a:spcBef>
              <a:spcAft>
                <a:spcPct val="0"/>
              </a:spcAft>
              <a:buClrTx/>
              <a:buSzTx/>
              <a:buFont typeface="Arial" pitchFamily="34" charset="0"/>
              <a:buChar char="•"/>
              <a:tabLst/>
              <a:defRPr/>
            </a:pPr>
            <a:r>
              <a:rPr kumimoji="0" lang="es-AR" sz="1100" b="1" i="1" u="none" strike="noStrike" kern="1200" cap="none" spc="0" normalizeH="0" baseline="0" noProof="0" dirty="0" smtClean="0">
                <a:ln>
                  <a:noFill/>
                </a:ln>
                <a:solidFill>
                  <a:srgbClr val="0070C0"/>
                </a:solidFill>
                <a:effectLst/>
                <a:uLnTx/>
                <a:uFillTx/>
                <a:latin typeface="Calibri" pitchFamily="34" charset="0"/>
                <a:ea typeface="MS PGothic" pitchFamily="34" charset="-128"/>
                <a:cs typeface="+mn-cs"/>
              </a:rPr>
              <a:t>Configurar conectores en MCS para integrarse con </a:t>
            </a:r>
            <a:r>
              <a:rPr kumimoji="0" lang="es-AR" sz="1100" b="1" i="1" u="none" strike="noStrike" kern="1200" cap="none" spc="0" normalizeH="0" baseline="0" noProof="0" dirty="0" err="1" smtClean="0">
                <a:ln>
                  <a:noFill/>
                </a:ln>
                <a:solidFill>
                  <a:srgbClr val="0070C0"/>
                </a:solidFill>
                <a:effectLst/>
                <a:uLnTx/>
                <a:uFillTx/>
                <a:latin typeface="Calibri" pitchFamily="34" charset="0"/>
                <a:ea typeface="MS PGothic" pitchFamily="34" charset="-128"/>
                <a:cs typeface="+mn-cs"/>
              </a:rPr>
              <a:t>OSvC</a:t>
            </a:r>
            <a:r>
              <a:rPr kumimoji="0" lang="es-AR" sz="1100" b="1" i="1" u="none" strike="noStrike" kern="1200" cap="none" spc="0" normalizeH="0" baseline="0" noProof="0" dirty="0" smtClean="0">
                <a:ln>
                  <a:noFill/>
                </a:ln>
                <a:solidFill>
                  <a:srgbClr val="0070C0"/>
                </a:solidFill>
                <a:effectLst/>
                <a:uLnTx/>
                <a:uFillTx/>
                <a:latin typeface="Calibri" pitchFamily="34" charset="0"/>
                <a:ea typeface="MS PGothic" pitchFamily="34" charset="-128"/>
                <a:cs typeface="+mn-cs"/>
              </a:rPr>
              <a:t> (Oracle </a:t>
            </a:r>
            <a:r>
              <a:rPr kumimoji="0" lang="es-AR" sz="1100" b="1" i="1" u="none" strike="noStrike" kern="1200" cap="none" spc="0" normalizeH="0" baseline="0" noProof="0" dirty="0" err="1" smtClean="0">
                <a:ln>
                  <a:noFill/>
                </a:ln>
                <a:solidFill>
                  <a:srgbClr val="0070C0"/>
                </a:solidFill>
                <a:effectLst/>
                <a:uLnTx/>
                <a:uFillTx/>
                <a:latin typeface="Calibri" pitchFamily="34" charset="0"/>
                <a:ea typeface="MS PGothic" pitchFamily="34" charset="-128"/>
                <a:cs typeface="+mn-cs"/>
              </a:rPr>
              <a:t>Service</a:t>
            </a:r>
            <a:r>
              <a:rPr kumimoji="0" lang="es-AR" sz="1100" b="1" i="1" u="none" strike="noStrike" kern="1200" cap="none" spc="0" normalizeH="0" baseline="0" noProof="0" dirty="0" smtClean="0">
                <a:ln>
                  <a:noFill/>
                </a:ln>
                <a:solidFill>
                  <a:srgbClr val="0070C0"/>
                </a:solidFill>
                <a:effectLst/>
                <a:uLnTx/>
                <a:uFillTx/>
                <a:latin typeface="Calibri" pitchFamily="34" charset="0"/>
                <a:ea typeface="MS PGothic" pitchFamily="34" charset="-128"/>
                <a:cs typeface="+mn-cs"/>
              </a:rPr>
              <a:t> Cloud </a:t>
            </a:r>
            <a:r>
              <a:rPr kumimoji="0" lang="es-AR" sz="1100" b="1" i="1" u="none" strike="noStrike" kern="1200" cap="none" spc="0" normalizeH="0" baseline="0" noProof="0" dirty="0" err="1" smtClean="0">
                <a:ln>
                  <a:noFill/>
                </a:ln>
                <a:solidFill>
                  <a:srgbClr val="0070C0"/>
                </a:solidFill>
                <a:effectLst/>
                <a:uLnTx/>
                <a:uFillTx/>
                <a:latin typeface="Calibri" pitchFamily="34" charset="0"/>
                <a:ea typeface="MS PGothic" pitchFamily="34" charset="-128"/>
                <a:cs typeface="+mn-cs"/>
              </a:rPr>
              <a:t>Service</a:t>
            </a:r>
            <a:r>
              <a:rPr kumimoji="0" lang="es-AR" sz="1100" b="1" i="1" u="none" strike="noStrike" kern="1200" cap="none" spc="0" normalizeH="0" baseline="0" noProof="0" dirty="0" smtClean="0">
                <a:ln>
                  <a:noFill/>
                </a:ln>
                <a:solidFill>
                  <a:srgbClr val="0070C0"/>
                </a:solidFill>
                <a:effectLst/>
                <a:uLnTx/>
                <a:uFillTx/>
                <a:latin typeface="Calibri" pitchFamily="34" charset="0"/>
                <a:ea typeface="MS PGothic" pitchFamily="34" charset="-128"/>
                <a:cs typeface="+mn-cs"/>
              </a:rPr>
              <a:t>)</a:t>
            </a:r>
          </a:p>
          <a:p>
            <a:pPr marL="914210" marR="0" lvl="2" indent="0" defTabSz="914400" rtl="0" eaLnBrk="1" fontAlgn="base" latinLnBrk="0" hangingPunct="1">
              <a:lnSpc>
                <a:spcPct val="80000"/>
              </a:lnSpc>
              <a:spcBef>
                <a:spcPct val="0"/>
              </a:spcBef>
              <a:spcAft>
                <a:spcPct val="0"/>
              </a:spcAft>
              <a:buClrTx/>
              <a:buSzTx/>
              <a:buFont typeface="Arial" pitchFamily="34" charset="0"/>
              <a:buChar char="•"/>
              <a:tabLst/>
              <a:defRPr/>
            </a:pPr>
            <a:r>
              <a:rPr kumimoji="0" lang="es-AR" sz="1100" b="1" i="1" u="none" strike="noStrike" kern="1200" cap="none" spc="0" normalizeH="0" baseline="0" noProof="0" dirty="0" smtClean="0">
                <a:ln>
                  <a:noFill/>
                </a:ln>
                <a:solidFill>
                  <a:srgbClr val="0070C0"/>
                </a:solidFill>
                <a:effectLst/>
                <a:uLnTx/>
                <a:uFillTx/>
                <a:latin typeface="Calibri" pitchFamily="34" charset="0"/>
                <a:ea typeface="MS PGothic" pitchFamily="34" charset="-128"/>
                <a:cs typeface="+mn-cs"/>
              </a:rPr>
              <a:t>Configurar conectores en MCS para integrarse con aplicaciones de Telecentro  (CRM , </a:t>
            </a:r>
            <a:r>
              <a:rPr kumimoji="0" lang="es-AR" sz="1100" b="1" i="1" u="none" strike="noStrike" kern="1200" cap="none" spc="0" normalizeH="0" baseline="0" noProof="0" dirty="0" err="1" smtClean="0">
                <a:ln>
                  <a:noFill/>
                </a:ln>
                <a:solidFill>
                  <a:srgbClr val="0070C0"/>
                </a:solidFill>
                <a:effectLst/>
                <a:uLnTx/>
                <a:uFillTx/>
                <a:latin typeface="Calibri" pitchFamily="34" charset="0"/>
                <a:ea typeface="MS PGothic" pitchFamily="34" charset="-128"/>
                <a:cs typeface="+mn-cs"/>
              </a:rPr>
              <a:t>Billing</a:t>
            </a:r>
            <a:r>
              <a:rPr kumimoji="0" lang="es-AR" sz="1100" b="1" i="1" u="none" strike="noStrike" kern="1200" cap="none" spc="0" normalizeH="0" baseline="0" noProof="0" dirty="0" smtClean="0">
                <a:ln>
                  <a:noFill/>
                </a:ln>
                <a:solidFill>
                  <a:srgbClr val="0070C0"/>
                </a:solidFill>
                <a:effectLst/>
                <a:uLnTx/>
                <a:uFillTx/>
                <a:latin typeface="Calibri" pitchFamily="34" charset="0"/>
                <a:ea typeface="MS PGothic" pitchFamily="34" charset="-128"/>
                <a:cs typeface="+mn-cs"/>
              </a:rPr>
              <a:t>)</a:t>
            </a:r>
          </a:p>
          <a:p>
            <a:pPr marL="457105" marR="0" lvl="1" indent="0" defTabSz="914400" rtl="0" eaLnBrk="1" fontAlgn="base" latinLnBrk="0" hangingPunct="1">
              <a:lnSpc>
                <a:spcPct val="80000"/>
              </a:lnSpc>
              <a:spcBef>
                <a:spcPct val="0"/>
              </a:spcBef>
              <a:spcAft>
                <a:spcPct val="0"/>
              </a:spcAft>
              <a:buClrTx/>
              <a:buSzTx/>
              <a:buFont typeface="Arial" pitchFamily="34" charset="0"/>
              <a:buChar char="•"/>
              <a:tabLst/>
              <a:defRPr/>
            </a:pPr>
            <a:r>
              <a:rPr kumimoji="0" lang="es-AR" sz="1400" b="1" i="1" u="none" strike="noStrike" kern="1200" cap="none" spc="0" normalizeH="0" baseline="0" noProof="0" dirty="0" smtClean="0">
                <a:ln>
                  <a:noFill/>
                </a:ln>
                <a:solidFill>
                  <a:srgbClr val="0070C0"/>
                </a:solidFill>
                <a:effectLst/>
                <a:uLnTx/>
                <a:uFillTx/>
                <a:latin typeface="Calibri" pitchFamily="34" charset="0"/>
                <a:ea typeface="MS PGothic" pitchFamily="34" charset="-128"/>
                <a:cs typeface="+mn-cs"/>
              </a:rPr>
              <a:t>Diseño e implementación de  la plataforma </a:t>
            </a:r>
            <a:r>
              <a:rPr kumimoji="0" lang="es-AR" sz="1400" b="1" i="1" u="none" strike="noStrike" kern="1200" cap="none" spc="0" normalizeH="0" baseline="0" noProof="0" dirty="0" err="1" smtClean="0">
                <a:ln>
                  <a:noFill/>
                </a:ln>
                <a:solidFill>
                  <a:srgbClr val="0070C0"/>
                </a:solidFill>
                <a:effectLst/>
                <a:uLnTx/>
                <a:uFillTx/>
                <a:latin typeface="Calibri" pitchFamily="34" charset="0"/>
                <a:ea typeface="MS PGothic" pitchFamily="34" charset="-128"/>
                <a:cs typeface="+mn-cs"/>
              </a:rPr>
              <a:t>fundaciónal</a:t>
            </a:r>
            <a:r>
              <a:rPr kumimoji="0" lang="es-AR" sz="1400" b="1" i="1" u="none" strike="noStrike" kern="1200" cap="none" spc="0" normalizeH="0" baseline="0" noProof="0" dirty="0" smtClean="0">
                <a:ln>
                  <a:noFill/>
                </a:ln>
                <a:solidFill>
                  <a:srgbClr val="0070C0"/>
                </a:solidFill>
                <a:effectLst/>
                <a:uLnTx/>
                <a:uFillTx/>
                <a:latin typeface="Calibri" pitchFamily="34" charset="0"/>
                <a:ea typeface="MS PGothic" pitchFamily="34" charset="-128"/>
                <a:cs typeface="+mn-cs"/>
              </a:rPr>
              <a:t>  de atención digital </a:t>
            </a:r>
            <a:r>
              <a:rPr kumimoji="0" lang="es-AR" sz="1400" b="1" i="1" u="none" strike="noStrike" kern="1200" cap="none" spc="0" normalizeH="0" baseline="0" noProof="0" dirty="0" err="1" smtClean="0">
                <a:ln>
                  <a:noFill/>
                </a:ln>
                <a:solidFill>
                  <a:srgbClr val="0070C0"/>
                </a:solidFill>
                <a:effectLst/>
                <a:uLnTx/>
                <a:uFillTx/>
                <a:latin typeface="Calibri" pitchFamily="34" charset="0"/>
                <a:ea typeface="MS PGothic" pitchFamily="34" charset="-128"/>
                <a:cs typeface="+mn-cs"/>
              </a:rPr>
              <a:t>autamatizada</a:t>
            </a:r>
            <a:r>
              <a:rPr kumimoji="0" lang="es-AR" sz="1400" b="1" i="1" u="none" strike="noStrike" kern="1200" cap="none" spc="0" normalizeH="0" baseline="0" noProof="0" dirty="0" smtClean="0">
                <a:ln>
                  <a:noFill/>
                </a:ln>
                <a:solidFill>
                  <a:srgbClr val="0070C0"/>
                </a:solidFill>
                <a:effectLst/>
                <a:uLnTx/>
                <a:uFillTx/>
                <a:latin typeface="Calibri" pitchFamily="34" charset="0"/>
                <a:ea typeface="MS PGothic" pitchFamily="34" charset="-128"/>
                <a:cs typeface="+mn-cs"/>
              </a:rPr>
              <a:t> (Desarrollo y Producción).</a:t>
            </a:r>
          </a:p>
          <a:p>
            <a:pPr marL="914210" marR="0" lvl="2" indent="0" defTabSz="914400" rtl="0" eaLnBrk="1" fontAlgn="base" latinLnBrk="0" hangingPunct="1">
              <a:lnSpc>
                <a:spcPct val="80000"/>
              </a:lnSpc>
              <a:spcBef>
                <a:spcPct val="0"/>
              </a:spcBef>
              <a:spcAft>
                <a:spcPct val="0"/>
              </a:spcAft>
              <a:buClrTx/>
              <a:buSzTx/>
              <a:buFont typeface="Arial" pitchFamily="34" charset="0"/>
              <a:buChar char="•"/>
              <a:tabLst/>
              <a:defRPr/>
            </a:pPr>
            <a:r>
              <a:rPr kumimoji="0" lang="es-AR" sz="1100" b="1" i="1" u="none" strike="noStrike" kern="1200" cap="none" spc="0" normalizeH="0" baseline="0" noProof="0" dirty="0" smtClean="0">
                <a:ln>
                  <a:noFill/>
                </a:ln>
                <a:solidFill>
                  <a:srgbClr val="0070C0"/>
                </a:solidFill>
                <a:effectLst/>
                <a:uLnTx/>
                <a:uFillTx/>
                <a:latin typeface="Calibri" pitchFamily="34" charset="0"/>
                <a:ea typeface="MS PGothic" pitchFamily="34" charset="-128"/>
                <a:cs typeface="+mn-cs"/>
              </a:rPr>
              <a:t>El  canal contemplado en esta plataforma es  </a:t>
            </a:r>
            <a:r>
              <a:rPr kumimoji="0" lang="es-AR" sz="1100" b="1" i="1" u="none" strike="noStrike" kern="1200" cap="none" spc="0" normalizeH="0" baseline="0" noProof="0" dirty="0" err="1" smtClean="0">
                <a:ln>
                  <a:noFill/>
                </a:ln>
                <a:solidFill>
                  <a:srgbClr val="0070C0"/>
                </a:solidFill>
                <a:effectLst/>
                <a:uLnTx/>
                <a:uFillTx/>
                <a:latin typeface="Calibri" pitchFamily="34" charset="0"/>
                <a:ea typeface="MS PGothic" pitchFamily="34" charset="-128"/>
                <a:cs typeface="+mn-cs"/>
              </a:rPr>
              <a:t>Facebook</a:t>
            </a:r>
            <a:r>
              <a:rPr kumimoji="0" lang="es-AR" sz="1100" b="1" i="1" u="none" strike="noStrike" kern="1200" cap="none" spc="0" normalizeH="0" baseline="0" noProof="0" dirty="0" smtClean="0">
                <a:ln>
                  <a:noFill/>
                </a:ln>
                <a:solidFill>
                  <a:srgbClr val="0070C0"/>
                </a:solidFill>
                <a:effectLst/>
                <a:uLnTx/>
                <a:uFillTx/>
                <a:latin typeface="Calibri" pitchFamily="34" charset="0"/>
                <a:ea typeface="MS PGothic" pitchFamily="34" charset="-128"/>
                <a:cs typeface="+mn-cs"/>
              </a:rPr>
              <a:t> Messenger  </a:t>
            </a:r>
            <a:r>
              <a:rPr kumimoji="0" lang="es-AR" sz="1200" b="0" i="1" u="none" strike="noStrike" kern="1200" cap="none" spc="0" normalizeH="0" baseline="0" noProof="0" dirty="0" smtClean="0">
                <a:ln>
                  <a:noFill/>
                </a:ln>
                <a:solidFill>
                  <a:srgbClr val="FF0000"/>
                </a:solidFill>
                <a:effectLst/>
                <a:uLnTx/>
                <a:uFillTx/>
                <a:latin typeface="Calibri" pitchFamily="34" charset="0"/>
                <a:ea typeface="MS PGothic" pitchFamily="34" charset="-128"/>
                <a:cs typeface="+mn-cs"/>
              </a:rPr>
              <a:t>( REVISAR Web actual de Telecentro !!!)</a:t>
            </a:r>
            <a:endParaRPr kumimoji="0" lang="es-AR" sz="1100" b="0" i="1" u="none" strike="noStrike" kern="1200" cap="none" spc="0" normalizeH="0" baseline="0" noProof="0" dirty="0" smtClean="0">
              <a:ln>
                <a:noFill/>
              </a:ln>
              <a:solidFill>
                <a:srgbClr val="FF0000"/>
              </a:solidFill>
              <a:effectLst/>
              <a:uLnTx/>
              <a:uFillTx/>
              <a:latin typeface="Calibri" pitchFamily="34" charset="0"/>
              <a:ea typeface="MS PGothic" pitchFamily="34" charset="-128"/>
              <a:cs typeface="+mn-cs"/>
            </a:endParaRPr>
          </a:p>
          <a:p>
            <a:pPr marL="914210" marR="0" lvl="2" indent="0" defTabSz="914400" rtl="0" eaLnBrk="1" fontAlgn="base" latinLnBrk="0" hangingPunct="1">
              <a:lnSpc>
                <a:spcPct val="80000"/>
              </a:lnSpc>
              <a:spcBef>
                <a:spcPct val="0"/>
              </a:spcBef>
              <a:spcAft>
                <a:spcPct val="0"/>
              </a:spcAft>
              <a:buClrTx/>
              <a:buSzTx/>
              <a:buFont typeface="Arial" pitchFamily="34" charset="0"/>
              <a:buChar char="•"/>
              <a:tabLst/>
              <a:defRPr/>
            </a:pPr>
            <a:r>
              <a:rPr kumimoji="0" lang="es-AR" sz="1100" b="1" i="1" u="none" strike="noStrike" kern="1200" cap="none" spc="0" normalizeH="0" baseline="0" noProof="0" dirty="0" smtClean="0">
                <a:ln>
                  <a:noFill/>
                </a:ln>
                <a:solidFill>
                  <a:srgbClr val="0070C0"/>
                </a:solidFill>
                <a:effectLst/>
                <a:uLnTx/>
                <a:uFillTx/>
                <a:latin typeface="Calibri" pitchFamily="34" charset="0"/>
                <a:ea typeface="MS PGothic" pitchFamily="34" charset="-128"/>
                <a:cs typeface="+mn-cs"/>
              </a:rPr>
              <a:t>Diseño y configuración de un </a:t>
            </a:r>
            <a:r>
              <a:rPr kumimoji="0" lang="es-AR" sz="1100" b="1" i="1" u="none" strike="noStrike" kern="1200" cap="none" spc="0" normalizeH="0" baseline="0" noProof="0" dirty="0" err="1" smtClean="0">
                <a:ln>
                  <a:noFill/>
                </a:ln>
                <a:solidFill>
                  <a:srgbClr val="0070C0"/>
                </a:solidFill>
                <a:effectLst/>
                <a:uLnTx/>
                <a:uFillTx/>
                <a:latin typeface="Calibri" pitchFamily="34" charset="0"/>
                <a:ea typeface="MS PGothic" pitchFamily="34" charset="-128"/>
                <a:cs typeface="+mn-cs"/>
              </a:rPr>
              <a:t>maximo</a:t>
            </a:r>
            <a:r>
              <a:rPr kumimoji="0" lang="es-AR" sz="1100" b="1" i="1" u="none" strike="noStrike" kern="1200" cap="none" spc="0" normalizeH="0" baseline="0" noProof="0" dirty="0" smtClean="0">
                <a:ln>
                  <a:noFill/>
                </a:ln>
                <a:solidFill>
                  <a:srgbClr val="0070C0"/>
                </a:solidFill>
                <a:effectLst/>
                <a:uLnTx/>
                <a:uFillTx/>
                <a:latin typeface="Calibri" pitchFamily="34" charset="0"/>
                <a:ea typeface="MS PGothic" pitchFamily="34" charset="-128"/>
                <a:cs typeface="+mn-cs"/>
              </a:rPr>
              <a:t> de 10 Entidades (</a:t>
            </a:r>
            <a:r>
              <a:rPr kumimoji="0" lang="es-AR" sz="1100" b="1" i="1" u="none" strike="noStrike" kern="1200" cap="none" spc="0" normalizeH="0" baseline="0" noProof="0" dirty="0" err="1" smtClean="0">
                <a:ln>
                  <a:noFill/>
                </a:ln>
                <a:solidFill>
                  <a:srgbClr val="0070C0"/>
                </a:solidFill>
                <a:effectLst/>
                <a:uLnTx/>
                <a:uFillTx/>
                <a:latin typeface="Calibri" pitchFamily="34" charset="0"/>
                <a:ea typeface="MS PGothic" pitchFamily="34" charset="-128"/>
                <a:cs typeface="+mn-cs"/>
              </a:rPr>
              <a:t>Entities</a:t>
            </a:r>
            <a:r>
              <a:rPr kumimoji="0" lang="es-AR" sz="1100" b="1" i="1" u="none" strike="noStrike" kern="1200" cap="none" spc="0" normalizeH="0" baseline="0" noProof="0" dirty="0" smtClean="0">
                <a:ln>
                  <a:noFill/>
                </a:ln>
                <a:solidFill>
                  <a:srgbClr val="0070C0"/>
                </a:solidFill>
                <a:effectLst/>
                <a:uLnTx/>
                <a:uFillTx/>
                <a:latin typeface="Calibri" pitchFamily="34" charset="0"/>
                <a:ea typeface="MS PGothic" pitchFamily="34" charset="-128"/>
                <a:cs typeface="+mn-cs"/>
              </a:rPr>
              <a:t>).</a:t>
            </a:r>
          </a:p>
          <a:p>
            <a:pPr marL="914210" marR="0" lvl="2" indent="0" defTabSz="914400" rtl="0" eaLnBrk="1" fontAlgn="base" latinLnBrk="0" hangingPunct="1">
              <a:lnSpc>
                <a:spcPct val="80000"/>
              </a:lnSpc>
              <a:spcBef>
                <a:spcPct val="0"/>
              </a:spcBef>
              <a:spcAft>
                <a:spcPct val="0"/>
              </a:spcAft>
              <a:buClrTx/>
              <a:buSzTx/>
              <a:buFont typeface="Arial" pitchFamily="34" charset="0"/>
              <a:buChar char="•"/>
              <a:tabLst/>
              <a:defRPr/>
            </a:pPr>
            <a:r>
              <a:rPr kumimoji="0" lang="es-AR" sz="1100" b="1" i="1" u="none" strike="noStrike" kern="1200" cap="none" spc="0" normalizeH="0" baseline="0" noProof="0" dirty="0" smtClean="0">
                <a:ln>
                  <a:noFill/>
                </a:ln>
                <a:solidFill>
                  <a:srgbClr val="0070C0"/>
                </a:solidFill>
                <a:effectLst/>
                <a:uLnTx/>
                <a:uFillTx/>
                <a:latin typeface="Calibri" pitchFamily="34" charset="0"/>
                <a:ea typeface="MS PGothic" pitchFamily="34" charset="-128"/>
                <a:cs typeface="+mn-cs"/>
              </a:rPr>
              <a:t>Diseño y configuración de un </a:t>
            </a:r>
            <a:r>
              <a:rPr kumimoji="0" lang="es-AR" sz="1100" b="1" i="1" u="none" strike="noStrike" kern="1200" cap="none" spc="0" normalizeH="0" baseline="0" noProof="0" dirty="0" err="1" smtClean="0">
                <a:ln>
                  <a:noFill/>
                </a:ln>
                <a:solidFill>
                  <a:srgbClr val="0070C0"/>
                </a:solidFill>
                <a:effectLst/>
                <a:uLnTx/>
                <a:uFillTx/>
                <a:latin typeface="Calibri" pitchFamily="34" charset="0"/>
                <a:ea typeface="MS PGothic" pitchFamily="34" charset="-128"/>
                <a:cs typeface="+mn-cs"/>
              </a:rPr>
              <a:t>maximo</a:t>
            </a:r>
            <a:r>
              <a:rPr kumimoji="0" lang="es-AR" sz="1100" b="1" i="1" u="none" strike="noStrike" kern="1200" cap="none" spc="0" normalizeH="0" baseline="0" noProof="0" dirty="0" smtClean="0">
                <a:ln>
                  <a:noFill/>
                </a:ln>
                <a:solidFill>
                  <a:srgbClr val="0070C0"/>
                </a:solidFill>
                <a:effectLst/>
                <a:uLnTx/>
                <a:uFillTx/>
                <a:latin typeface="Calibri" pitchFamily="34" charset="0"/>
                <a:ea typeface="MS PGothic" pitchFamily="34" charset="-128"/>
                <a:cs typeface="+mn-cs"/>
              </a:rPr>
              <a:t> de 4 conversaciones ( </a:t>
            </a:r>
            <a:r>
              <a:rPr kumimoji="0" lang="es-AR" sz="1100" b="1" i="1" u="none" strike="noStrike" kern="1200" cap="none" spc="0" normalizeH="0" baseline="0" noProof="0" dirty="0" err="1" smtClean="0">
                <a:ln>
                  <a:noFill/>
                </a:ln>
                <a:solidFill>
                  <a:srgbClr val="0070C0"/>
                </a:solidFill>
                <a:effectLst/>
                <a:uLnTx/>
                <a:uFillTx/>
                <a:latin typeface="Calibri" pitchFamily="34" charset="0"/>
                <a:ea typeface="MS PGothic" pitchFamily="34" charset="-128"/>
                <a:cs typeface="+mn-cs"/>
              </a:rPr>
              <a:t>Intents</a:t>
            </a:r>
            <a:r>
              <a:rPr kumimoji="0" lang="es-AR" sz="1100" b="1" i="1" u="none" strike="noStrike" kern="1200" cap="none" spc="0" normalizeH="0" baseline="0" noProof="0" dirty="0" smtClean="0">
                <a:ln>
                  <a:noFill/>
                </a:ln>
                <a:solidFill>
                  <a:srgbClr val="0070C0"/>
                </a:solidFill>
                <a:effectLst/>
                <a:uLnTx/>
                <a:uFillTx/>
                <a:latin typeface="Calibri" pitchFamily="34" charset="0"/>
                <a:ea typeface="MS PGothic" pitchFamily="34" charset="-128"/>
                <a:cs typeface="+mn-cs"/>
              </a:rPr>
              <a:t> ) contemplando un </a:t>
            </a:r>
            <a:r>
              <a:rPr kumimoji="0" lang="es-AR" sz="1100" b="1" i="1" u="none" strike="noStrike" kern="1200" cap="none" spc="0" normalizeH="0" baseline="0" noProof="0" dirty="0" err="1" smtClean="0">
                <a:ln>
                  <a:noFill/>
                </a:ln>
                <a:solidFill>
                  <a:srgbClr val="0070C0"/>
                </a:solidFill>
                <a:effectLst/>
                <a:uLnTx/>
                <a:uFillTx/>
                <a:latin typeface="Calibri" pitchFamily="34" charset="0"/>
                <a:ea typeface="MS PGothic" pitchFamily="34" charset="-128"/>
                <a:cs typeface="+mn-cs"/>
              </a:rPr>
              <a:t>maximo</a:t>
            </a:r>
            <a:r>
              <a:rPr kumimoji="0" lang="es-AR" sz="1100" b="1" i="1" u="none" strike="noStrike" kern="1200" cap="none" spc="0" normalizeH="0" baseline="0" noProof="0" dirty="0" smtClean="0">
                <a:ln>
                  <a:noFill/>
                </a:ln>
                <a:solidFill>
                  <a:srgbClr val="0070C0"/>
                </a:solidFill>
                <a:effectLst/>
                <a:uLnTx/>
                <a:uFillTx/>
                <a:latin typeface="Calibri" pitchFamily="34" charset="0"/>
                <a:ea typeface="MS PGothic" pitchFamily="34" charset="-128"/>
                <a:cs typeface="+mn-cs"/>
              </a:rPr>
              <a:t> de 20 preguntas con las respuestas correspondientes. (</a:t>
            </a:r>
            <a:r>
              <a:rPr kumimoji="0" lang="en-US" sz="1100" b="0" i="0" u="none" strike="noStrike" kern="1200" cap="none" spc="0" normalizeH="0" baseline="0" noProof="0" dirty="0" err="1" smtClean="0">
                <a:ln>
                  <a:noFill/>
                </a:ln>
                <a:solidFill>
                  <a:srgbClr val="0070C0"/>
                </a:solidFill>
                <a:effectLst/>
                <a:uLnTx/>
                <a:uFillTx/>
                <a:latin typeface="Calibri" pitchFamily="34" charset="0"/>
                <a:ea typeface="MS PGothic" pitchFamily="34" charset="-128"/>
                <a:cs typeface="+mn-cs"/>
              </a:rPr>
              <a:t>Configuración</a:t>
            </a:r>
            <a:r>
              <a:rPr kumimoji="0" lang="en-US" sz="1100" b="0" i="0" u="none" strike="noStrike" kern="1200" cap="none" spc="0" normalizeH="0" baseline="0" noProof="0" dirty="0" smtClean="0">
                <a:ln>
                  <a:noFill/>
                </a:ln>
                <a:solidFill>
                  <a:srgbClr val="0070C0"/>
                </a:solidFill>
                <a:effectLst/>
                <a:uLnTx/>
                <a:uFillTx/>
                <a:latin typeface="Calibri" pitchFamily="34" charset="0"/>
                <a:ea typeface="MS PGothic" pitchFamily="34" charset="-128"/>
                <a:cs typeface="+mn-cs"/>
              </a:rPr>
              <a:t> Internet, </a:t>
            </a:r>
            <a:r>
              <a:rPr kumimoji="0" lang="en-US" sz="1100" b="0" i="0" u="none" strike="noStrike" kern="1200" cap="none" spc="0" normalizeH="0" baseline="0" noProof="0" dirty="0" err="1" smtClean="0">
                <a:ln>
                  <a:noFill/>
                </a:ln>
                <a:solidFill>
                  <a:srgbClr val="0070C0"/>
                </a:solidFill>
                <a:effectLst/>
                <a:uLnTx/>
                <a:uFillTx/>
                <a:latin typeface="Calibri" pitchFamily="34" charset="0"/>
                <a:ea typeface="MS PGothic" pitchFamily="34" charset="-128"/>
                <a:cs typeface="+mn-cs"/>
              </a:rPr>
              <a:t>Configuración</a:t>
            </a:r>
            <a:r>
              <a:rPr kumimoji="0" lang="en-US" sz="1100" b="0" i="0" u="none" strike="noStrike" kern="1200" cap="none" spc="0" normalizeH="0" baseline="0" noProof="0" dirty="0" smtClean="0">
                <a:ln>
                  <a:noFill/>
                </a:ln>
                <a:solidFill>
                  <a:srgbClr val="0070C0"/>
                </a:solidFill>
                <a:effectLst/>
                <a:uLnTx/>
                <a:uFillTx/>
                <a:latin typeface="Calibri" pitchFamily="34" charset="0"/>
                <a:ea typeface="MS PGothic" pitchFamily="34" charset="-128"/>
                <a:cs typeface="+mn-cs"/>
              </a:rPr>
              <a:t> Cable, </a:t>
            </a:r>
            <a:r>
              <a:rPr kumimoji="0" lang="en-US" sz="1100" b="0" i="0" u="none" strike="noStrike" kern="1200" cap="none" spc="0" normalizeH="0" baseline="0" noProof="0" dirty="0" err="1" smtClean="0">
                <a:ln>
                  <a:noFill/>
                </a:ln>
                <a:solidFill>
                  <a:srgbClr val="0070C0"/>
                </a:solidFill>
                <a:effectLst/>
                <a:uLnTx/>
                <a:uFillTx/>
                <a:latin typeface="Calibri" pitchFamily="34" charset="0"/>
                <a:ea typeface="MS PGothic" pitchFamily="34" charset="-128"/>
                <a:cs typeface="+mn-cs"/>
              </a:rPr>
              <a:t>Configuracion</a:t>
            </a:r>
            <a:r>
              <a:rPr kumimoji="0" lang="en-US" sz="1100" b="0" i="0" u="none" strike="noStrike" kern="1200" cap="none" spc="0" normalizeH="0" baseline="0" noProof="0" dirty="0" smtClean="0">
                <a:ln>
                  <a:noFill/>
                </a:ln>
                <a:solidFill>
                  <a:srgbClr val="0070C0"/>
                </a:solidFill>
                <a:effectLst/>
                <a:uLnTx/>
                <a:uFillTx/>
                <a:latin typeface="Calibri" pitchFamily="34" charset="0"/>
                <a:ea typeface="MS PGothic" pitchFamily="34" charset="-128"/>
                <a:cs typeface="+mn-cs"/>
              </a:rPr>
              <a:t> </a:t>
            </a:r>
            <a:r>
              <a:rPr kumimoji="0" lang="en-US" sz="1100" b="0" i="0" u="none" strike="noStrike" kern="1200" cap="none" spc="0" normalizeH="0" baseline="0" noProof="0" dirty="0" err="1" smtClean="0">
                <a:ln>
                  <a:noFill/>
                </a:ln>
                <a:solidFill>
                  <a:srgbClr val="0070C0"/>
                </a:solidFill>
                <a:effectLst/>
                <a:uLnTx/>
                <a:uFillTx/>
                <a:latin typeface="Calibri" pitchFamily="34" charset="0"/>
                <a:ea typeface="MS PGothic" pitchFamily="34" charset="-128"/>
                <a:cs typeface="+mn-cs"/>
              </a:rPr>
              <a:t>Telefonia</a:t>
            </a:r>
            <a:r>
              <a:rPr kumimoji="0" lang="en-US" sz="1100" b="0" i="0" u="none" strike="noStrike" kern="1200" cap="none" spc="0" normalizeH="0" baseline="0" noProof="0" dirty="0" smtClean="0">
                <a:ln>
                  <a:noFill/>
                </a:ln>
                <a:solidFill>
                  <a:srgbClr val="0070C0"/>
                </a:solidFill>
                <a:effectLst/>
                <a:uLnTx/>
                <a:uFillTx/>
                <a:latin typeface="Calibri" pitchFamily="34" charset="0"/>
                <a:ea typeface="MS PGothic" pitchFamily="34" charset="-128"/>
                <a:cs typeface="+mn-cs"/>
              </a:rPr>
              <a:t>  y </a:t>
            </a:r>
            <a:r>
              <a:rPr kumimoji="0" lang="en-US" sz="1100" b="0" i="0" u="none" strike="noStrike" kern="1200" cap="none" spc="0" normalizeH="0" baseline="0" noProof="0" dirty="0" err="1" smtClean="0">
                <a:ln>
                  <a:noFill/>
                </a:ln>
                <a:solidFill>
                  <a:srgbClr val="0070C0"/>
                </a:solidFill>
                <a:effectLst/>
                <a:uLnTx/>
                <a:uFillTx/>
                <a:latin typeface="Calibri" pitchFamily="34" charset="0"/>
                <a:ea typeface="MS PGothic" pitchFamily="34" charset="-128"/>
                <a:cs typeface="+mn-cs"/>
              </a:rPr>
              <a:t>Gestion</a:t>
            </a:r>
            <a:r>
              <a:rPr kumimoji="0" lang="en-US" sz="1100" b="0" i="0" u="none" strike="noStrike" kern="1200" cap="none" spc="0" normalizeH="0" baseline="0" noProof="0" dirty="0" smtClean="0">
                <a:ln>
                  <a:noFill/>
                </a:ln>
                <a:solidFill>
                  <a:srgbClr val="0070C0"/>
                </a:solidFill>
                <a:effectLst/>
                <a:uLnTx/>
                <a:uFillTx/>
                <a:latin typeface="Calibri" pitchFamily="34" charset="0"/>
                <a:ea typeface="MS PGothic" pitchFamily="34" charset="-128"/>
                <a:cs typeface="+mn-cs"/>
              </a:rPr>
              <a:t> de </a:t>
            </a:r>
            <a:r>
              <a:rPr kumimoji="0" lang="en-US" sz="1100" b="0" i="0" u="none" strike="noStrike" kern="1200" cap="none" spc="0" normalizeH="0" baseline="0" noProof="0" dirty="0" err="1" smtClean="0">
                <a:ln>
                  <a:noFill/>
                </a:ln>
                <a:solidFill>
                  <a:srgbClr val="0070C0"/>
                </a:solidFill>
                <a:effectLst/>
                <a:uLnTx/>
                <a:uFillTx/>
                <a:latin typeface="Calibri" pitchFamily="34" charset="0"/>
                <a:ea typeface="MS PGothic" pitchFamily="34" charset="-128"/>
                <a:cs typeface="+mn-cs"/>
              </a:rPr>
              <a:t>cobranzas</a:t>
            </a:r>
            <a:r>
              <a:rPr kumimoji="0" lang="en-US" sz="1100" b="0" i="0" u="none" strike="noStrike" kern="1200" cap="none" spc="0" normalizeH="0" baseline="0" noProof="0" dirty="0" smtClean="0">
                <a:ln>
                  <a:noFill/>
                </a:ln>
                <a:solidFill>
                  <a:srgbClr val="0070C0"/>
                </a:solidFill>
                <a:effectLst/>
                <a:uLnTx/>
                <a:uFillTx/>
                <a:latin typeface="Calibri" pitchFamily="34" charset="0"/>
                <a:ea typeface="MS PGothic" pitchFamily="34" charset="-128"/>
                <a:cs typeface="+mn-cs"/>
              </a:rPr>
              <a:t>)</a:t>
            </a:r>
            <a:endParaRPr kumimoji="0" lang="es-AR" sz="1100" b="1" i="1" u="none" strike="noStrike" kern="1200" cap="none" spc="0" normalizeH="0" baseline="0" noProof="0" dirty="0" smtClean="0">
              <a:ln>
                <a:noFill/>
              </a:ln>
              <a:solidFill>
                <a:srgbClr val="0070C0"/>
              </a:solidFill>
              <a:effectLst/>
              <a:uLnTx/>
              <a:uFillTx/>
              <a:latin typeface="Calibri" pitchFamily="34" charset="0"/>
              <a:ea typeface="MS PGothic" pitchFamily="34" charset="-128"/>
              <a:cs typeface="+mn-cs"/>
            </a:endParaRPr>
          </a:p>
          <a:p>
            <a:pPr marL="914210" marR="0" lvl="2" indent="0" defTabSz="914400" rtl="0" eaLnBrk="1" fontAlgn="base" latinLnBrk="0" hangingPunct="1">
              <a:lnSpc>
                <a:spcPct val="80000"/>
              </a:lnSpc>
              <a:spcBef>
                <a:spcPct val="0"/>
              </a:spcBef>
              <a:spcAft>
                <a:spcPct val="0"/>
              </a:spcAft>
              <a:buClrTx/>
              <a:buSzTx/>
              <a:buFont typeface="Arial" pitchFamily="34" charset="0"/>
              <a:buChar char="•"/>
              <a:tabLst/>
              <a:defRPr/>
            </a:pPr>
            <a:r>
              <a:rPr kumimoji="0" lang="es-AR" sz="1100" b="1" i="1" u="none" strike="noStrike" kern="1200" cap="none" spc="0" normalizeH="0" baseline="0" noProof="0" dirty="0" smtClean="0">
                <a:ln>
                  <a:noFill/>
                </a:ln>
                <a:solidFill>
                  <a:srgbClr val="0070C0"/>
                </a:solidFill>
                <a:effectLst/>
                <a:uLnTx/>
                <a:uFillTx/>
                <a:latin typeface="Calibri" pitchFamily="34" charset="0"/>
                <a:ea typeface="MS PGothic" pitchFamily="34" charset="-128"/>
                <a:cs typeface="+mn-cs"/>
              </a:rPr>
              <a:t>Diseño, configuración e </a:t>
            </a:r>
            <a:r>
              <a:rPr kumimoji="0" lang="es-AR" sz="1100" b="1" i="1" u="none" strike="noStrike" kern="1200" cap="none" spc="0" normalizeH="0" baseline="0" noProof="0" dirty="0" err="1" smtClean="0">
                <a:ln>
                  <a:noFill/>
                </a:ln>
                <a:solidFill>
                  <a:srgbClr val="0070C0"/>
                </a:solidFill>
                <a:effectLst/>
                <a:uLnTx/>
                <a:uFillTx/>
                <a:latin typeface="Calibri" pitchFamily="34" charset="0"/>
                <a:ea typeface="MS PGothic" pitchFamily="34" charset="-128"/>
                <a:cs typeface="+mn-cs"/>
              </a:rPr>
              <a:t>implementacion</a:t>
            </a:r>
            <a:r>
              <a:rPr kumimoji="0" lang="es-AR" sz="1100" b="1" i="1" u="none" strike="noStrike" kern="1200" cap="none" spc="0" normalizeH="0" baseline="0" noProof="0" dirty="0" smtClean="0">
                <a:ln>
                  <a:noFill/>
                </a:ln>
                <a:solidFill>
                  <a:srgbClr val="0070C0"/>
                </a:solidFill>
                <a:effectLst/>
                <a:uLnTx/>
                <a:uFillTx/>
                <a:latin typeface="Calibri" pitchFamily="34" charset="0"/>
                <a:ea typeface="MS PGothic" pitchFamily="34" charset="-128"/>
                <a:cs typeface="+mn-cs"/>
              </a:rPr>
              <a:t> de pantallas para un </a:t>
            </a:r>
            <a:r>
              <a:rPr kumimoji="0" lang="es-AR" sz="1100" b="1" i="1" u="none" strike="noStrike" kern="1200" cap="none" spc="0" normalizeH="0" baseline="0" noProof="0" dirty="0" err="1" smtClean="0">
                <a:ln>
                  <a:noFill/>
                </a:ln>
                <a:solidFill>
                  <a:srgbClr val="0070C0"/>
                </a:solidFill>
                <a:effectLst/>
                <a:uLnTx/>
                <a:uFillTx/>
                <a:latin typeface="Calibri" pitchFamily="34" charset="0"/>
                <a:ea typeface="MS PGothic" pitchFamily="34" charset="-128"/>
                <a:cs typeface="+mn-cs"/>
              </a:rPr>
              <a:t>maximo</a:t>
            </a:r>
            <a:r>
              <a:rPr kumimoji="0" lang="es-AR" sz="1100" b="1" i="1" u="none" strike="noStrike" kern="1200" cap="none" spc="0" normalizeH="0" baseline="0" noProof="0" dirty="0" smtClean="0">
                <a:ln>
                  <a:noFill/>
                </a:ln>
                <a:solidFill>
                  <a:srgbClr val="0070C0"/>
                </a:solidFill>
                <a:effectLst/>
                <a:uLnTx/>
                <a:uFillTx/>
                <a:latin typeface="Calibri" pitchFamily="34" charset="0"/>
                <a:ea typeface="MS PGothic" pitchFamily="34" charset="-128"/>
                <a:cs typeface="+mn-cs"/>
              </a:rPr>
              <a:t> de 4 </a:t>
            </a:r>
            <a:r>
              <a:rPr kumimoji="0" lang="es-AR" sz="1100" b="1" i="1" u="none" strike="noStrike" kern="1200" cap="none" spc="0" normalizeH="0" baseline="0" noProof="0" dirty="0" err="1" smtClean="0">
                <a:ln>
                  <a:noFill/>
                </a:ln>
                <a:solidFill>
                  <a:srgbClr val="0070C0"/>
                </a:solidFill>
                <a:effectLst/>
                <a:uLnTx/>
                <a:uFillTx/>
                <a:latin typeface="Calibri" pitchFamily="34" charset="0"/>
                <a:ea typeface="MS PGothic" pitchFamily="34" charset="-128"/>
                <a:cs typeface="+mn-cs"/>
              </a:rPr>
              <a:t>dialogos</a:t>
            </a:r>
            <a:r>
              <a:rPr kumimoji="0" lang="es-AR" sz="1100" b="1" i="1" u="none" strike="noStrike" kern="1200" cap="none" spc="0" normalizeH="0" baseline="0" noProof="0" dirty="0" smtClean="0">
                <a:ln>
                  <a:noFill/>
                </a:ln>
                <a:solidFill>
                  <a:srgbClr val="0070C0"/>
                </a:solidFill>
                <a:effectLst/>
                <a:uLnTx/>
                <a:uFillTx/>
                <a:latin typeface="Calibri" pitchFamily="34" charset="0"/>
                <a:ea typeface="MS PGothic" pitchFamily="34" charset="-128"/>
                <a:cs typeface="+mn-cs"/>
              </a:rPr>
              <a:t> (</a:t>
            </a:r>
            <a:r>
              <a:rPr kumimoji="0" lang="es-AR" sz="1100" b="1" i="1" u="none" strike="noStrike" kern="1200" cap="none" spc="0" normalizeH="0" baseline="0" noProof="0" dirty="0" err="1" smtClean="0">
                <a:ln>
                  <a:noFill/>
                </a:ln>
                <a:solidFill>
                  <a:srgbClr val="0070C0"/>
                </a:solidFill>
                <a:effectLst/>
                <a:uLnTx/>
                <a:uFillTx/>
                <a:latin typeface="Calibri" pitchFamily="34" charset="0"/>
                <a:ea typeface="MS PGothic" pitchFamily="34" charset="-128"/>
                <a:cs typeface="+mn-cs"/>
              </a:rPr>
              <a:t>Dialog</a:t>
            </a:r>
            <a:r>
              <a:rPr kumimoji="0" lang="es-AR" sz="1100" b="1" i="1" u="none" strike="noStrike" kern="1200" cap="none" spc="0" normalizeH="0" baseline="0" noProof="0" dirty="0" smtClean="0">
                <a:ln>
                  <a:noFill/>
                </a:ln>
                <a:solidFill>
                  <a:srgbClr val="0070C0"/>
                </a:solidFill>
                <a:effectLst/>
                <a:uLnTx/>
                <a:uFillTx/>
                <a:latin typeface="Calibri" pitchFamily="34" charset="0"/>
                <a:ea typeface="MS PGothic" pitchFamily="34" charset="-128"/>
                <a:cs typeface="+mn-cs"/>
              </a:rPr>
              <a:t> </a:t>
            </a:r>
            <a:r>
              <a:rPr kumimoji="0" lang="es-AR" sz="1100" b="1" i="1" u="none" strike="noStrike" kern="1200" cap="none" spc="0" normalizeH="0" baseline="0" noProof="0" dirty="0" err="1" smtClean="0">
                <a:ln>
                  <a:noFill/>
                </a:ln>
                <a:solidFill>
                  <a:srgbClr val="0070C0"/>
                </a:solidFill>
                <a:effectLst/>
                <a:uLnTx/>
                <a:uFillTx/>
                <a:latin typeface="Calibri" pitchFamily="34" charset="0"/>
                <a:ea typeface="MS PGothic" pitchFamily="34" charset="-128"/>
                <a:cs typeface="+mn-cs"/>
              </a:rPr>
              <a:t>Flow</a:t>
            </a:r>
            <a:r>
              <a:rPr kumimoji="0" lang="es-AR" sz="1100" b="1" i="1" u="none" strike="noStrike" kern="1200" cap="none" spc="0" normalizeH="0" baseline="0" noProof="0" dirty="0" smtClean="0">
                <a:ln>
                  <a:noFill/>
                </a:ln>
                <a:solidFill>
                  <a:srgbClr val="0070C0"/>
                </a:solidFill>
                <a:effectLst/>
                <a:uLnTx/>
                <a:uFillTx/>
                <a:latin typeface="Calibri" pitchFamily="34" charset="0"/>
                <a:ea typeface="MS PGothic" pitchFamily="34" charset="-128"/>
                <a:cs typeface="+mn-cs"/>
              </a:rPr>
              <a:t>) contemplando las entidades , </a:t>
            </a:r>
            <a:r>
              <a:rPr kumimoji="0" lang="es-AR" sz="1100" b="1" i="1" u="none" strike="noStrike" kern="1200" cap="none" spc="0" normalizeH="0" baseline="0" noProof="0" dirty="0" err="1" smtClean="0">
                <a:ln>
                  <a:noFill/>
                </a:ln>
                <a:solidFill>
                  <a:srgbClr val="0070C0"/>
                </a:solidFill>
                <a:effectLst/>
                <a:uLnTx/>
                <a:uFillTx/>
                <a:latin typeface="Calibri" pitchFamily="34" charset="0"/>
                <a:ea typeface="MS PGothic" pitchFamily="34" charset="-128"/>
                <a:cs typeface="+mn-cs"/>
              </a:rPr>
              <a:t>Intents</a:t>
            </a:r>
            <a:r>
              <a:rPr kumimoji="0" lang="es-AR" sz="1100" b="1" i="1" u="none" strike="noStrike" kern="1200" cap="none" spc="0" normalizeH="0" baseline="0" noProof="0" dirty="0" smtClean="0">
                <a:ln>
                  <a:noFill/>
                </a:ln>
                <a:solidFill>
                  <a:srgbClr val="0070C0"/>
                </a:solidFill>
                <a:effectLst/>
                <a:uLnTx/>
                <a:uFillTx/>
                <a:latin typeface="Calibri" pitchFamily="34" charset="0"/>
                <a:ea typeface="MS PGothic" pitchFamily="34" charset="-128"/>
                <a:cs typeface="+mn-cs"/>
              </a:rPr>
              <a:t> definidas anteriormente y uso de datos recuperados del CRM y el </a:t>
            </a:r>
            <a:r>
              <a:rPr kumimoji="0" lang="es-AR" sz="1100" b="1" i="1" u="none" strike="noStrike" kern="1200" cap="none" spc="0" normalizeH="0" baseline="0" noProof="0" dirty="0" err="1" smtClean="0">
                <a:ln>
                  <a:noFill/>
                </a:ln>
                <a:solidFill>
                  <a:srgbClr val="0070C0"/>
                </a:solidFill>
                <a:effectLst/>
                <a:uLnTx/>
                <a:uFillTx/>
                <a:latin typeface="Calibri" pitchFamily="34" charset="0"/>
                <a:ea typeface="MS PGothic" pitchFamily="34" charset="-128"/>
                <a:cs typeface="+mn-cs"/>
              </a:rPr>
              <a:t>Billing</a:t>
            </a:r>
            <a:r>
              <a:rPr kumimoji="0" lang="es-AR" sz="1100" b="1" i="1" u="none" strike="noStrike" kern="1200" cap="none" spc="0" normalizeH="0" baseline="0" noProof="0" dirty="0" smtClean="0">
                <a:ln>
                  <a:noFill/>
                </a:ln>
                <a:solidFill>
                  <a:srgbClr val="0070C0"/>
                </a:solidFill>
                <a:effectLst/>
                <a:uLnTx/>
                <a:uFillTx/>
                <a:latin typeface="Calibri" pitchFamily="34" charset="0"/>
                <a:ea typeface="MS PGothic" pitchFamily="34" charset="-128"/>
                <a:cs typeface="+mn-cs"/>
              </a:rPr>
              <a:t> de Telecentro.  Incluye la pantalla de </a:t>
            </a:r>
            <a:r>
              <a:rPr kumimoji="0" lang="es-AR" sz="1100" b="1" i="1" u="none" strike="noStrike" kern="1200" cap="none" spc="0" normalizeH="0" baseline="0" noProof="0" dirty="0" err="1" smtClean="0">
                <a:ln>
                  <a:noFill/>
                </a:ln>
                <a:solidFill>
                  <a:srgbClr val="0070C0"/>
                </a:solidFill>
                <a:effectLst/>
                <a:uLnTx/>
                <a:uFillTx/>
                <a:latin typeface="Calibri" pitchFamily="34" charset="0"/>
                <a:ea typeface="MS PGothic" pitchFamily="34" charset="-128"/>
                <a:cs typeface="+mn-cs"/>
              </a:rPr>
              <a:t>login</a:t>
            </a:r>
            <a:r>
              <a:rPr kumimoji="0" lang="es-AR" sz="1100" b="1" i="1" u="none" strike="noStrike" kern="1200" cap="none" spc="0" normalizeH="0" baseline="0" noProof="0" dirty="0" smtClean="0">
                <a:ln>
                  <a:noFill/>
                </a:ln>
                <a:solidFill>
                  <a:srgbClr val="0070C0"/>
                </a:solidFill>
                <a:effectLst/>
                <a:uLnTx/>
                <a:uFillTx/>
                <a:latin typeface="Calibri" pitchFamily="34" charset="0"/>
                <a:ea typeface="MS PGothic" pitchFamily="34" charset="-128"/>
                <a:cs typeface="+mn-cs"/>
              </a:rPr>
              <a:t>.</a:t>
            </a:r>
          </a:p>
          <a:p>
            <a:pPr marL="457105" marR="0" lvl="1" indent="0" defTabSz="914400" rtl="0" eaLnBrk="1" fontAlgn="base" latinLnBrk="0" hangingPunct="1">
              <a:lnSpc>
                <a:spcPct val="80000"/>
              </a:lnSpc>
              <a:spcBef>
                <a:spcPct val="0"/>
              </a:spcBef>
              <a:spcAft>
                <a:spcPct val="0"/>
              </a:spcAft>
              <a:buClrTx/>
              <a:buSzTx/>
              <a:buFont typeface="Arial" pitchFamily="34" charset="0"/>
              <a:buChar char="•"/>
              <a:tabLst/>
              <a:defRPr/>
            </a:pPr>
            <a:r>
              <a:rPr kumimoji="0" lang="es-AR" sz="1400" b="1" i="1" u="none" strike="noStrike" kern="1200" cap="none" spc="0" normalizeH="0" baseline="0" noProof="0" dirty="0" err="1" smtClean="0">
                <a:ln>
                  <a:noFill/>
                </a:ln>
                <a:solidFill>
                  <a:srgbClr val="0070C0"/>
                </a:solidFill>
                <a:effectLst/>
                <a:uLnTx/>
                <a:uFillTx/>
                <a:latin typeface="Calibri" pitchFamily="34" charset="0"/>
                <a:ea typeface="MS PGothic" pitchFamily="34" charset="-128"/>
                <a:cs typeface="+mn-cs"/>
              </a:rPr>
              <a:t>Workshop</a:t>
            </a:r>
            <a:r>
              <a:rPr kumimoji="0" lang="es-AR" sz="1400" b="1" i="1" u="none" strike="noStrike" kern="1200" cap="none" spc="0" normalizeH="0" baseline="0" noProof="0" dirty="0" smtClean="0">
                <a:ln>
                  <a:noFill/>
                </a:ln>
                <a:solidFill>
                  <a:srgbClr val="0070C0"/>
                </a:solidFill>
                <a:effectLst/>
                <a:uLnTx/>
                <a:uFillTx/>
                <a:latin typeface="Calibri" pitchFamily="34" charset="0"/>
                <a:ea typeface="MS PGothic" pitchFamily="34" charset="-128"/>
                <a:cs typeface="+mn-cs"/>
              </a:rPr>
              <a:t> </a:t>
            </a:r>
            <a:r>
              <a:rPr kumimoji="0" lang="es-AR" sz="1400" b="1" i="1" u="none" strike="noStrike" kern="1200" cap="none" spc="0" normalizeH="0" baseline="0" noProof="0" dirty="0" err="1" smtClean="0">
                <a:ln>
                  <a:noFill/>
                </a:ln>
                <a:solidFill>
                  <a:srgbClr val="0070C0"/>
                </a:solidFill>
                <a:effectLst/>
                <a:uLnTx/>
                <a:uFillTx/>
                <a:latin typeface="Calibri" pitchFamily="34" charset="0"/>
                <a:ea typeface="MS PGothic" pitchFamily="34" charset="-128"/>
                <a:cs typeface="+mn-cs"/>
              </a:rPr>
              <a:t>Chatbot</a:t>
            </a:r>
            <a:r>
              <a:rPr kumimoji="0" lang="es-AR" sz="1400" b="1" i="1" u="none" strike="noStrike" kern="1200" cap="none" spc="0" normalizeH="0" baseline="0" noProof="0" dirty="0" smtClean="0">
                <a:ln>
                  <a:noFill/>
                </a:ln>
                <a:solidFill>
                  <a:srgbClr val="0070C0"/>
                </a:solidFill>
                <a:effectLst/>
                <a:uLnTx/>
                <a:uFillTx/>
                <a:latin typeface="Calibri" pitchFamily="34" charset="0"/>
                <a:ea typeface="MS PGothic" pitchFamily="34" charset="-128"/>
                <a:cs typeface="+mn-cs"/>
              </a:rPr>
              <a:t>  ( 1 </a:t>
            </a:r>
            <a:r>
              <a:rPr kumimoji="0" lang="es-AR" sz="1400" b="1" i="1" u="none" strike="noStrike" kern="1200" cap="none" spc="0" normalizeH="0" baseline="0" noProof="0" dirty="0" err="1" smtClean="0">
                <a:ln>
                  <a:noFill/>
                </a:ln>
                <a:solidFill>
                  <a:srgbClr val="0070C0"/>
                </a:solidFill>
                <a:effectLst/>
                <a:uLnTx/>
                <a:uFillTx/>
                <a:latin typeface="Calibri" pitchFamily="34" charset="0"/>
                <a:ea typeface="MS PGothic" pitchFamily="34" charset="-128"/>
                <a:cs typeface="+mn-cs"/>
              </a:rPr>
              <a:t>dia</a:t>
            </a:r>
            <a:r>
              <a:rPr kumimoji="0" lang="es-AR" sz="1400" b="1" i="1" u="none" strike="noStrike" kern="1200" cap="none" spc="0" normalizeH="0" baseline="0" noProof="0" dirty="0" smtClean="0">
                <a:ln>
                  <a:noFill/>
                </a:ln>
                <a:solidFill>
                  <a:srgbClr val="0070C0"/>
                </a:solidFill>
                <a:effectLst/>
                <a:uLnTx/>
                <a:uFillTx/>
                <a:latin typeface="Calibri" pitchFamily="34" charset="0"/>
                <a:ea typeface="MS PGothic" pitchFamily="34" charset="-128"/>
                <a:cs typeface="+mn-cs"/>
              </a:rPr>
              <a:t>) explicando a nivel funcional y </a:t>
            </a:r>
            <a:r>
              <a:rPr kumimoji="0" lang="es-AR" sz="1400" b="1" i="1" u="none" strike="noStrike" kern="1200" cap="none" spc="0" normalizeH="0" baseline="0" noProof="0" dirty="0" err="1" smtClean="0">
                <a:ln>
                  <a:noFill/>
                </a:ln>
                <a:solidFill>
                  <a:srgbClr val="0070C0"/>
                </a:solidFill>
                <a:effectLst/>
                <a:uLnTx/>
                <a:uFillTx/>
                <a:latin typeface="Calibri" pitchFamily="34" charset="0"/>
                <a:ea typeface="MS PGothic" pitchFamily="34" charset="-128"/>
                <a:cs typeface="+mn-cs"/>
              </a:rPr>
              <a:t>tecnico</a:t>
            </a:r>
            <a:r>
              <a:rPr kumimoji="0" lang="es-AR" sz="1400" b="1" i="1" u="none" strike="noStrike" kern="1200" cap="none" spc="0" normalizeH="0" baseline="0" noProof="0" dirty="0" smtClean="0">
                <a:ln>
                  <a:noFill/>
                </a:ln>
                <a:solidFill>
                  <a:srgbClr val="0070C0"/>
                </a:solidFill>
                <a:effectLst/>
                <a:uLnTx/>
                <a:uFillTx/>
                <a:latin typeface="Calibri" pitchFamily="34" charset="0"/>
                <a:ea typeface="MS PGothic" pitchFamily="34" charset="-128"/>
                <a:cs typeface="+mn-cs"/>
              </a:rPr>
              <a:t> como se logro la plataforma fundacional de atención digital automatizada de Telecentro para 5 a 7 empleados (Material en ingles y castellano).</a:t>
            </a:r>
          </a:p>
          <a:p>
            <a:pPr marL="457105" marR="0" lvl="1" indent="0" defTabSz="914400" rtl="0" eaLnBrk="1" fontAlgn="base" latinLnBrk="0" hangingPunct="1">
              <a:lnSpc>
                <a:spcPct val="80000"/>
              </a:lnSpc>
              <a:spcBef>
                <a:spcPct val="0"/>
              </a:spcBef>
              <a:spcAft>
                <a:spcPct val="0"/>
              </a:spcAft>
              <a:buClrTx/>
              <a:buSzTx/>
              <a:buFontTx/>
              <a:buNone/>
              <a:tabLst/>
              <a:defRPr/>
            </a:pPr>
            <a:endParaRPr kumimoji="0" lang="es-AR" sz="1400" b="1" i="1" u="none" strike="noStrike" kern="1200" cap="none" spc="0" normalizeH="0" baseline="0" noProof="0" dirty="0" smtClean="0">
              <a:ln>
                <a:noFill/>
              </a:ln>
              <a:solidFill>
                <a:srgbClr val="0070C0"/>
              </a:solidFill>
              <a:effectLst/>
              <a:uLnTx/>
              <a:uFillTx/>
              <a:latin typeface="Calibri" pitchFamily="34" charset="0"/>
              <a:ea typeface="MS PGothic" pitchFamily="34" charset="-128"/>
              <a:cs typeface="+mn-cs"/>
            </a:endParaRPr>
          </a:p>
          <a:p>
            <a:pPr marL="914210" marR="0" lvl="2" indent="0" defTabSz="914400" rtl="0" eaLnBrk="1" fontAlgn="base" latinLnBrk="0" hangingPunct="1">
              <a:lnSpc>
                <a:spcPct val="80000"/>
              </a:lnSpc>
              <a:spcBef>
                <a:spcPct val="0"/>
              </a:spcBef>
              <a:spcAft>
                <a:spcPct val="0"/>
              </a:spcAft>
              <a:buClrTx/>
              <a:buSzTx/>
              <a:buFont typeface="Arial" pitchFamily="34" charset="0"/>
              <a:buChar char="•"/>
              <a:tabLst/>
              <a:defRPr/>
            </a:pPr>
            <a:endParaRPr kumimoji="0" lang="es-AR" sz="1200" b="1" i="1" u="none" strike="noStrike" kern="1200" cap="none" spc="0" normalizeH="0" baseline="0" noProof="0" dirty="0" smtClean="0">
              <a:ln>
                <a:noFill/>
              </a:ln>
              <a:solidFill>
                <a:srgbClr val="0070C0"/>
              </a:solidFill>
              <a:effectLst/>
              <a:uLnTx/>
              <a:uFillTx/>
              <a:latin typeface="Calibri" pitchFamily="34" charset="0"/>
              <a:ea typeface="MS PGothic" pitchFamily="34" charset="-128"/>
              <a:cs typeface="+mn-cs"/>
            </a:endParaRPr>
          </a:p>
          <a:p>
            <a:pPr marL="1027647" marR="0" lvl="3" indent="-167901" defTabSz="914400" rtl="0" eaLnBrk="1" fontAlgn="base" latinLnBrk="0" hangingPunct="1">
              <a:lnSpc>
                <a:spcPct val="100000"/>
              </a:lnSpc>
              <a:spcBef>
                <a:spcPct val="0"/>
              </a:spcBef>
              <a:spcAft>
                <a:spcPts val="404"/>
              </a:spcAft>
              <a:buClrTx/>
              <a:buSzTx/>
              <a:buFontTx/>
              <a:buNone/>
              <a:tabLst/>
              <a:defRPr/>
            </a:pPr>
            <a:endParaRPr kumimoji="0" lang="es-AR" sz="1200" b="0" i="0" u="none" strike="noStrike" kern="1200" cap="none" spc="0" normalizeH="0" baseline="0" noProof="0" dirty="0" smtClean="0">
              <a:ln>
                <a:noFill/>
              </a:ln>
              <a:solidFill>
                <a:schemeClr val="tx1"/>
              </a:solidFill>
              <a:effectLst/>
              <a:uLnTx/>
              <a:uFillTx/>
              <a:latin typeface="Calibri" pitchFamily="34" charset="0"/>
              <a:ea typeface="MS PGothic" pitchFamily="34" charset="-128"/>
              <a:cs typeface="+mn-cs"/>
            </a:endParaRPr>
          </a:p>
          <a:p>
            <a:pPr marL="1027647" marR="0" lvl="3" indent="-167901" defTabSz="914400" rtl="0" eaLnBrk="1" fontAlgn="base" latinLnBrk="0" hangingPunct="1">
              <a:lnSpc>
                <a:spcPct val="100000"/>
              </a:lnSpc>
              <a:spcBef>
                <a:spcPct val="0"/>
              </a:spcBef>
              <a:spcAft>
                <a:spcPts val="404"/>
              </a:spcAft>
              <a:buClrTx/>
              <a:buSzTx/>
              <a:buFontTx/>
              <a:buNone/>
              <a:tabLst/>
              <a:defRPr/>
            </a:pPr>
            <a:endParaRPr kumimoji="0" lang="es-AR" sz="1200" b="0" i="0" u="none" strike="noStrike" kern="1200" cap="none" spc="0" normalizeH="0" baseline="0" noProof="0" dirty="0" smtClean="0">
              <a:ln>
                <a:noFill/>
              </a:ln>
              <a:solidFill>
                <a:schemeClr val="tx1"/>
              </a:solidFill>
              <a:effectLst/>
              <a:uLnTx/>
              <a:uFillTx/>
              <a:latin typeface="Calibri" pitchFamily="34" charset="0"/>
              <a:ea typeface="MS PGothic" pitchFamily="34" charset="-128"/>
              <a:cs typeface="+mn-c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Title 3"/>
          <p:cNvSpPr>
            <a:spLocks noGrp="1"/>
          </p:cNvSpPr>
          <p:nvPr>
            <p:ph type="title"/>
          </p:nvPr>
        </p:nvSpPr>
        <p:spPr>
          <a:xfrm>
            <a:off x="253144" y="144431"/>
            <a:ext cx="8702689" cy="627534"/>
          </a:xfrm>
        </p:spPr>
        <p:txBody>
          <a:bodyPr/>
          <a:lstStyle/>
          <a:p>
            <a:r>
              <a:rPr lang="pt-BR" sz="2100" b="1" dirty="0" smtClean="0"/>
              <a:t>Actividades a desarrollar en el proyecto</a:t>
            </a:r>
            <a:r>
              <a:rPr lang="pt-BR" sz="2400" b="1" dirty="0" smtClean="0"/>
              <a:t>  </a:t>
            </a:r>
            <a:br>
              <a:rPr lang="pt-BR" sz="2400" b="1" dirty="0" smtClean="0"/>
            </a:br>
            <a:r>
              <a:rPr lang="pt-BR" sz="2100" b="1" dirty="0" smtClean="0"/>
              <a:t> </a:t>
            </a:r>
            <a:endParaRPr lang="en-US" sz="2100" b="1" dirty="0"/>
          </a:p>
        </p:txBody>
      </p:sp>
      <p:grpSp>
        <p:nvGrpSpPr>
          <p:cNvPr id="2" name="Group 55"/>
          <p:cNvGrpSpPr/>
          <p:nvPr/>
        </p:nvGrpSpPr>
        <p:grpSpPr>
          <a:xfrm>
            <a:off x="227710" y="539264"/>
            <a:ext cx="8742780" cy="4423575"/>
            <a:chOff x="303534" y="719017"/>
            <a:chExt cx="9445378" cy="5898100"/>
          </a:xfrm>
        </p:grpSpPr>
        <p:cxnSp>
          <p:nvCxnSpPr>
            <p:cNvPr id="20" name="Straight Arrow Connector 19"/>
            <p:cNvCxnSpPr/>
            <p:nvPr/>
          </p:nvCxnSpPr>
          <p:spPr bwMode="auto">
            <a:xfrm>
              <a:off x="358813" y="6308203"/>
              <a:ext cx="9376030" cy="36326"/>
            </a:xfrm>
            <a:prstGeom prst="straightConnector1">
              <a:avLst/>
            </a:prstGeom>
            <a:noFill/>
            <a:ln w="38100" cap="flat" cmpd="sng" algn="ctr">
              <a:solidFill>
                <a:srgbClr val="000000"/>
              </a:solidFill>
              <a:prstDash val="solid"/>
              <a:round/>
              <a:headEnd type="none" w="med" len="med"/>
              <a:tailEnd type="arrow"/>
            </a:ln>
            <a:effectLst>
              <a:outerShdw blurRad="50800" dist="38100" dir="2700000" algn="tl" rotWithShape="0">
                <a:prstClr val="black">
                  <a:alpha val="40000"/>
                </a:prstClr>
              </a:outerShdw>
            </a:effectLst>
          </p:spPr>
        </p:cxnSp>
        <p:cxnSp>
          <p:nvCxnSpPr>
            <p:cNvPr id="4101" name="Straight Connector 20"/>
            <p:cNvCxnSpPr>
              <a:cxnSpLocks noChangeShapeType="1"/>
            </p:cNvCxnSpPr>
            <p:nvPr/>
          </p:nvCxnSpPr>
          <p:spPr bwMode="auto">
            <a:xfrm>
              <a:off x="303534" y="729343"/>
              <a:ext cx="44439" cy="5638120"/>
            </a:xfrm>
            <a:prstGeom prst="line">
              <a:avLst/>
            </a:prstGeom>
            <a:noFill/>
            <a:ln w="38100" algn="ctr">
              <a:solidFill>
                <a:srgbClr val="000000"/>
              </a:solidFill>
              <a:round/>
              <a:headEnd/>
              <a:tailEnd/>
            </a:ln>
          </p:spPr>
        </p:cxnSp>
        <p:cxnSp>
          <p:nvCxnSpPr>
            <p:cNvPr id="4103" name="Straight Connector 35"/>
            <p:cNvCxnSpPr>
              <a:cxnSpLocks noChangeShapeType="1"/>
            </p:cNvCxnSpPr>
            <p:nvPr/>
          </p:nvCxnSpPr>
          <p:spPr bwMode="auto">
            <a:xfrm>
              <a:off x="2779404" y="881606"/>
              <a:ext cx="44011" cy="5660484"/>
            </a:xfrm>
            <a:prstGeom prst="line">
              <a:avLst/>
            </a:prstGeom>
            <a:noFill/>
            <a:ln w="9525" algn="ctr">
              <a:solidFill>
                <a:srgbClr val="667263"/>
              </a:solidFill>
              <a:prstDash val="sysDot"/>
              <a:round/>
              <a:headEnd/>
              <a:tailEnd/>
            </a:ln>
          </p:spPr>
        </p:cxnSp>
        <p:sp>
          <p:nvSpPr>
            <p:cNvPr id="29" name="Rounded Rectangle 28"/>
            <p:cNvSpPr/>
            <p:nvPr/>
          </p:nvSpPr>
          <p:spPr bwMode="auto">
            <a:xfrm>
              <a:off x="407964" y="5946008"/>
              <a:ext cx="9340948" cy="215641"/>
            </a:xfrm>
            <a:prstGeom prst="roundRect">
              <a:avLst/>
            </a:prstGeom>
            <a:solidFill>
              <a:srgbClr val="00B050"/>
            </a:solidFill>
            <a:ln w="3175" cap="flat" cmpd="sng">
              <a:solidFill>
                <a:srgbClr val="FFFFFF">
                  <a:lumMod val="75000"/>
                </a:srgbClr>
              </a:solidFill>
              <a:prstDash val="sysDot"/>
              <a:round/>
              <a:headEnd type="none" w="med" len="med"/>
              <a:tailEnd type="none" w="med" len="med"/>
            </a:ln>
            <a:effectLst>
              <a:outerShdw blurRad="317500" dist="139700" dir="600000" algn="tl" rotWithShape="0">
                <a:prstClr val="black">
                  <a:alpha val="40000"/>
                </a:prstClr>
              </a:outerShdw>
            </a:effectLst>
          </p:spPr>
          <p:txBody>
            <a:bodyPr anchor="ctr"/>
            <a:lstStyle/>
            <a:p>
              <a:pPr algn="ctr" fontAlgn="auto">
                <a:spcBef>
                  <a:spcPts val="0"/>
                </a:spcBef>
                <a:spcAft>
                  <a:spcPts val="0"/>
                </a:spcAft>
                <a:defRPr/>
              </a:pPr>
              <a:r>
                <a:rPr lang="da-DK" sz="800" b="1" kern="0" dirty="0" smtClean="0">
                  <a:solidFill>
                    <a:srgbClr val="FFFFFF"/>
                  </a:solidFill>
                  <a:latin typeface="Calibri"/>
                  <a:ea typeface="+mn-ea"/>
                  <a:cs typeface="Arial" charset="0"/>
                </a:rPr>
                <a:t>PM del Telecentri  &amp;  PM de Oracle controlaran los avances de cada una de las tareas  de los workshops.  </a:t>
              </a:r>
              <a:endParaRPr lang="da-DK" sz="500" b="1" kern="0" dirty="0">
                <a:solidFill>
                  <a:srgbClr val="FFFFFF"/>
                </a:solidFill>
                <a:latin typeface="Calibri"/>
                <a:ea typeface="+mn-ea"/>
                <a:cs typeface="Arial" charset="0"/>
              </a:endParaRPr>
            </a:p>
          </p:txBody>
        </p:sp>
        <p:sp>
          <p:nvSpPr>
            <p:cNvPr id="76" name="Rounded Rectangle 75"/>
            <p:cNvSpPr/>
            <p:nvPr/>
          </p:nvSpPr>
          <p:spPr bwMode="auto">
            <a:xfrm>
              <a:off x="393895" y="719017"/>
              <a:ext cx="2391508" cy="365759"/>
            </a:xfrm>
            <a:prstGeom prst="roundRect">
              <a:avLst>
                <a:gd name="adj" fmla="val 0"/>
              </a:avLst>
            </a:prstGeom>
            <a:solidFill>
              <a:schemeClr val="tx2">
                <a:lumMod val="75000"/>
              </a:schemeClr>
            </a:solidFill>
            <a:ln w="3175" cap="flat" cmpd="sng">
              <a:solidFill>
                <a:srgbClr val="FFC000"/>
              </a:solidFill>
              <a:prstDash val="sysDot"/>
              <a:round/>
              <a:headEnd type="none" w="med" len="med"/>
              <a:tailEnd type="none" w="med" len="med"/>
            </a:ln>
            <a:effectLst>
              <a:outerShdw blurRad="317500" dist="139700" dir="600000" algn="tl" rotWithShape="0">
                <a:prstClr val="black">
                  <a:alpha val="40000"/>
                </a:prstClr>
              </a:outerShdw>
            </a:effectLst>
          </p:spPr>
          <p:txBody>
            <a:bodyPr anchor="ctr"/>
            <a:lstStyle/>
            <a:p>
              <a:pPr algn="ctr" fontAlgn="auto">
                <a:spcBef>
                  <a:spcPts val="0"/>
                </a:spcBef>
                <a:spcAft>
                  <a:spcPts val="0"/>
                </a:spcAft>
                <a:defRPr/>
              </a:pPr>
              <a:r>
                <a:rPr lang="da-DK" sz="1200" b="1" kern="0" dirty="0" smtClean="0">
                  <a:solidFill>
                    <a:srgbClr val="FFFFFF"/>
                  </a:solidFill>
                  <a:latin typeface="Calibri"/>
                  <a:ea typeface="+mn-ea"/>
                  <a:cs typeface="Arial" charset="0"/>
                </a:rPr>
                <a:t>Mes 1</a:t>
              </a:r>
              <a:r>
                <a:rPr lang="da-DK" sz="900" b="1" kern="0" dirty="0" smtClean="0">
                  <a:solidFill>
                    <a:srgbClr val="FFFFFF"/>
                  </a:solidFill>
                  <a:latin typeface="Calibri"/>
                  <a:ea typeface="+mn-ea"/>
                  <a:cs typeface="Arial" charset="0"/>
                </a:rPr>
                <a:t> </a:t>
              </a:r>
              <a:endParaRPr lang="da-DK" sz="200" b="1" kern="0" dirty="0">
                <a:solidFill>
                  <a:srgbClr val="FFFFFF"/>
                </a:solidFill>
                <a:latin typeface="Calibri"/>
                <a:ea typeface="+mn-ea"/>
                <a:cs typeface="Arial" charset="0"/>
              </a:endParaRPr>
            </a:p>
          </p:txBody>
        </p:sp>
        <p:cxnSp>
          <p:nvCxnSpPr>
            <p:cNvPr id="82" name="Straight Connector 17"/>
            <p:cNvCxnSpPr>
              <a:cxnSpLocks noChangeShapeType="1"/>
            </p:cNvCxnSpPr>
            <p:nvPr/>
          </p:nvCxnSpPr>
          <p:spPr bwMode="auto">
            <a:xfrm>
              <a:off x="9651743" y="767015"/>
              <a:ext cx="67862" cy="5651757"/>
            </a:xfrm>
            <a:prstGeom prst="line">
              <a:avLst/>
            </a:prstGeom>
            <a:noFill/>
            <a:ln w="9525" algn="ctr">
              <a:solidFill>
                <a:srgbClr val="667263"/>
              </a:solidFill>
              <a:prstDash val="sysDot"/>
              <a:round/>
              <a:headEnd/>
              <a:tailEnd/>
            </a:ln>
          </p:spPr>
        </p:cxnSp>
        <p:sp>
          <p:nvSpPr>
            <p:cNvPr id="49" name="Rounded Rectangle 48"/>
            <p:cNvSpPr/>
            <p:nvPr/>
          </p:nvSpPr>
          <p:spPr bwMode="auto">
            <a:xfrm>
              <a:off x="2841674" y="731908"/>
              <a:ext cx="2437827" cy="365759"/>
            </a:xfrm>
            <a:prstGeom prst="roundRect">
              <a:avLst>
                <a:gd name="adj" fmla="val 0"/>
              </a:avLst>
            </a:prstGeom>
            <a:solidFill>
              <a:schemeClr val="tx2">
                <a:lumMod val="75000"/>
              </a:schemeClr>
            </a:solidFill>
            <a:ln w="3175" cap="flat" cmpd="sng">
              <a:solidFill>
                <a:srgbClr val="FFC000"/>
              </a:solidFill>
              <a:prstDash val="sysDot"/>
              <a:round/>
              <a:headEnd type="none" w="med" len="med"/>
              <a:tailEnd type="none" w="med" len="med"/>
            </a:ln>
            <a:effectLst>
              <a:outerShdw blurRad="317500" dist="139700" dir="600000" algn="tl" rotWithShape="0">
                <a:prstClr val="black">
                  <a:alpha val="40000"/>
                </a:prstClr>
              </a:outerShdw>
            </a:effectLst>
          </p:spPr>
          <p:txBody>
            <a:bodyPr anchor="ctr"/>
            <a:lstStyle/>
            <a:p>
              <a:pPr algn="ctr" fontAlgn="auto">
                <a:spcBef>
                  <a:spcPts val="0"/>
                </a:spcBef>
                <a:spcAft>
                  <a:spcPts val="0"/>
                </a:spcAft>
                <a:defRPr/>
              </a:pPr>
              <a:r>
                <a:rPr lang="da-DK" sz="1200" b="1" kern="0" dirty="0" smtClean="0">
                  <a:solidFill>
                    <a:srgbClr val="FFFFFF"/>
                  </a:solidFill>
                  <a:latin typeface="Calibri"/>
                  <a:ea typeface="+mn-ea"/>
                  <a:cs typeface="Arial" charset="0"/>
                </a:rPr>
                <a:t>Mes2</a:t>
              </a:r>
              <a:r>
                <a:rPr lang="da-DK" sz="900" b="1" kern="0" dirty="0" smtClean="0">
                  <a:solidFill>
                    <a:srgbClr val="FFFFFF"/>
                  </a:solidFill>
                  <a:latin typeface="Calibri"/>
                  <a:ea typeface="+mn-ea"/>
                  <a:cs typeface="Arial" charset="0"/>
                </a:rPr>
                <a:t> </a:t>
              </a:r>
              <a:endParaRPr lang="da-DK" sz="200" b="1" kern="0" dirty="0">
                <a:solidFill>
                  <a:srgbClr val="FFFFFF"/>
                </a:solidFill>
                <a:latin typeface="Calibri"/>
                <a:ea typeface="+mn-ea"/>
                <a:cs typeface="Arial" charset="0"/>
              </a:endParaRPr>
            </a:p>
          </p:txBody>
        </p:sp>
        <p:sp>
          <p:nvSpPr>
            <p:cNvPr id="63" name="Rounded Rectangle 62"/>
            <p:cNvSpPr/>
            <p:nvPr/>
          </p:nvSpPr>
          <p:spPr bwMode="auto">
            <a:xfrm>
              <a:off x="5331655" y="737181"/>
              <a:ext cx="2168825" cy="365759"/>
            </a:xfrm>
            <a:prstGeom prst="roundRect">
              <a:avLst>
                <a:gd name="adj" fmla="val 0"/>
              </a:avLst>
            </a:prstGeom>
            <a:solidFill>
              <a:schemeClr val="tx2">
                <a:lumMod val="75000"/>
              </a:schemeClr>
            </a:solidFill>
            <a:ln w="3175" cap="flat" cmpd="sng">
              <a:solidFill>
                <a:srgbClr val="FFC000"/>
              </a:solidFill>
              <a:prstDash val="sysDot"/>
              <a:round/>
              <a:headEnd type="none" w="med" len="med"/>
              <a:tailEnd type="none" w="med" len="med"/>
            </a:ln>
            <a:effectLst>
              <a:outerShdw blurRad="317500" dist="139700" dir="600000" algn="tl" rotWithShape="0">
                <a:prstClr val="black">
                  <a:alpha val="40000"/>
                </a:prstClr>
              </a:outerShdw>
            </a:effectLst>
          </p:spPr>
          <p:txBody>
            <a:bodyPr anchor="ctr"/>
            <a:lstStyle/>
            <a:p>
              <a:pPr algn="ctr" fontAlgn="auto">
                <a:spcBef>
                  <a:spcPts val="0"/>
                </a:spcBef>
                <a:spcAft>
                  <a:spcPts val="0"/>
                </a:spcAft>
                <a:defRPr/>
              </a:pPr>
              <a:r>
                <a:rPr lang="da-DK" sz="1200" b="1" kern="0" dirty="0" smtClean="0">
                  <a:solidFill>
                    <a:srgbClr val="FFFFFF"/>
                  </a:solidFill>
                  <a:latin typeface="Calibri"/>
                  <a:ea typeface="+mn-ea"/>
                  <a:cs typeface="Arial" charset="0"/>
                </a:rPr>
                <a:t>Mes 3</a:t>
              </a:r>
              <a:r>
                <a:rPr lang="da-DK" sz="900" b="1" kern="0" dirty="0" smtClean="0">
                  <a:solidFill>
                    <a:srgbClr val="FFFFFF"/>
                  </a:solidFill>
                  <a:latin typeface="Calibri"/>
                  <a:ea typeface="+mn-ea"/>
                  <a:cs typeface="Arial" charset="0"/>
                </a:rPr>
                <a:t> </a:t>
              </a:r>
              <a:endParaRPr lang="da-DK" sz="200" b="1" kern="0" dirty="0">
                <a:solidFill>
                  <a:srgbClr val="FFFFFF"/>
                </a:solidFill>
                <a:latin typeface="Calibri"/>
                <a:ea typeface="+mn-ea"/>
                <a:cs typeface="Arial" charset="0"/>
              </a:endParaRPr>
            </a:p>
          </p:txBody>
        </p:sp>
        <p:sp>
          <p:nvSpPr>
            <p:cNvPr id="64" name="Rounded Rectangle 63"/>
            <p:cNvSpPr/>
            <p:nvPr/>
          </p:nvSpPr>
          <p:spPr bwMode="auto">
            <a:xfrm>
              <a:off x="7568419" y="733664"/>
              <a:ext cx="2031682" cy="365759"/>
            </a:xfrm>
            <a:prstGeom prst="roundRect">
              <a:avLst>
                <a:gd name="adj" fmla="val 0"/>
              </a:avLst>
            </a:prstGeom>
            <a:solidFill>
              <a:schemeClr val="tx2">
                <a:lumMod val="75000"/>
              </a:schemeClr>
            </a:solidFill>
            <a:ln w="3175" cap="flat" cmpd="sng">
              <a:solidFill>
                <a:srgbClr val="FFC000"/>
              </a:solidFill>
              <a:prstDash val="sysDot"/>
              <a:round/>
              <a:headEnd type="none" w="med" len="med"/>
              <a:tailEnd type="none" w="med" len="med"/>
            </a:ln>
            <a:effectLst>
              <a:outerShdw blurRad="317500" dist="139700" dir="600000" algn="tl" rotWithShape="0">
                <a:prstClr val="black">
                  <a:alpha val="40000"/>
                </a:prstClr>
              </a:outerShdw>
            </a:effectLst>
          </p:spPr>
          <p:txBody>
            <a:bodyPr anchor="ctr"/>
            <a:lstStyle/>
            <a:p>
              <a:pPr algn="ctr" fontAlgn="auto">
                <a:spcBef>
                  <a:spcPts val="0"/>
                </a:spcBef>
                <a:spcAft>
                  <a:spcPts val="0"/>
                </a:spcAft>
                <a:defRPr/>
              </a:pPr>
              <a:r>
                <a:rPr lang="da-DK" sz="1200" b="1" kern="0" dirty="0" smtClean="0">
                  <a:solidFill>
                    <a:srgbClr val="FFFFFF"/>
                  </a:solidFill>
                  <a:latin typeface="Calibri"/>
                  <a:ea typeface="+mn-ea"/>
                  <a:cs typeface="Arial" charset="0"/>
                </a:rPr>
                <a:t>Mes 4</a:t>
              </a:r>
              <a:endParaRPr lang="da-DK" sz="200" b="1" kern="0" dirty="0">
                <a:solidFill>
                  <a:srgbClr val="FFFFFF"/>
                </a:solidFill>
                <a:latin typeface="Calibri"/>
                <a:ea typeface="+mn-ea"/>
                <a:cs typeface="Arial" charset="0"/>
              </a:endParaRPr>
            </a:p>
          </p:txBody>
        </p:sp>
        <p:sp>
          <p:nvSpPr>
            <p:cNvPr id="73" name="Rounded Rectangle 72"/>
            <p:cNvSpPr/>
            <p:nvPr/>
          </p:nvSpPr>
          <p:spPr bwMode="auto">
            <a:xfrm>
              <a:off x="459012" y="1166250"/>
              <a:ext cx="975891" cy="676617"/>
            </a:xfrm>
            <a:prstGeom prst="roundRect">
              <a:avLst>
                <a:gd name="adj" fmla="val 0"/>
              </a:avLst>
            </a:prstGeom>
            <a:solidFill>
              <a:srgbClr val="FF0000"/>
            </a:solidFill>
            <a:ln w="3175" cap="flat" cmpd="sng">
              <a:solidFill>
                <a:srgbClr val="FFFFFF">
                  <a:lumMod val="75000"/>
                </a:srgbClr>
              </a:solidFill>
              <a:prstDash val="sysDot"/>
              <a:round/>
              <a:headEnd type="none" w="med" len="med"/>
              <a:tailEnd type="none" w="med" len="med"/>
            </a:ln>
            <a:effectLst>
              <a:outerShdw blurRad="317500" dist="139700" dir="600000" algn="tl" rotWithShape="0">
                <a:prstClr val="black">
                  <a:alpha val="40000"/>
                </a:prstClr>
              </a:outerShdw>
            </a:effectLst>
          </p:spPr>
          <p:txBody>
            <a:bodyPr anchor="ctr"/>
            <a:lstStyle/>
            <a:p>
              <a:pPr algn="ctr" fontAlgn="auto">
                <a:spcBef>
                  <a:spcPts val="0"/>
                </a:spcBef>
                <a:spcAft>
                  <a:spcPts val="0"/>
                </a:spcAft>
                <a:defRPr/>
              </a:pPr>
              <a:r>
                <a:rPr lang="es-AR" sz="800" b="1" dirty="0" smtClean="0">
                  <a:solidFill>
                    <a:srgbClr val="FFFFFF"/>
                  </a:solidFill>
                  <a:latin typeface="Arial" charset="0"/>
                  <a:ea typeface="Times New Roman"/>
                  <a:cs typeface="Times New Roman"/>
                </a:rPr>
                <a:t>Workshop </a:t>
              </a:r>
              <a:r>
                <a:rPr lang="es-AR" sz="800" b="1" dirty="0" err="1" smtClean="0">
                  <a:solidFill>
                    <a:srgbClr val="FFFFFF"/>
                  </a:solidFill>
                  <a:latin typeface="Arial" charset="0"/>
                  <a:ea typeface="Times New Roman"/>
                  <a:cs typeface="Times New Roman"/>
                </a:rPr>
                <a:t>Chatbot</a:t>
              </a:r>
              <a:endParaRPr lang="es-AR" sz="800" b="1" dirty="0" smtClean="0">
                <a:solidFill>
                  <a:srgbClr val="FFFFFF"/>
                </a:solidFill>
                <a:latin typeface="Arial" charset="0"/>
                <a:ea typeface="Times New Roman"/>
                <a:cs typeface="Times New Roman"/>
              </a:endParaRPr>
            </a:p>
            <a:p>
              <a:pPr algn="ctr" fontAlgn="auto">
                <a:spcBef>
                  <a:spcPts val="0"/>
                </a:spcBef>
                <a:spcAft>
                  <a:spcPts val="0"/>
                </a:spcAft>
                <a:defRPr/>
              </a:pPr>
              <a:r>
                <a:rPr lang="es-AR" sz="800" b="1" kern="0" dirty="0" smtClean="0">
                  <a:solidFill>
                    <a:srgbClr val="FFFFFF"/>
                  </a:solidFill>
                  <a:latin typeface="Calibri"/>
                  <a:ea typeface="+mn-ea"/>
                  <a:cs typeface="Times New Roman"/>
                </a:rPr>
                <a:t>(Fundacional)</a:t>
              </a:r>
              <a:endParaRPr lang="da-DK" sz="800" b="1" kern="0" dirty="0" smtClean="0">
                <a:solidFill>
                  <a:srgbClr val="FFFFFF"/>
                </a:solidFill>
                <a:latin typeface="Calibri"/>
                <a:ea typeface="+mn-ea"/>
                <a:cs typeface="Arial" charset="0"/>
              </a:endParaRPr>
            </a:p>
          </p:txBody>
        </p:sp>
        <p:cxnSp>
          <p:nvCxnSpPr>
            <p:cNvPr id="112" name="Straight Connector 35"/>
            <p:cNvCxnSpPr>
              <a:cxnSpLocks noChangeShapeType="1"/>
            </p:cNvCxnSpPr>
            <p:nvPr/>
          </p:nvCxnSpPr>
          <p:spPr bwMode="auto">
            <a:xfrm>
              <a:off x="5331530" y="956633"/>
              <a:ext cx="44011" cy="5660484"/>
            </a:xfrm>
            <a:prstGeom prst="line">
              <a:avLst/>
            </a:prstGeom>
            <a:noFill/>
            <a:ln w="9525" algn="ctr">
              <a:solidFill>
                <a:srgbClr val="667263"/>
              </a:solidFill>
              <a:prstDash val="sysDot"/>
              <a:round/>
              <a:headEnd/>
              <a:tailEnd/>
            </a:ln>
          </p:spPr>
        </p:cxnSp>
        <p:cxnSp>
          <p:nvCxnSpPr>
            <p:cNvPr id="48" name="Straight Connector 17"/>
            <p:cNvCxnSpPr>
              <a:cxnSpLocks noChangeShapeType="1"/>
            </p:cNvCxnSpPr>
            <p:nvPr/>
          </p:nvCxnSpPr>
          <p:spPr bwMode="auto">
            <a:xfrm>
              <a:off x="7567331" y="778735"/>
              <a:ext cx="67862" cy="5651757"/>
            </a:xfrm>
            <a:prstGeom prst="line">
              <a:avLst/>
            </a:prstGeom>
            <a:noFill/>
            <a:ln w="9525" algn="ctr">
              <a:solidFill>
                <a:srgbClr val="667263"/>
              </a:solidFill>
              <a:prstDash val="sysDot"/>
              <a:round/>
              <a:headEnd/>
              <a:tailEnd/>
            </a:ln>
          </p:spPr>
        </p:cxnSp>
        <p:sp>
          <p:nvSpPr>
            <p:cNvPr id="50" name="Rounded Rectangle 49"/>
            <p:cNvSpPr/>
            <p:nvPr/>
          </p:nvSpPr>
          <p:spPr bwMode="auto">
            <a:xfrm>
              <a:off x="991231" y="1937629"/>
              <a:ext cx="1315862" cy="676617"/>
            </a:xfrm>
            <a:prstGeom prst="roundRect">
              <a:avLst>
                <a:gd name="adj" fmla="val 0"/>
              </a:avLst>
            </a:prstGeom>
            <a:solidFill>
              <a:srgbClr val="FF0000"/>
            </a:solidFill>
            <a:ln w="3175" cap="flat" cmpd="sng">
              <a:solidFill>
                <a:srgbClr val="FFFFFF">
                  <a:lumMod val="75000"/>
                </a:srgbClr>
              </a:solidFill>
              <a:prstDash val="sysDot"/>
              <a:round/>
              <a:headEnd type="none" w="med" len="med"/>
              <a:tailEnd type="none" w="med" len="med"/>
            </a:ln>
            <a:effectLst>
              <a:outerShdw blurRad="317500" dist="139700" dir="600000" algn="tl" rotWithShape="0">
                <a:prstClr val="black">
                  <a:alpha val="40000"/>
                </a:prstClr>
              </a:outerShdw>
            </a:effectLst>
          </p:spPr>
          <p:txBody>
            <a:bodyPr anchor="ctr"/>
            <a:lstStyle/>
            <a:p>
              <a:pPr algn="ctr" fontAlgn="auto">
                <a:spcBef>
                  <a:spcPts val="0"/>
                </a:spcBef>
                <a:spcAft>
                  <a:spcPts val="0"/>
                </a:spcAft>
                <a:defRPr/>
              </a:pPr>
              <a:r>
                <a:rPr lang="es-AR" sz="800" b="1" dirty="0" err="1" smtClean="0">
                  <a:solidFill>
                    <a:srgbClr val="FFFFFF"/>
                  </a:solidFill>
                  <a:latin typeface="Arial" charset="0"/>
                  <a:ea typeface="Times New Roman"/>
                  <a:cs typeface="Times New Roman"/>
                </a:rPr>
                <a:t>Configuracion</a:t>
              </a:r>
              <a:r>
                <a:rPr lang="es-AR" sz="800" b="1" dirty="0" smtClean="0">
                  <a:solidFill>
                    <a:srgbClr val="FFFFFF"/>
                  </a:solidFill>
                  <a:latin typeface="Arial" charset="0"/>
                  <a:ea typeface="Times New Roman"/>
                  <a:cs typeface="Times New Roman"/>
                </a:rPr>
                <a:t> Conectores en</a:t>
              </a:r>
            </a:p>
            <a:p>
              <a:pPr algn="ctr" fontAlgn="auto">
                <a:spcBef>
                  <a:spcPts val="0"/>
                </a:spcBef>
                <a:spcAft>
                  <a:spcPts val="0"/>
                </a:spcAft>
                <a:defRPr/>
              </a:pPr>
              <a:r>
                <a:rPr lang="es-AR" sz="800" b="1" kern="0" dirty="0" smtClean="0">
                  <a:solidFill>
                    <a:srgbClr val="FFFFFF"/>
                  </a:solidFill>
                  <a:latin typeface="Calibri"/>
                  <a:ea typeface="+mn-ea"/>
                  <a:cs typeface="Times New Roman"/>
                </a:rPr>
                <a:t>IBCS (MCS)</a:t>
              </a:r>
              <a:endParaRPr lang="da-DK" sz="800" b="1" kern="0" dirty="0" smtClean="0">
                <a:solidFill>
                  <a:srgbClr val="FFFFFF"/>
                </a:solidFill>
                <a:latin typeface="Calibri"/>
                <a:ea typeface="+mn-ea"/>
                <a:cs typeface="Arial" charset="0"/>
              </a:endParaRPr>
            </a:p>
          </p:txBody>
        </p:sp>
        <p:sp>
          <p:nvSpPr>
            <p:cNvPr id="51" name="Rounded Rectangle 50"/>
            <p:cNvSpPr/>
            <p:nvPr/>
          </p:nvSpPr>
          <p:spPr bwMode="auto">
            <a:xfrm>
              <a:off x="2001749" y="2709006"/>
              <a:ext cx="4771337" cy="676617"/>
            </a:xfrm>
            <a:prstGeom prst="roundRect">
              <a:avLst>
                <a:gd name="adj" fmla="val 0"/>
              </a:avLst>
            </a:prstGeom>
            <a:solidFill>
              <a:srgbClr val="FF0000"/>
            </a:solidFill>
            <a:ln w="3175" cap="flat" cmpd="sng">
              <a:solidFill>
                <a:srgbClr val="FFFFFF">
                  <a:lumMod val="75000"/>
                </a:srgbClr>
              </a:solidFill>
              <a:prstDash val="sysDot"/>
              <a:round/>
              <a:headEnd type="none" w="med" len="med"/>
              <a:tailEnd type="none" w="med" len="med"/>
            </a:ln>
            <a:effectLst>
              <a:outerShdw blurRad="317500" dist="139700" dir="600000" algn="tl" rotWithShape="0">
                <a:prstClr val="black">
                  <a:alpha val="40000"/>
                </a:prstClr>
              </a:outerShdw>
            </a:effectLst>
          </p:spPr>
          <p:txBody>
            <a:bodyPr anchor="ctr"/>
            <a:lstStyle/>
            <a:p>
              <a:pPr algn="ctr" fontAlgn="auto">
                <a:spcBef>
                  <a:spcPts val="0"/>
                </a:spcBef>
                <a:spcAft>
                  <a:spcPts val="0"/>
                </a:spcAft>
                <a:defRPr/>
              </a:pPr>
              <a:r>
                <a:rPr lang="es-AR" sz="800" b="1" dirty="0" smtClean="0">
                  <a:solidFill>
                    <a:srgbClr val="FFFFFF"/>
                  </a:solidFill>
                  <a:latin typeface="Arial" charset="0"/>
                  <a:ea typeface="Times New Roman"/>
                  <a:cs typeface="Times New Roman"/>
                </a:rPr>
                <a:t>Diseño e implementación de la plataforma fundacional de la atención  digital automatizada  </a:t>
              </a:r>
              <a:endParaRPr lang="da-DK" sz="800" b="1" kern="0" dirty="0" smtClean="0">
                <a:solidFill>
                  <a:srgbClr val="FFFFFF"/>
                </a:solidFill>
                <a:latin typeface="Calibri"/>
                <a:ea typeface="+mn-ea"/>
                <a:cs typeface="Arial" charset="0"/>
              </a:endParaRPr>
            </a:p>
          </p:txBody>
        </p:sp>
        <p:sp>
          <p:nvSpPr>
            <p:cNvPr id="53" name="Rounded Rectangle 52"/>
            <p:cNvSpPr/>
            <p:nvPr/>
          </p:nvSpPr>
          <p:spPr bwMode="auto">
            <a:xfrm>
              <a:off x="6636266" y="3653887"/>
              <a:ext cx="843721" cy="676617"/>
            </a:xfrm>
            <a:prstGeom prst="roundRect">
              <a:avLst>
                <a:gd name="adj" fmla="val 0"/>
              </a:avLst>
            </a:prstGeom>
            <a:solidFill>
              <a:srgbClr val="FF0000"/>
            </a:solidFill>
            <a:ln w="3175" cap="flat" cmpd="sng">
              <a:solidFill>
                <a:srgbClr val="FFFFFF">
                  <a:lumMod val="75000"/>
                </a:srgbClr>
              </a:solidFill>
              <a:prstDash val="sysDot"/>
              <a:round/>
              <a:headEnd type="none" w="med" len="med"/>
              <a:tailEnd type="none" w="med" len="med"/>
            </a:ln>
            <a:effectLst>
              <a:outerShdw blurRad="317500" dist="139700" dir="600000" algn="tl" rotWithShape="0">
                <a:prstClr val="black">
                  <a:alpha val="40000"/>
                </a:prstClr>
              </a:outerShdw>
            </a:effectLst>
          </p:spPr>
          <p:txBody>
            <a:bodyPr anchor="ctr"/>
            <a:lstStyle/>
            <a:p>
              <a:pPr algn="ctr" fontAlgn="auto">
                <a:spcBef>
                  <a:spcPts val="0"/>
                </a:spcBef>
                <a:spcAft>
                  <a:spcPts val="0"/>
                </a:spcAft>
                <a:defRPr/>
              </a:pPr>
              <a:r>
                <a:rPr lang="es-AR" sz="800" b="1" dirty="0" smtClean="0">
                  <a:solidFill>
                    <a:srgbClr val="FFFFFF"/>
                  </a:solidFill>
                  <a:latin typeface="Arial" charset="0"/>
                  <a:ea typeface="Times New Roman"/>
                  <a:cs typeface="Times New Roman"/>
                </a:rPr>
                <a:t>Workshop </a:t>
              </a:r>
              <a:r>
                <a:rPr lang="es-AR" sz="800" b="1" dirty="0" err="1" smtClean="0">
                  <a:solidFill>
                    <a:srgbClr val="FFFFFF"/>
                  </a:solidFill>
                  <a:latin typeface="Arial" charset="0"/>
                  <a:ea typeface="Times New Roman"/>
                  <a:cs typeface="Times New Roman"/>
                </a:rPr>
                <a:t>Chatbot</a:t>
              </a:r>
              <a:endParaRPr lang="es-AR" sz="800" b="1" dirty="0" smtClean="0">
                <a:solidFill>
                  <a:srgbClr val="FFFFFF"/>
                </a:solidFill>
                <a:latin typeface="Arial" charset="0"/>
                <a:ea typeface="Times New Roman"/>
                <a:cs typeface="Times New Roman"/>
              </a:endParaRPr>
            </a:p>
            <a:p>
              <a:pPr algn="ctr" fontAlgn="auto">
                <a:spcBef>
                  <a:spcPts val="0"/>
                </a:spcBef>
                <a:spcAft>
                  <a:spcPts val="0"/>
                </a:spcAft>
                <a:defRPr/>
              </a:pPr>
              <a:r>
                <a:rPr lang="es-AR" sz="800" b="1" kern="0" dirty="0" smtClean="0">
                  <a:solidFill>
                    <a:srgbClr val="FFFFFF"/>
                  </a:solidFill>
                  <a:latin typeface="Calibri"/>
                  <a:ea typeface="+mn-ea"/>
                  <a:cs typeface="Times New Roman"/>
                </a:rPr>
                <a:t>En Telecentro</a:t>
              </a:r>
              <a:endParaRPr lang="da-DK" sz="800" b="1" kern="0" dirty="0" smtClean="0">
                <a:solidFill>
                  <a:srgbClr val="FFFFFF"/>
                </a:solidFill>
                <a:latin typeface="Calibri"/>
                <a:ea typeface="+mn-ea"/>
                <a:cs typeface="Arial" charset="0"/>
              </a:endParaRPr>
            </a:p>
          </p:txBody>
        </p:sp>
        <p:sp>
          <p:nvSpPr>
            <p:cNvPr id="54" name="Rounded Rectangle 53"/>
            <p:cNvSpPr/>
            <p:nvPr/>
          </p:nvSpPr>
          <p:spPr bwMode="auto">
            <a:xfrm>
              <a:off x="8323708" y="4509686"/>
              <a:ext cx="1384475" cy="676617"/>
            </a:xfrm>
            <a:prstGeom prst="roundRect">
              <a:avLst>
                <a:gd name="adj" fmla="val 0"/>
              </a:avLst>
            </a:prstGeom>
            <a:solidFill>
              <a:srgbClr val="FF0000"/>
            </a:solidFill>
            <a:ln w="3175" cap="flat" cmpd="sng">
              <a:solidFill>
                <a:srgbClr val="FFFFFF">
                  <a:lumMod val="75000"/>
                </a:srgbClr>
              </a:solidFill>
              <a:prstDash val="sysDot"/>
              <a:round/>
              <a:headEnd type="none" w="med" len="med"/>
              <a:tailEnd type="none" w="med" len="med"/>
            </a:ln>
            <a:effectLst>
              <a:outerShdw blurRad="317500" dist="139700" dir="600000" algn="tl" rotWithShape="0">
                <a:prstClr val="black">
                  <a:alpha val="40000"/>
                </a:prstClr>
              </a:outerShdw>
            </a:effectLst>
          </p:spPr>
          <p:txBody>
            <a:bodyPr anchor="ctr"/>
            <a:lstStyle/>
            <a:p>
              <a:pPr algn="ctr" fontAlgn="auto">
                <a:spcBef>
                  <a:spcPts val="0"/>
                </a:spcBef>
                <a:spcAft>
                  <a:spcPts val="0"/>
                </a:spcAft>
                <a:defRPr/>
              </a:pPr>
              <a:r>
                <a:rPr lang="es-AR" sz="800" b="1" dirty="0" smtClean="0">
                  <a:solidFill>
                    <a:srgbClr val="FFFFFF"/>
                  </a:solidFill>
                  <a:latin typeface="Arial" charset="0"/>
                  <a:ea typeface="Times New Roman"/>
                  <a:cs typeface="Times New Roman"/>
                </a:rPr>
                <a:t>Acompañamiento post </a:t>
              </a:r>
              <a:r>
                <a:rPr lang="es-AR" sz="800" b="1" dirty="0" err="1" smtClean="0">
                  <a:solidFill>
                    <a:srgbClr val="FFFFFF"/>
                  </a:solidFill>
                  <a:latin typeface="Arial" charset="0"/>
                  <a:ea typeface="Times New Roman"/>
                  <a:cs typeface="Times New Roman"/>
                </a:rPr>
                <a:t>produccion</a:t>
              </a:r>
              <a:r>
                <a:rPr lang="es-AR" sz="800" b="1" dirty="0" smtClean="0">
                  <a:solidFill>
                    <a:srgbClr val="FFFFFF"/>
                  </a:solidFill>
                  <a:latin typeface="Arial" charset="0"/>
                  <a:ea typeface="Times New Roman"/>
                  <a:cs typeface="Times New Roman"/>
                </a:rPr>
                <a:t>.</a:t>
              </a:r>
              <a:endParaRPr lang="da-DK" sz="800" b="1" kern="0" dirty="0" smtClean="0">
                <a:solidFill>
                  <a:srgbClr val="FFFFFF"/>
                </a:solidFill>
                <a:latin typeface="Calibri"/>
                <a:ea typeface="+mn-ea"/>
                <a:cs typeface="Arial" charset="0"/>
              </a:endParaRPr>
            </a:p>
          </p:txBody>
        </p:sp>
      </p:grpSp>
      <p:sp>
        <p:nvSpPr>
          <p:cNvPr id="57" name="Rounded Rectangle 56"/>
          <p:cNvSpPr/>
          <p:nvPr/>
        </p:nvSpPr>
        <p:spPr bwMode="auto">
          <a:xfrm>
            <a:off x="6469307" y="3380506"/>
            <a:ext cx="1108120" cy="507463"/>
          </a:xfrm>
          <a:prstGeom prst="roundRect">
            <a:avLst>
              <a:gd name="adj" fmla="val 0"/>
            </a:avLst>
          </a:prstGeom>
          <a:solidFill>
            <a:srgbClr val="FF0000"/>
          </a:solidFill>
          <a:ln w="3175" cap="flat" cmpd="sng">
            <a:solidFill>
              <a:srgbClr val="FFFFFF">
                <a:lumMod val="75000"/>
              </a:srgbClr>
            </a:solidFill>
            <a:prstDash val="sysDot"/>
            <a:round/>
            <a:headEnd type="none" w="med" len="med"/>
            <a:tailEnd type="none" w="med" len="med"/>
          </a:ln>
          <a:effectLst>
            <a:outerShdw blurRad="317500" dist="139700" dir="600000" algn="tl" rotWithShape="0">
              <a:prstClr val="black">
                <a:alpha val="40000"/>
              </a:prstClr>
            </a:outerShdw>
          </a:effectLst>
        </p:spPr>
        <p:txBody>
          <a:bodyPr lIns="68586" tIns="34294" rIns="68586" bIns="34294" anchor="ctr"/>
          <a:lstStyle/>
          <a:p>
            <a:pPr algn="ctr" fontAlgn="auto">
              <a:spcBef>
                <a:spcPts val="0"/>
              </a:spcBef>
              <a:spcAft>
                <a:spcPts val="0"/>
              </a:spcAft>
              <a:defRPr/>
            </a:pPr>
            <a:r>
              <a:rPr lang="es-AR" sz="800" b="1" dirty="0" smtClean="0">
                <a:solidFill>
                  <a:srgbClr val="FFFFFF"/>
                </a:solidFill>
                <a:latin typeface="Arial" charset="0"/>
                <a:ea typeface="Times New Roman"/>
                <a:cs typeface="Times New Roman"/>
              </a:rPr>
              <a:t>Acompañamiento test</a:t>
            </a:r>
            <a:endParaRPr lang="da-DK" sz="800" b="1" kern="0" dirty="0" smtClean="0">
              <a:solidFill>
                <a:srgbClr val="FFFFFF"/>
              </a:solidFill>
              <a:latin typeface="Calibri"/>
              <a:ea typeface="+mn-ea"/>
              <a:cs typeface="Arial" charset="0"/>
            </a:endParaRPr>
          </a:p>
        </p:txBody>
      </p:sp>
    </p:spTree>
  </p:cSld>
  <p:clrMapOvr>
    <a:masterClrMapping/>
  </p:clrMapOvr>
  <p:transition spd="slow"/>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C51EAA63-D034-42AE-91FA-B13B9518C7BE}" type="slidenum">
              <a:rPr lang="en-US" smtClean="0">
                <a:solidFill>
                  <a:srgbClr val="58595B"/>
                </a:solidFill>
              </a:rPr>
              <a:pPr/>
              <a:t>12</a:t>
            </a:fld>
            <a:endParaRPr lang="en-US" dirty="0">
              <a:solidFill>
                <a:srgbClr val="58595B"/>
              </a:solidFill>
            </a:endParaRPr>
          </a:p>
        </p:txBody>
      </p:sp>
      <p:sp>
        <p:nvSpPr>
          <p:cNvPr id="10" name="Title 3"/>
          <p:cNvSpPr txBox="1">
            <a:spLocks/>
          </p:cNvSpPr>
          <p:nvPr/>
        </p:nvSpPr>
        <p:spPr>
          <a:xfrm>
            <a:off x="96044" y="370553"/>
            <a:ext cx="8819357" cy="735552"/>
          </a:xfrm>
          <a:prstGeom prst="rect">
            <a:avLst/>
          </a:prstGeom>
        </p:spPr>
        <p:txBody>
          <a:bodyPr vert="horz" wrap="square" lIns="45689" tIns="22843" rIns="45689" bIns="22843" rtlCol="0" anchor="b">
            <a:spAutoFit/>
          </a:bodyPr>
          <a:lstStyle>
            <a:lvl1pPr fontAlgn="base">
              <a:lnSpc>
                <a:spcPct val="80000"/>
              </a:lnSpc>
              <a:spcBef>
                <a:spcPct val="0"/>
              </a:spcBef>
              <a:spcAft>
                <a:spcPct val="0"/>
              </a:spcAft>
              <a:buNone/>
              <a:defRPr sz="4000" kern="0">
                <a:solidFill>
                  <a:srgbClr val="000000"/>
                </a:solidFill>
                <a:latin typeface="Calibri" panose="020F0502020204030204" pitchFamily="34" charset="0"/>
                <a:ea typeface="Batang" pitchFamily="18" charset="-127"/>
                <a:cs typeface="Arial" pitchFamily="34" charset="0"/>
              </a:defRPr>
            </a:lvl1pPr>
          </a:lstStyle>
          <a:p>
            <a:r>
              <a:rPr lang="en-US" sz="2800" kern="1200" dirty="0" smtClean="0">
                <a:solidFill>
                  <a:schemeClr val="tx1"/>
                </a:solidFill>
                <a:latin typeface="+mj-lt"/>
                <a:ea typeface="+mj-ea"/>
                <a:cs typeface="+mj-cs"/>
              </a:rPr>
              <a:t>Los </a:t>
            </a:r>
            <a:r>
              <a:rPr lang="en-US" sz="2800" kern="1200" dirty="0" err="1" smtClean="0">
                <a:solidFill>
                  <a:schemeClr val="tx1"/>
                </a:solidFill>
                <a:latin typeface="+mj-lt"/>
                <a:ea typeface="+mj-ea"/>
                <a:cs typeface="+mj-cs"/>
              </a:rPr>
              <a:t>beneficios</a:t>
            </a:r>
            <a:r>
              <a:rPr lang="en-US" sz="2800" kern="1200" dirty="0" smtClean="0">
                <a:solidFill>
                  <a:schemeClr val="tx1"/>
                </a:solidFill>
                <a:latin typeface="+mj-lt"/>
                <a:ea typeface="+mj-ea"/>
                <a:cs typeface="+mj-cs"/>
              </a:rPr>
              <a:t>: </a:t>
            </a:r>
            <a:r>
              <a:rPr lang="en-US" sz="2800" kern="1200" dirty="0" err="1" smtClean="0">
                <a:solidFill>
                  <a:schemeClr val="tx1"/>
                </a:solidFill>
                <a:latin typeface="+mj-lt"/>
                <a:ea typeface="+mj-ea"/>
                <a:cs typeface="+mj-cs"/>
              </a:rPr>
              <a:t>Chatbot</a:t>
            </a:r>
            <a:r>
              <a:rPr lang="en-US" sz="2800" kern="1200" dirty="0" smtClean="0">
                <a:solidFill>
                  <a:schemeClr val="tx1"/>
                </a:solidFill>
                <a:latin typeface="+mj-lt"/>
                <a:ea typeface="+mj-ea"/>
                <a:cs typeface="+mj-cs"/>
              </a:rPr>
              <a:t> + Knowledgebase</a:t>
            </a:r>
          </a:p>
          <a:p>
            <a:endParaRPr lang="en-US" sz="2800" kern="1200" dirty="0" err="1" smtClean="0">
              <a:solidFill>
                <a:schemeClr val="tx1"/>
              </a:solidFill>
              <a:latin typeface="+mj-lt"/>
              <a:ea typeface="+mj-ea"/>
              <a:cs typeface="+mj-cs"/>
            </a:endParaRPr>
          </a:p>
        </p:txBody>
      </p:sp>
      <p:cxnSp>
        <p:nvCxnSpPr>
          <p:cNvPr id="18" name="Straight Connector 17"/>
          <p:cNvCxnSpPr/>
          <p:nvPr/>
        </p:nvCxnSpPr>
        <p:spPr>
          <a:xfrm>
            <a:off x="2411197" y="1221600"/>
            <a:ext cx="0" cy="3240360"/>
          </a:xfrm>
          <a:prstGeom prst="line">
            <a:avLst/>
          </a:prstGeom>
          <a:ln w="19050">
            <a:solidFill>
              <a:schemeClr val="accent5"/>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4572000" y="1221600"/>
            <a:ext cx="0" cy="3240360"/>
          </a:xfrm>
          <a:prstGeom prst="line">
            <a:avLst/>
          </a:prstGeom>
          <a:ln w="19050">
            <a:solidFill>
              <a:schemeClr val="accent5"/>
            </a:solidFill>
            <a:miter lim="800000"/>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6894863" y="1221600"/>
            <a:ext cx="0" cy="3240360"/>
          </a:xfrm>
          <a:prstGeom prst="line">
            <a:avLst/>
          </a:prstGeom>
          <a:ln w="19050">
            <a:solidFill>
              <a:schemeClr val="accent5"/>
            </a:solidFill>
            <a:miter lim="800000"/>
          </a:ln>
        </p:spPr>
        <p:style>
          <a:lnRef idx="1">
            <a:schemeClr val="accent1"/>
          </a:lnRef>
          <a:fillRef idx="0">
            <a:schemeClr val="accent1"/>
          </a:fillRef>
          <a:effectRef idx="0">
            <a:schemeClr val="accent1"/>
          </a:effectRef>
          <a:fontRef idx="minor">
            <a:schemeClr val="tx1"/>
          </a:fontRef>
        </p:style>
      </p:cxnSp>
      <p:sp>
        <p:nvSpPr>
          <p:cNvPr id="21" name="Text Placeholder 11"/>
          <p:cNvSpPr txBox="1">
            <a:spLocks/>
          </p:cNvSpPr>
          <p:nvPr/>
        </p:nvSpPr>
        <p:spPr>
          <a:xfrm>
            <a:off x="412455" y="3165816"/>
            <a:ext cx="1836682" cy="1620180"/>
          </a:xfrm>
          <a:prstGeom prst="rect">
            <a:avLst/>
          </a:prstGeom>
        </p:spPr>
        <p:txBody>
          <a:bodyPr vert="horz" lIns="0" tIns="0" rIns="0" bIns="0" rtlCol="0">
            <a:noAutofit/>
          </a:bodyPr>
          <a:lstStyle/>
          <a:p>
            <a:pPr algn="ctr">
              <a:lnSpc>
                <a:spcPct val="90000"/>
              </a:lnSpc>
              <a:spcBef>
                <a:spcPts val="600"/>
              </a:spcBef>
              <a:spcAft>
                <a:spcPts val="600"/>
              </a:spcAft>
            </a:pPr>
            <a:r>
              <a:rPr lang="es-AR" b="1" dirty="0" smtClean="0">
                <a:solidFill>
                  <a:schemeClr val="tx2"/>
                </a:solidFill>
              </a:rPr>
              <a:t>Modernización del Concepto de Atención</a:t>
            </a:r>
            <a:endParaRPr lang="en-US" b="1" dirty="0" smtClean="0">
              <a:solidFill>
                <a:schemeClr val="tx2"/>
              </a:solidFill>
            </a:endParaRPr>
          </a:p>
          <a:p>
            <a:pPr algn="ctr" defTabSz="914210">
              <a:lnSpc>
                <a:spcPct val="90000"/>
              </a:lnSpc>
              <a:defRPr/>
            </a:pPr>
            <a:r>
              <a:rPr lang="en-US" b="1" dirty="0" smtClean="0">
                <a:solidFill>
                  <a:schemeClr val="accent3">
                    <a:lumMod val="75000"/>
                  </a:schemeClr>
                </a:solidFill>
              </a:rPr>
              <a:t>Mayor </a:t>
            </a:r>
            <a:r>
              <a:rPr lang="es-AR" b="1" dirty="0" smtClean="0">
                <a:solidFill>
                  <a:schemeClr val="accent3">
                    <a:lumMod val="75000"/>
                  </a:schemeClr>
                </a:solidFill>
              </a:rPr>
              <a:t> NPS</a:t>
            </a:r>
          </a:p>
        </p:txBody>
      </p:sp>
      <p:sp>
        <p:nvSpPr>
          <p:cNvPr id="22" name="Text Placeholder 11"/>
          <p:cNvSpPr txBox="1">
            <a:spLocks/>
          </p:cNvSpPr>
          <p:nvPr/>
        </p:nvSpPr>
        <p:spPr>
          <a:xfrm>
            <a:off x="2514600" y="3161370"/>
            <a:ext cx="1922543" cy="1620180"/>
          </a:xfrm>
          <a:prstGeom prst="rect">
            <a:avLst/>
          </a:prstGeom>
        </p:spPr>
        <p:txBody>
          <a:bodyPr vert="horz" lIns="0" tIns="0" rIns="0" bIns="0" rtlCol="0">
            <a:noAutofit/>
          </a:bodyPr>
          <a:lstStyle/>
          <a:p>
            <a:pPr algn="ctr" defTabSz="914210">
              <a:lnSpc>
                <a:spcPct val="90000"/>
              </a:lnSpc>
              <a:defRPr/>
            </a:pPr>
            <a:r>
              <a:rPr lang="en-US" b="1" dirty="0" err="1" smtClean="0">
                <a:solidFill>
                  <a:schemeClr val="tx2"/>
                </a:solidFill>
              </a:rPr>
              <a:t>Asistencia</a:t>
            </a:r>
            <a:r>
              <a:rPr lang="en-US" b="1" dirty="0" smtClean="0">
                <a:solidFill>
                  <a:schemeClr val="tx2"/>
                </a:solidFill>
              </a:rPr>
              <a:t> </a:t>
            </a:r>
            <a:r>
              <a:rPr lang="en-US" b="1" dirty="0" err="1" smtClean="0">
                <a:solidFill>
                  <a:schemeClr val="tx2"/>
                </a:solidFill>
              </a:rPr>
              <a:t>Inteligente</a:t>
            </a:r>
            <a:r>
              <a:rPr lang="en-US" b="1" dirty="0" smtClean="0">
                <a:solidFill>
                  <a:schemeClr val="tx2"/>
                </a:solidFill>
              </a:rPr>
              <a:t>/Humana y Artificial </a:t>
            </a:r>
            <a:r>
              <a:rPr lang="en-US" b="1" dirty="0" smtClean="0">
                <a:solidFill>
                  <a:srgbClr val="FFFFFF"/>
                </a:solidFill>
              </a:rPr>
              <a:t/>
            </a:r>
            <a:br>
              <a:rPr lang="en-US" b="1" dirty="0" smtClean="0">
                <a:solidFill>
                  <a:srgbClr val="FFFFFF"/>
                </a:solidFill>
              </a:rPr>
            </a:br>
            <a:r>
              <a:rPr lang="en-US" b="1" dirty="0" smtClean="0">
                <a:solidFill>
                  <a:schemeClr val="accent3">
                    <a:lumMod val="75000"/>
                  </a:schemeClr>
                </a:solidFill>
              </a:rPr>
              <a:t>Mayor </a:t>
            </a:r>
            <a:r>
              <a:rPr lang="es-AR" b="1" dirty="0" smtClean="0">
                <a:solidFill>
                  <a:schemeClr val="accent3">
                    <a:lumMod val="75000"/>
                  </a:schemeClr>
                </a:solidFill>
              </a:rPr>
              <a:t> FCR Menor AHT</a:t>
            </a:r>
          </a:p>
        </p:txBody>
      </p:sp>
      <p:sp>
        <p:nvSpPr>
          <p:cNvPr id="23" name="Text Placeholder 11"/>
          <p:cNvSpPr txBox="1">
            <a:spLocks/>
          </p:cNvSpPr>
          <p:nvPr/>
        </p:nvSpPr>
        <p:spPr>
          <a:xfrm>
            <a:off x="4734060" y="3165816"/>
            <a:ext cx="1836682" cy="1620180"/>
          </a:xfrm>
          <a:prstGeom prst="rect">
            <a:avLst/>
          </a:prstGeom>
        </p:spPr>
        <p:txBody>
          <a:bodyPr vert="horz" lIns="0" tIns="0" rIns="0" bIns="0" rtlCol="0">
            <a:noAutofit/>
          </a:bodyPr>
          <a:lstStyle/>
          <a:p>
            <a:pPr algn="ctr" defTabSz="914210">
              <a:lnSpc>
                <a:spcPct val="90000"/>
              </a:lnSpc>
              <a:defRPr/>
            </a:pPr>
            <a:r>
              <a:rPr lang="en-US" b="1" dirty="0" err="1" smtClean="0">
                <a:solidFill>
                  <a:schemeClr val="tx2"/>
                </a:solidFill>
              </a:rPr>
              <a:t>Simplificación</a:t>
            </a:r>
            <a:r>
              <a:rPr lang="en-US" b="1" dirty="0" smtClean="0">
                <a:solidFill>
                  <a:srgbClr val="FFFFFF"/>
                </a:solidFill>
              </a:rPr>
              <a:t> </a:t>
            </a:r>
          </a:p>
          <a:p>
            <a:pPr algn="ctr" defTabSz="914210">
              <a:lnSpc>
                <a:spcPct val="90000"/>
              </a:lnSpc>
              <a:defRPr/>
            </a:pPr>
            <a:r>
              <a:rPr lang="en-US" b="1" dirty="0" smtClean="0">
                <a:solidFill>
                  <a:schemeClr val="accent3">
                    <a:lumMod val="75000"/>
                  </a:schemeClr>
                </a:solidFill>
              </a:rPr>
              <a:t>Mayor </a:t>
            </a:r>
            <a:r>
              <a:rPr lang="es-AR" b="1" dirty="0" smtClean="0">
                <a:solidFill>
                  <a:schemeClr val="accent3">
                    <a:lumMod val="75000"/>
                  </a:schemeClr>
                </a:solidFill>
              </a:rPr>
              <a:t> ROI</a:t>
            </a:r>
          </a:p>
        </p:txBody>
      </p:sp>
      <p:sp>
        <p:nvSpPr>
          <p:cNvPr id="24" name="Text Placeholder 11"/>
          <p:cNvSpPr txBox="1">
            <a:spLocks/>
          </p:cNvSpPr>
          <p:nvPr/>
        </p:nvSpPr>
        <p:spPr>
          <a:xfrm>
            <a:off x="6948883" y="3165816"/>
            <a:ext cx="1836682" cy="1620180"/>
          </a:xfrm>
          <a:prstGeom prst="rect">
            <a:avLst/>
          </a:prstGeom>
        </p:spPr>
        <p:txBody>
          <a:bodyPr vert="horz" lIns="0" tIns="0" rIns="0" bIns="0" rtlCol="0">
            <a:noAutofit/>
          </a:bodyPr>
          <a:lstStyle/>
          <a:p>
            <a:pPr algn="ctr" defTabSz="914210">
              <a:lnSpc>
                <a:spcPct val="90000"/>
              </a:lnSpc>
              <a:defRPr/>
            </a:pPr>
            <a:r>
              <a:rPr lang="en-US" b="1" dirty="0" smtClean="0">
                <a:solidFill>
                  <a:schemeClr val="tx2"/>
                </a:solidFill>
              </a:rPr>
              <a:t>Auto-</a:t>
            </a:r>
            <a:r>
              <a:rPr lang="en-US" b="1" dirty="0" err="1" smtClean="0">
                <a:solidFill>
                  <a:schemeClr val="tx2"/>
                </a:solidFill>
              </a:rPr>
              <a:t>Atención</a:t>
            </a:r>
            <a:r>
              <a:rPr lang="en-US" b="1" dirty="0" smtClean="0">
                <a:solidFill>
                  <a:schemeClr val="tx2"/>
                </a:solidFill>
              </a:rPr>
              <a:t> y </a:t>
            </a:r>
            <a:r>
              <a:rPr lang="en-US" b="1" dirty="0" err="1" smtClean="0">
                <a:solidFill>
                  <a:schemeClr val="tx2"/>
                </a:solidFill>
              </a:rPr>
              <a:t>Atención</a:t>
            </a:r>
            <a:r>
              <a:rPr lang="en-US" b="1" dirty="0" smtClean="0">
                <a:solidFill>
                  <a:schemeClr val="tx2"/>
                </a:solidFill>
              </a:rPr>
              <a:t> Digital </a:t>
            </a:r>
          </a:p>
          <a:p>
            <a:pPr algn="ctr">
              <a:lnSpc>
                <a:spcPct val="90000"/>
              </a:lnSpc>
              <a:defRPr/>
            </a:pPr>
            <a:r>
              <a:rPr lang="en-US" b="1" dirty="0" err="1" smtClean="0">
                <a:solidFill>
                  <a:schemeClr val="accent3">
                    <a:lumMod val="75000"/>
                  </a:schemeClr>
                </a:solidFill>
              </a:rPr>
              <a:t>Menor</a:t>
            </a:r>
            <a:r>
              <a:rPr lang="en-US" b="1" dirty="0" smtClean="0">
                <a:solidFill>
                  <a:schemeClr val="accent3">
                    <a:lumMod val="75000"/>
                  </a:schemeClr>
                </a:solidFill>
              </a:rPr>
              <a:t> </a:t>
            </a:r>
            <a:r>
              <a:rPr lang="en-US" b="1" dirty="0" err="1" smtClean="0">
                <a:solidFill>
                  <a:schemeClr val="accent3">
                    <a:lumMod val="75000"/>
                  </a:schemeClr>
                </a:solidFill>
              </a:rPr>
              <a:t>Derivación</a:t>
            </a:r>
            <a:r>
              <a:rPr lang="en-US" b="1" dirty="0" smtClean="0">
                <a:solidFill>
                  <a:schemeClr val="accent3">
                    <a:lumMod val="75000"/>
                  </a:schemeClr>
                </a:solidFill>
              </a:rPr>
              <a:t> </a:t>
            </a:r>
            <a:r>
              <a:rPr lang="en-US" b="1" dirty="0" err="1" smtClean="0">
                <a:solidFill>
                  <a:schemeClr val="accent3">
                    <a:lumMod val="75000"/>
                  </a:schemeClr>
                </a:solidFill>
              </a:rPr>
              <a:t>Telefónica</a:t>
            </a:r>
            <a:endParaRPr lang="en-US" b="1" dirty="0" smtClean="0">
              <a:solidFill>
                <a:schemeClr val="accent3">
                  <a:lumMod val="75000"/>
                </a:schemeClr>
              </a:solidFill>
            </a:endParaRPr>
          </a:p>
          <a:p>
            <a:pPr algn="ctr">
              <a:defRPr/>
            </a:pPr>
            <a:r>
              <a:rPr lang="es-CL" b="1" kern="0" dirty="0" smtClean="0">
                <a:solidFill>
                  <a:srgbClr val="FFFFFF"/>
                </a:solidFill>
                <a:cs typeface="Arial" charset="0"/>
              </a:rPr>
              <a:t>.</a:t>
            </a:r>
            <a:endParaRPr lang="es-CL" b="1" kern="0" dirty="0">
              <a:solidFill>
                <a:srgbClr val="FFFFFF"/>
              </a:solidFill>
              <a:cs typeface="Arial" charset="0"/>
            </a:endParaRPr>
          </a:p>
        </p:txBody>
      </p:sp>
      <p:pic>
        <p:nvPicPr>
          <p:cNvPr id="25" name="Picture 2" descr="Resultado de imagen para Vector growth"/>
          <p:cNvPicPr>
            <a:picLocks noChangeAspect="1" noChangeArrowheads="1"/>
          </p:cNvPicPr>
          <p:nvPr/>
        </p:nvPicPr>
        <p:blipFill>
          <a:blip r:embed="rId2" cstate="print">
            <a:duotone>
              <a:prstClr val="black"/>
              <a:schemeClr val="tx2">
                <a:tint val="45000"/>
                <a:satMod val="400000"/>
              </a:schemeClr>
            </a:duotone>
            <a:lum bright="-40000" contrast="40000"/>
          </a:blip>
          <a:srcRect l="31941" t="23956" r="23342" b="24938"/>
          <a:stretch>
            <a:fillRect/>
          </a:stretch>
        </p:blipFill>
        <p:spPr bwMode="auto">
          <a:xfrm>
            <a:off x="5185306" y="1650700"/>
            <a:ext cx="1014916" cy="1159904"/>
          </a:xfrm>
          <a:prstGeom prst="rect">
            <a:avLst/>
          </a:prstGeom>
          <a:noFill/>
        </p:spPr>
      </p:pic>
      <p:pic>
        <p:nvPicPr>
          <p:cNvPr id="26" name="Picture 4" descr="Resultado de imagen para Vector intelligence"/>
          <p:cNvPicPr>
            <a:picLocks noChangeAspect="1" noChangeArrowheads="1"/>
          </p:cNvPicPr>
          <p:nvPr/>
        </p:nvPicPr>
        <p:blipFill>
          <a:blip r:embed="rId3" cstate="print">
            <a:clrChange>
              <a:clrFrom>
                <a:srgbClr val="FFFFFF"/>
              </a:clrFrom>
              <a:clrTo>
                <a:srgbClr val="FFFFFF">
                  <a:alpha val="0"/>
                </a:srgbClr>
              </a:clrTo>
            </a:clrChange>
            <a:duotone>
              <a:prstClr val="black"/>
              <a:schemeClr val="tx2">
                <a:tint val="45000"/>
                <a:satMod val="400000"/>
              </a:schemeClr>
            </a:duotone>
            <a:lum bright="-40000" contrast="40000"/>
          </a:blip>
          <a:srcRect/>
          <a:stretch>
            <a:fillRect/>
          </a:stretch>
        </p:blipFill>
        <p:spPr bwMode="auto">
          <a:xfrm>
            <a:off x="2889250" y="1727202"/>
            <a:ext cx="1155700" cy="1155700"/>
          </a:xfrm>
          <a:prstGeom prst="rect">
            <a:avLst/>
          </a:prstGeom>
          <a:noFill/>
        </p:spPr>
      </p:pic>
      <p:pic>
        <p:nvPicPr>
          <p:cNvPr id="27" name="Picture 6" descr="Resultado de imagen para NPS"/>
          <p:cNvPicPr>
            <a:picLocks noChangeAspect="1" noChangeArrowheads="1"/>
          </p:cNvPicPr>
          <p:nvPr/>
        </p:nvPicPr>
        <p:blipFill>
          <a:blip r:embed="rId4" cstate="print">
            <a:duotone>
              <a:prstClr val="black"/>
              <a:schemeClr val="tx2">
                <a:tint val="45000"/>
                <a:satMod val="400000"/>
              </a:schemeClr>
            </a:duotone>
            <a:lum bright="-40000" contrast="40000"/>
          </a:blip>
          <a:srcRect l="87500" t="50000" b="3175"/>
          <a:stretch>
            <a:fillRect/>
          </a:stretch>
        </p:blipFill>
        <p:spPr bwMode="auto">
          <a:xfrm>
            <a:off x="760708" y="1809750"/>
            <a:ext cx="1084882" cy="1066800"/>
          </a:xfrm>
          <a:prstGeom prst="rect">
            <a:avLst/>
          </a:prstGeom>
          <a:noFill/>
        </p:spPr>
      </p:pic>
      <p:pic>
        <p:nvPicPr>
          <p:cNvPr id="28" name="Picture 8" descr="Resultado de imagen para chatbot"/>
          <p:cNvPicPr>
            <a:picLocks noChangeAspect="1" noChangeArrowheads="1"/>
          </p:cNvPicPr>
          <p:nvPr/>
        </p:nvPicPr>
        <p:blipFill>
          <a:blip r:embed="rId5" cstate="print">
            <a:duotone>
              <a:prstClr val="black"/>
              <a:schemeClr val="tx2">
                <a:tint val="45000"/>
                <a:satMod val="400000"/>
              </a:schemeClr>
            </a:duotone>
            <a:lum bright="-40000" contrast="40000"/>
          </a:blip>
          <a:srcRect/>
          <a:stretch>
            <a:fillRect/>
          </a:stretch>
        </p:blipFill>
        <p:spPr bwMode="auto">
          <a:xfrm>
            <a:off x="7302501" y="1644652"/>
            <a:ext cx="1244600" cy="1244600"/>
          </a:xfrm>
          <a:prstGeom prst="rect">
            <a:avLst/>
          </a:prstGeom>
          <a:noFill/>
        </p:spPr>
      </p:pic>
      <p:pic>
        <p:nvPicPr>
          <p:cNvPr id="29" name="Picture 2" descr="Logo Telecentro"/>
          <p:cNvPicPr>
            <a:picLocks noChangeAspect="1" noChangeArrowheads="1"/>
          </p:cNvPicPr>
          <p:nvPr/>
        </p:nvPicPr>
        <p:blipFill>
          <a:blip r:embed="rId6" cstate="print"/>
          <a:srcRect r="79958"/>
          <a:stretch>
            <a:fillRect/>
          </a:stretch>
        </p:blipFill>
        <p:spPr bwMode="auto">
          <a:xfrm>
            <a:off x="1752601" y="4673603"/>
            <a:ext cx="457200" cy="469901"/>
          </a:xfrm>
          <a:prstGeom prst="rect">
            <a:avLst/>
          </a:prstGeom>
          <a:noFill/>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54"/>
          <p:cNvGrpSpPr>
            <a:grpSpLocks noChangeAspect="1"/>
          </p:cNvGrpSpPr>
          <p:nvPr/>
        </p:nvGrpSpPr>
        <p:grpSpPr>
          <a:xfrm>
            <a:off x="107385" y="876823"/>
            <a:ext cx="5759638" cy="4036041"/>
            <a:chOff x="173894" y="1382800"/>
            <a:chExt cx="6730773" cy="4643038"/>
          </a:xfrm>
        </p:grpSpPr>
        <p:sp>
          <p:nvSpPr>
            <p:cNvPr id="53" name="Freeform 52"/>
            <p:cNvSpPr/>
            <p:nvPr/>
          </p:nvSpPr>
          <p:spPr>
            <a:xfrm>
              <a:off x="173894" y="1389796"/>
              <a:ext cx="6593198" cy="4607386"/>
            </a:xfrm>
            <a:custGeom>
              <a:avLst/>
              <a:gdLst>
                <a:gd name="connsiteX0" fmla="*/ 52914 w 6328559"/>
                <a:gd name="connsiteY0" fmla="*/ 0 h 4540250"/>
                <a:gd name="connsiteX1" fmla="*/ 4624716 w 6328559"/>
                <a:gd name="connsiteY1" fmla="*/ 211667 h 4540250"/>
                <a:gd name="connsiteX2" fmla="*/ 6328559 w 6328559"/>
                <a:gd name="connsiteY2" fmla="*/ 2127250 h 4540250"/>
                <a:gd name="connsiteX3" fmla="*/ 5683003 w 6328559"/>
                <a:gd name="connsiteY3" fmla="*/ 3672417 h 4540250"/>
                <a:gd name="connsiteX4" fmla="*/ 4053241 w 6328559"/>
                <a:gd name="connsiteY4" fmla="*/ 4476750 h 4540250"/>
                <a:gd name="connsiteX5" fmla="*/ 0 w 6328559"/>
                <a:gd name="connsiteY5" fmla="*/ 4540250 h 4540250"/>
                <a:gd name="connsiteX6" fmla="*/ 52914 w 6328559"/>
                <a:gd name="connsiteY6" fmla="*/ 0 h 4540250"/>
                <a:gd name="connsiteX0" fmla="*/ 52914 w 6328559"/>
                <a:gd name="connsiteY0" fmla="*/ 0 h 4540250"/>
                <a:gd name="connsiteX1" fmla="*/ 4624716 w 6328559"/>
                <a:gd name="connsiteY1" fmla="*/ 211667 h 4540250"/>
                <a:gd name="connsiteX2" fmla="*/ 6328559 w 6328559"/>
                <a:gd name="connsiteY2" fmla="*/ 2127250 h 4540250"/>
                <a:gd name="connsiteX3" fmla="*/ 4815207 w 6328559"/>
                <a:gd name="connsiteY3" fmla="*/ 3100917 h 4540250"/>
                <a:gd name="connsiteX4" fmla="*/ 4053241 w 6328559"/>
                <a:gd name="connsiteY4" fmla="*/ 4476750 h 4540250"/>
                <a:gd name="connsiteX5" fmla="*/ 0 w 6328559"/>
                <a:gd name="connsiteY5" fmla="*/ 4540250 h 4540250"/>
                <a:gd name="connsiteX6" fmla="*/ 52914 w 6328559"/>
                <a:gd name="connsiteY6" fmla="*/ 0 h 4540250"/>
                <a:gd name="connsiteX0" fmla="*/ 52914 w 6423804"/>
                <a:gd name="connsiteY0" fmla="*/ 0 h 4540250"/>
                <a:gd name="connsiteX1" fmla="*/ 4624716 w 6423804"/>
                <a:gd name="connsiteY1" fmla="*/ 211667 h 4540250"/>
                <a:gd name="connsiteX2" fmla="*/ 6328559 w 6423804"/>
                <a:gd name="connsiteY2" fmla="*/ 2127250 h 4540250"/>
                <a:gd name="connsiteX3" fmla="*/ 6423804 w 6423804"/>
                <a:gd name="connsiteY3" fmla="*/ 3841750 h 4540250"/>
                <a:gd name="connsiteX4" fmla="*/ 4053241 w 6423804"/>
                <a:gd name="connsiteY4" fmla="*/ 4476750 h 4540250"/>
                <a:gd name="connsiteX5" fmla="*/ 0 w 6423804"/>
                <a:gd name="connsiteY5" fmla="*/ 4540250 h 4540250"/>
                <a:gd name="connsiteX6" fmla="*/ 52914 w 6423804"/>
                <a:gd name="connsiteY6" fmla="*/ 0 h 4540250"/>
                <a:gd name="connsiteX0" fmla="*/ 52914 w 6328559"/>
                <a:gd name="connsiteY0" fmla="*/ 0 h 4540250"/>
                <a:gd name="connsiteX1" fmla="*/ 4624716 w 6328559"/>
                <a:gd name="connsiteY1" fmla="*/ 211667 h 4540250"/>
                <a:gd name="connsiteX2" fmla="*/ 6328559 w 6328559"/>
                <a:gd name="connsiteY2" fmla="*/ 2127250 h 4540250"/>
                <a:gd name="connsiteX3" fmla="*/ 6317975 w 6328559"/>
                <a:gd name="connsiteY3" fmla="*/ 3841750 h 4540250"/>
                <a:gd name="connsiteX4" fmla="*/ 4053241 w 6328559"/>
                <a:gd name="connsiteY4" fmla="*/ 4476750 h 4540250"/>
                <a:gd name="connsiteX5" fmla="*/ 0 w 6328559"/>
                <a:gd name="connsiteY5" fmla="*/ 4540250 h 4540250"/>
                <a:gd name="connsiteX6" fmla="*/ 52914 w 6328559"/>
                <a:gd name="connsiteY6" fmla="*/ 0 h 4540250"/>
                <a:gd name="connsiteX0" fmla="*/ 52914 w 6878867"/>
                <a:gd name="connsiteY0" fmla="*/ 0 h 4540250"/>
                <a:gd name="connsiteX1" fmla="*/ 4624716 w 6878867"/>
                <a:gd name="connsiteY1" fmla="*/ 211667 h 4540250"/>
                <a:gd name="connsiteX2" fmla="*/ 6328559 w 6878867"/>
                <a:gd name="connsiteY2" fmla="*/ 2127250 h 4540250"/>
                <a:gd name="connsiteX3" fmla="*/ 6878867 w 6878867"/>
                <a:gd name="connsiteY3" fmla="*/ 3757083 h 4540250"/>
                <a:gd name="connsiteX4" fmla="*/ 4053241 w 6878867"/>
                <a:gd name="connsiteY4" fmla="*/ 4476750 h 4540250"/>
                <a:gd name="connsiteX5" fmla="*/ 0 w 6878867"/>
                <a:gd name="connsiteY5" fmla="*/ 4540250 h 4540250"/>
                <a:gd name="connsiteX6" fmla="*/ 52914 w 6878867"/>
                <a:gd name="connsiteY6" fmla="*/ 0 h 4540250"/>
                <a:gd name="connsiteX0" fmla="*/ 52914 w 6900033"/>
                <a:gd name="connsiteY0" fmla="*/ 0 h 4540250"/>
                <a:gd name="connsiteX1" fmla="*/ 4624716 w 6900033"/>
                <a:gd name="connsiteY1" fmla="*/ 211667 h 4540250"/>
                <a:gd name="connsiteX2" fmla="*/ 6328559 w 6900033"/>
                <a:gd name="connsiteY2" fmla="*/ 2127250 h 4540250"/>
                <a:gd name="connsiteX3" fmla="*/ 6900033 w 6900033"/>
                <a:gd name="connsiteY3" fmla="*/ 3725333 h 4540250"/>
                <a:gd name="connsiteX4" fmla="*/ 4053241 w 6900033"/>
                <a:gd name="connsiteY4" fmla="*/ 4476750 h 4540250"/>
                <a:gd name="connsiteX5" fmla="*/ 0 w 6900033"/>
                <a:gd name="connsiteY5" fmla="*/ 4540250 h 4540250"/>
                <a:gd name="connsiteX6" fmla="*/ 52914 w 6900033"/>
                <a:gd name="connsiteY6" fmla="*/ 0 h 4540250"/>
                <a:gd name="connsiteX0" fmla="*/ 52914 w 6900033"/>
                <a:gd name="connsiteY0" fmla="*/ 0 h 4540250"/>
                <a:gd name="connsiteX1" fmla="*/ 4603550 w 6900033"/>
                <a:gd name="connsiteY1" fmla="*/ 285750 h 4540250"/>
                <a:gd name="connsiteX2" fmla="*/ 6328559 w 6900033"/>
                <a:gd name="connsiteY2" fmla="*/ 2127250 h 4540250"/>
                <a:gd name="connsiteX3" fmla="*/ 6900033 w 6900033"/>
                <a:gd name="connsiteY3" fmla="*/ 3725333 h 4540250"/>
                <a:gd name="connsiteX4" fmla="*/ 4053241 w 6900033"/>
                <a:gd name="connsiteY4" fmla="*/ 4476750 h 4540250"/>
                <a:gd name="connsiteX5" fmla="*/ 0 w 6900033"/>
                <a:gd name="connsiteY5" fmla="*/ 4540250 h 4540250"/>
                <a:gd name="connsiteX6" fmla="*/ 52914 w 6900033"/>
                <a:gd name="connsiteY6" fmla="*/ 0 h 4540250"/>
                <a:gd name="connsiteX0" fmla="*/ 52914 w 6900033"/>
                <a:gd name="connsiteY0" fmla="*/ 0 h 4540250"/>
                <a:gd name="connsiteX1" fmla="*/ 4603550 w 6900033"/>
                <a:gd name="connsiteY1" fmla="*/ 285750 h 4540250"/>
                <a:gd name="connsiteX2" fmla="*/ 6328559 w 6900033"/>
                <a:gd name="connsiteY2" fmla="*/ 2127250 h 4540250"/>
                <a:gd name="connsiteX3" fmla="*/ 6900033 w 6900033"/>
                <a:gd name="connsiteY3" fmla="*/ 3725333 h 4540250"/>
                <a:gd name="connsiteX4" fmla="*/ 5598340 w 6900033"/>
                <a:gd name="connsiteY4" fmla="*/ 4053417 h 4540250"/>
                <a:gd name="connsiteX5" fmla="*/ 4053241 w 6900033"/>
                <a:gd name="connsiteY5" fmla="*/ 4476750 h 4540250"/>
                <a:gd name="connsiteX6" fmla="*/ 0 w 6900033"/>
                <a:gd name="connsiteY6" fmla="*/ 4540250 h 4540250"/>
                <a:gd name="connsiteX7" fmla="*/ 52914 w 6900033"/>
                <a:gd name="connsiteY7" fmla="*/ 0 h 4540250"/>
                <a:gd name="connsiteX0" fmla="*/ 52914 w 6900033"/>
                <a:gd name="connsiteY0" fmla="*/ 0 h 4540250"/>
                <a:gd name="connsiteX1" fmla="*/ 4603550 w 6900033"/>
                <a:gd name="connsiteY1" fmla="*/ 285750 h 4540250"/>
                <a:gd name="connsiteX2" fmla="*/ 6328559 w 6900033"/>
                <a:gd name="connsiteY2" fmla="*/ 2127250 h 4540250"/>
                <a:gd name="connsiteX3" fmla="*/ 6900033 w 6900033"/>
                <a:gd name="connsiteY3" fmla="*/ 3725333 h 4540250"/>
                <a:gd name="connsiteX4" fmla="*/ 5608923 w 6900033"/>
                <a:gd name="connsiteY4" fmla="*/ 4243917 h 4540250"/>
                <a:gd name="connsiteX5" fmla="*/ 4053241 w 6900033"/>
                <a:gd name="connsiteY5" fmla="*/ 4476750 h 4540250"/>
                <a:gd name="connsiteX6" fmla="*/ 0 w 6900033"/>
                <a:gd name="connsiteY6" fmla="*/ 4540250 h 4540250"/>
                <a:gd name="connsiteX7" fmla="*/ 52914 w 6900033"/>
                <a:gd name="connsiteY7" fmla="*/ 0 h 4540250"/>
                <a:gd name="connsiteX0" fmla="*/ 52914 w 6900033"/>
                <a:gd name="connsiteY0" fmla="*/ 0 h 4540250"/>
                <a:gd name="connsiteX1" fmla="*/ 4603550 w 6900033"/>
                <a:gd name="connsiteY1" fmla="*/ 285750 h 4540250"/>
                <a:gd name="connsiteX2" fmla="*/ 6328559 w 6900033"/>
                <a:gd name="connsiteY2" fmla="*/ 2127250 h 4540250"/>
                <a:gd name="connsiteX3" fmla="*/ 6900033 w 6900033"/>
                <a:gd name="connsiteY3" fmla="*/ 3725333 h 4540250"/>
                <a:gd name="connsiteX4" fmla="*/ 5735918 w 6900033"/>
                <a:gd name="connsiteY4" fmla="*/ 4360334 h 4540250"/>
                <a:gd name="connsiteX5" fmla="*/ 4053241 w 6900033"/>
                <a:gd name="connsiteY5" fmla="*/ 4476750 h 4540250"/>
                <a:gd name="connsiteX6" fmla="*/ 0 w 6900033"/>
                <a:gd name="connsiteY6" fmla="*/ 4540250 h 4540250"/>
                <a:gd name="connsiteX7" fmla="*/ 52914 w 6900033"/>
                <a:gd name="connsiteY7" fmla="*/ 0 h 4540250"/>
                <a:gd name="connsiteX0" fmla="*/ 52914 w 6783621"/>
                <a:gd name="connsiteY0" fmla="*/ 0 h 4540250"/>
                <a:gd name="connsiteX1" fmla="*/ 4603550 w 6783621"/>
                <a:gd name="connsiteY1" fmla="*/ 285750 h 4540250"/>
                <a:gd name="connsiteX2" fmla="*/ 6328559 w 6783621"/>
                <a:gd name="connsiteY2" fmla="*/ 2127250 h 4540250"/>
                <a:gd name="connsiteX3" fmla="*/ 6783621 w 6783621"/>
                <a:gd name="connsiteY3" fmla="*/ 3365500 h 4540250"/>
                <a:gd name="connsiteX4" fmla="*/ 5735918 w 6783621"/>
                <a:gd name="connsiteY4" fmla="*/ 4360334 h 4540250"/>
                <a:gd name="connsiteX5" fmla="*/ 4053241 w 6783621"/>
                <a:gd name="connsiteY5" fmla="*/ 4476750 h 4540250"/>
                <a:gd name="connsiteX6" fmla="*/ 0 w 6783621"/>
                <a:gd name="connsiteY6" fmla="*/ 4540250 h 4540250"/>
                <a:gd name="connsiteX7" fmla="*/ 52914 w 6783621"/>
                <a:gd name="connsiteY7" fmla="*/ 0 h 4540250"/>
                <a:gd name="connsiteX0" fmla="*/ 52914 w 6783621"/>
                <a:gd name="connsiteY0" fmla="*/ 0 h 4540250"/>
                <a:gd name="connsiteX1" fmla="*/ 4603550 w 6783621"/>
                <a:gd name="connsiteY1" fmla="*/ 285750 h 4540250"/>
                <a:gd name="connsiteX2" fmla="*/ 6328559 w 6783621"/>
                <a:gd name="connsiteY2" fmla="*/ 2127250 h 4540250"/>
                <a:gd name="connsiteX3" fmla="*/ 6783621 w 6783621"/>
                <a:gd name="connsiteY3" fmla="*/ 3365500 h 4540250"/>
                <a:gd name="connsiteX4" fmla="*/ 5683003 w 6783621"/>
                <a:gd name="connsiteY4" fmla="*/ 4275668 h 4540250"/>
                <a:gd name="connsiteX5" fmla="*/ 4053241 w 6783621"/>
                <a:gd name="connsiteY5" fmla="*/ 4476750 h 4540250"/>
                <a:gd name="connsiteX6" fmla="*/ 0 w 6783621"/>
                <a:gd name="connsiteY6" fmla="*/ 4540250 h 4540250"/>
                <a:gd name="connsiteX7" fmla="*/ 52914 w 6783621"/>
                <a:gd name="connsiteY7" fmla="*/ 0 h 4540250"/>
                <a:gd name="connsiteX0" fmla="*/ 52914 w 6783621"/>
                <a:gd name="connsiteY0" fmla="*/ 0 h 4540250"/>
                <a:gd name="connsiteX1" fmla="*/ 4603550 w 6783621"/>
                <a:gd name="connsiteY1" fmla="*/ 285750 h 4540250"/>
                <a:gd name="connsiteX2" fmla="*/ 6317976 w 6783621"/>
                <a:gd name="connsiteY2" fmla="*/ 1608667 h 4540250"/>
                <a:gd name="connsiteX3" fmla="*/ 6783621 w 6783621"/>
                <a:gd name="connsiteY3" fmla="*/ 3365500 h 4540250"/>
                <a:gd name="connsiteX4" fmla="*/ 5683003 w 6783621"/>
                <a:gd name="connsiteY4" fmla="*/ 4275668 h 4540250"/>
                <a:gd name="connsiteX5" fmla="*/ 4053241 w 6783621"/>
                <a:gd name="connsiteY5" fmla="*/ 4476750 h 4540250"/>
                <a:gd name="connsiteX6" fmla="*/ 0 w 6783621"/>
                <a:gd name="connsiteY6" fmla="*/ 4540250 h 4540250"/>
                <a:gd name="connsiteX7" fmla="*/ 52914 w 6783621"/>
                <a:gd name="connsiteY7" fmla="*/ 0 h 4540250"/>
                <a:gd name="connsiteX0" fmla="*/ 52914 w 6317976"/>
                <a:gd name="connsiteY0" fmla="*/ 0 h 4540250"/>
                <a:gd name="connsiteX1" fmla="*/ 4603550 w 6317976"/>
                <a:gd name="connsiteY1" fmla="*/ 285750 h 4540250"/>
                <a:gd name="connsiteX2" fmla="*/ 6317976 w 6317976"/>
                <a:gd name="connsiteY2" fmla="*/ 1608667 h 4540250"/>
                <a:gd name="connsiteX3" fmla="*/ 5185607 w 6317976"/>
                <a:gd name="connsiteY3" fmla="*/ 4529667 h 4540250"/>
                <a:gd name="connsiteX4" fmla="*/ 5683003 w 6317976"/>
                <a:gd name="connsiteY4" fmla="*/ 4275668 h 4540250"/>
                <a:gd name="connsiteX5" fmla="*/ 4053241 w 6317976"/>
                <a:gd name="connsiteY5" fmla="*/ 4476750 h 4540250"/>
                <a:gd name="connsiteX6" fmla="*/ 0 w 6317976"/>
                <a:gd name="connsiteY6" fmla="*/ 4540250 h 4540250"/>
                <a:gd name="connsiteX7" fmla="*/ 52914 w 6317976"/>
                <a:gd name="connsiteY7" fmla="*/ 0 h 4540250"/>
                <a:gd name="connsiteX0" fmla="*/ 52914 w 6317976"/>
                <a:gd name="connsiteY0" fmla="*/ 0 h 4635501"/>
                <a:gd name="connsiteX1" fmla="*/ 4603550 w 6317976"/>
                <a:gd name="connsiteY1" fmla="*/ 285750 h 4635501"/>
                <a:gd name="connsiteX2" fmla="*/ 6317976 w 6317976"/>
                <a:gd name="connsiteY2" fmla="*/ 1608667 h 4635501"/>
                <a:gd name="connsiteX3" fmla="*/ 5185607 w 6317976"/>
                <a:gd name="connsiteY3" fmla="*/ 4529667 h 4635501"/>
                <a:gd name="connsiteX4" fmla="*/ 4603549 w 6317976"/>
                <a:gd name="connsiteY4" fmla="*/ 4635501 h 4635501"/>
                <a:gd name="connsiteX5" fmla="*/ 4053241 w 6317976"/>
                <a:gd name="connsiteY5" fmla="*/ 4476750 h 4635501"/>
                <a:gd name="connsiteX6" fmla="*/ 0 w 6317976"/>
                <a:gd name="connsiteY6" fmla="*/ 4540250 h 4635501"/>
                <a:gd name="connsiteX7" fmla="*/ 52914 w 6317976"/>
                <a:gd name="connsiteY7" fmla="*/ 0 h 4635501"/>
                <a:gd name="connsiteX0" fmla="*/ 52914 w 6730708"/>
                <a:gd name="connsiteY0" fmla="*/ 0 h 4635501"/>
                <a:gd name="connsiteX1" fmla="*/ 4603550 w 6730708"/>
                <a:gd name="connsiteY1" fmla="*/ 285750 h 4635501"/>
                <a:gd name="connsiteX2" fmla="*/ 6730708 w 6730708"/>
                <a:gd name="connsiteY2" fmla="*/ 2434167 h 4635501"/>
                <a:gd name="connsiteX3" fmla="*/ 5185607 w 6730708"/>
                <a:gd name="connsiteY3" fmla="*/ 4529667 h 4635501"/>
                <a:gd name="connsiteX4" fmla="*/ 4603549 w 6730708"/>
                <a:gd name="connsiteY4" fmla="*/ 4635501 h 4635501"/>
                <a:gd name="connsiteX5" fmla="*/ 4053241 w 6730708"/>
                <a:gd name="connsiteY5" fmla="*/ 4476750 h 4635501"/>
                <a:gd name="connsiteX6" fmla="*/ 0 w 6730708"/>
                <a:gd name="connsiteY6" fmla="*/ 4540250 h 4635501"/>
                <a:gd name="connsiteX7" fmla="*/ 52914 w 6730708"/>
                <a:gd name="connsiteY7" fmla="*/ 0 h 4635501"/>
                <a:gd name="connsiteX0" fmla="*/ 52914 w 6836537"/>
                <a:gd name="connsiteY0" fmla="*/ 0 h 4635501"/>
                <a:gd name="connsiteX1" fmla="*/ 4603550 w 6836537"/>
                <a:gd name="connsiteY1" fmla="*/ 285750 h 4635501"/>
                <a:gd name="connsiteX2" fmla="*/ 6836537 w 6836537"/>
                <a:gd name="connsiteY2" fmla="*/ 3270251 h 4635501"/>
                <a:gd name="connsiteX3" fmla="*/ 5185607 w 6836537"/>
                <a:gd name="connsiteY3" fmla="*/ 4529667 h 4635501"/>
                <a:gd name="connsiteX4" fmla="*/ 4603549 w 6836537"/>
                <a:gd name="connsiteY4" fmla="*/ 4635501 h 4635501"/>
                <a:gd name="connsiteX5" fmla="*/ 4053241 w 6836537"/>
                <a:gd name="connsiteY5" fmla="*/ 4476750 h 4635501"/>
                <a:gd name="connsiteX6" fmla="*/ 0 w 6836537"/>
                <a:gd name="connsiteY6" fmla="*/ 4540250 h 4635501"/>
                <a:gd name="connsiteX7" fmla="*/ 52914 w 6836537"/>
                <a:gd name="connsiteY7" fmla="*/ 0 h 4635501"/>
                <a:gd name="connsiteX0" fmla="*/ 52914 w 6836537"/>
                <a:gd name="connsiteY0" fmla="*/ 0 h 4635501"/>
                <a:gd name="connsiteX1" fmla="*/ 4815207 w 6836537"/>
                <a:gd name="connsiteY1" fmla="*/ 285750 h 4635501"/>
                <a:gd name="connsiteX2" fmla="*/ 6836537 w 6836537"/>
                <a:gd name="connsiteY2" fmla="*/ 3270251 h 4635501"/>
                <a:gd name="connsiteX3" fmla="*/ 5185607 w 6836537"/>
                <a:gd name="connsiteY3" fmla="*/ 4529667 h 4635501"/>
                <a:gd name="connsiteX4" fmla="*/ 4603549 w 6836537"/>
                <a:gd name="connsiteY4" fmla="*/ 4635501 h 4635501"/>
                <a:gd name="connsiteX5" fmla="*/ 4053241 w 6836537"/>
                <a:gd name="connsiteY5" fmla="*/ 4476750 h 4635501"/>
                <a:gd name="connsiteX6" fmla="*/ 0 w 6836537"/>
                <a:gd name="connsiteY6" fmla="*/ 4540250 h 4635501"/>
                <a:gd name="connsiteX7" fmla="*/ 52914 w 6836537"/>
                <a:gd name="connsiteY7" fmla="*/ 0 h 4635501"/>
                <a:gd name="connsiteX0" fmla="*/ 0 w 6857703"/>
                <a:gd name="connsiteY0" fmla="*/ 0 h 4635501"/>
                <a:gd name="connsiteX1" fmla="*/ 4836373 w 6857703"/>
                <a:gd name="connsiteY1" fmla="*/ 285750 h 4635501"/>
                <a:gd name="connsiteX2" fmla="*/ 6857703 w 6857703"/>
                <a:gd name="connsiteY2" fmla="*/ 3270251 h 4635501"/>
                <a:gd name="connsiteX3" fmla="*/ 5206773 w 6857703"/>
                <a:gd name="connsiteY3" fmla="*/ 4529667 h 4635501"/>
                <a:gd name="connsiteX4" fmla="*/ 4624715 w 6857703"/>
                <a:gd name="connsiteY4" fmla="*/ 4635501 h 4635501"/>
                <a:gd name="connsiteX5" fmla="*/ 4074407 w 6857703"/>
                <a:gd name="connsiteY5" fmla="*/ 4476750 h 4635501"/>
                <a:gd name="connsiteX6" fmla="*/ 21166 w 6857703"/>
                <a:gd name="connsiteY6" fmla="*/ 4540250 h 4635501"/>
                <a:gd name="connsiteX7" fmla="*/ 0 w 6857703"/>
                <a:gd name="connsiteY7" fmla="*/ 0 h 4635501"/>
                <a:gd name="connsiteX0" fmla="*/ 0 w 6857703"/>
                <a:gd name="connsiteY0" fmla="*/ 0 h 4635501"/>
                <a:gd name="connsiteX1" fmla="*/ 4836373 w 6857703"/>
                <a:gd name="connsiteY1" fmla="*/ 285750 h 4635501"/>
                <a:gd name="connsiteX2" fmla="*/ 5333769 w 6857703"/>
                <a:gd name="connsiteY2" fmla="*/ 1016000 h 4635501"/>
                <a:gd name="connsiteX3" fmla="*/ 6857703 w 6857703"/>
                <a:gd name="connsiteY3" fmla="*/ 3270251 h 4635501"/>
                <a:gd name="connsiteX4" fmla="*/ 5206773 w 6857703"/>
                <a:gd name="connsiteY4" fmla="*/ 4529667 h 4635501"/>
                <a:gd name="connsiteX5" fmla="*/ 4624715 w 6857703"/>
                <a:gd name="connsiteY5" fmla="*/ 4635501 h 4635501"/>
                <a:gd name="connsiteX6" fmla="*/ 4074407 w 6857703"/>
                <a:gd name="connsiteY6" fmla="*/ 4476750 h 4635501"/>
                <a:gd name="connsiteX7" fmla="*/ 21166 w 6857703"/>
                <a:gd name="connsiteY7" fmla="*/ 4540250 h 4635501"/>
                <a:gd name="connsiteX8" fmla="*/ 0 w 6857703"/>
                <a:gd name="connsiteY8" fmla="*/ 0 h 4635501"/>
                <a:gd name="connsiteX0" fmla="*/ 0 w 6857703"/>
                <a:gd name="connsiteY0" fmla="*/ 0 h 4635501"/>
                <a:gd name="connsiteX1" fmla="*/ 4836373 w 6857703"/>
                <a:gd name="connsiteY1" fmla="*/ 285750 h 4635501"/>
                <a:gd name="connsiteX2" fmla="*/ 5926410 w 6857703"/>
                <a:gd name="connsiteY2" fmla="*/ 1111250 h 4635501"/>
                <a:gd name="connsiteX3" fmla="*/ 6857703 w 6857703"/>
                <a:gd name="connsiteY3" fmla="*/ 3270251 h 4635501"/>
                <a:gd name="connsiteX4" fmla="*/ 5206773 w 6857703"/>
                <a:gd name="connsiteY4" fmla="*/ 4529667 h 4635501"/>
                <a:gd name="connsiteX5" fmla="*/ 4624715 w 6857703"/>
                <a:gd name="connsiteY5" fmla="*/ 4635501 h 4635501"/>
                <a:gd name="connsiteX6" fmla="*/ 4074407 w 6857703"/>
                <a:gd name="connsiteY6" fmla="*/ 4476750 h 4635501"/>
                <a:gd name="connsiteX7" fmla="*/ 21166 w 6857703"/>
                <a:gd name="connsiteY7" fmla="*/ 4540250 h 4635501"/>
                <a:gd name="connsiteX8" fmla="*/ 0 w 6857703"/>
                <a:gd name="connsiteY8" fmla="*/ 0 h 4635501"/>
                <a:gd name="connsiteX0" fmla="*/ 0 w 6857703"/>
                <a:gd name="connsiteY0" fmla="*/ 0 h 4635501"/>
                <a:gd name="connsiteX1" fmla="*/ 4836373 w 6857703"/>
                <a:gd name="connsiteY1" fmla="*/ 285750 h 4635501"/>
                <a:gd name="connsiteX2" fmla="*/ 6857703 w 6857703"/>
                <a:gd name="connsiteY2" fmla="*/ 3270251 h 4635501"/>
                <a:gd name="connsiteX3" fmla="*/ 5206773 w 6857703"/>
                <a:gd name="connsiteY3" fmla="*/ 4529667 h 4635501"/>
                <a:gd name="connsiteX4" fmla="*/ 4624715 w 6857703"/>
                <a:gd name="connsiteY4" fmla="*/ 4635501 h 4635501"/>
                <a:gd name="connsiteX5" fmla="*/ 4074407 w 6857703"/>
                <a:gd name="connsiteY5" fmla="*/ 4476750 h 4635501"/>
                <a:gd name="connsiteX6" fmla="*/ 21166 w 6857703"/>
                <a:gd name="connsiteY6" fmla="*/ 4540250 h 4635501"/>
                <a:gd name="connsiteX7" fmla="*/ 0 w 6857703"/>
                <a:gd name="connsiteY7" fmla="*/ 0 h 4635501"/>
                <a:gd name="connsiteX0" fmla="*/ 0 w 6836537"/>
                <a:gd name="connsiteY0" fmla="*/ 0 h 4635501"/>
                <a:gd name="connsiteX1" fmla="*/ 4836373 w 6836537"/>
                <a:gd name="connsiteY1" fmla="*/ 285750 h 4635501"/>
                <a:gd name="connsiteX2" fmla="*/ 6836537 w 6836537"/>
                <a:gd name="connsiteY2" fmla="*/ 2592917 h 4635501"/>
                <a:gd name="connsiteX3" fmla="*/ 5206773 w 6836537"/>
                <a:gd name="connsiteY3" fmla="*/ 4529667 h 4635501"/>
                <a:gd name="connsiteX4" fmla="*/ 4624715 w 6836537"/>
                <a:gd name="connsiteY4" fmla="*/ 4635501 h 4635501"/>
                <a:gd name="connsiteX5" fmla="*/ 4074407 w 6836537"/>
                <a:gd name="connsiteY5" fmla="*/ 4476750 h 4635501"/>
                <a:gd name="connsiteX6" fmla="*/ 21166 w 6836537"/>
                <a:gd name="connsiteY6" fmla="*/ 4540250 h 4635501"/>
                <a:gd name="connsiteX7" fmla="*/ 0 w 6836537"/>
                <a:gd name="connsiteY7" fmla="*/ 0 h 4635501"/>
                <a:gd name="connsiteX0" fmla="*/ 2036 w 6817408"/>
                <a:gd name="connsiteY0" fmla="*/ 179917 h 4349751"/>
                <a:gd name="connsiteX1" fmla="*/ 4817244 w 6817408"/>
                <a:gd name="connsiteY1" fmla="*/ 0 h 4349751"/>
                <a:gd name="connsiteX2" fmla="*/ 6817408 w 6817408"/>
                <a:gd name="connsiteY2" fmla="*/ 2307167 h 4349751"/>
                <a:gd name="connsiteX3" fmla="*/ 5187644 w 6817408"/>
                <a:gd name="connsiteY3" fmla="*/ 4243917 h 4349751"/>
                <a:gd name="connsiteX4" fmla="*/ 4605586 w 6817408"/>
                <a:gd name="connsiteY4" fmla="*/ 4349751 h 4349751"/>
                <a:gd name="connsiteX5" fmla="*/ 4055278 w 6817408"/>
                <a:gd name="connsiteY5" fmla="*/ 4191000 h 4349751"/>
                <a:gd name="connsiteX6" fmla="*/ 2037 w 6817408"/>
                <a:gd name="connsiteY6" fmla="*/ 4254500 h 4349751"/>
                <a:gd name="connsiteX7" fmla="*/ 2036 w 6817408"/>
                <a:gd name="connsiteY7" fmla="*/ 179917 h 4349751"/>
                <a:gd name="connsiteX0" fmla="*/ 2036 w 6817408"/>
                <a:gd name="connsiteY0" fmla="*/ 391584 h 4561418"/>
                <a:gd name="connsiteX1" fmla="*/ 4785495 w 6817408"/>
                <a:gd name="connsiteY1" fmla="*/ 0 h 4561418"/>
                <a:gd name="connsiteX2" fmla="*/ 6817408 w 6817408"/>
                <a:gd name="connsiteY2" fmla="*/ 2518834 h 4561418"/>
                <a:gd name="connsiteX3" fmla="*/ 5187644 w 6817408"/>
                <a:gd name="connsiteY3" fmla="*/ 4455584 h 4561418"/>
                <a:gd name="connsiteX4" fmla="*/ 4605586 w 6817408"/>
                <a:gd name="connsiteY4" fmla="*/ 4561418 h 4561418"/>
                <a:gd name="connsiteX5" fmla="*/ 4055278 w 6817408"/>
                <a:gd name="connsiteY5" fmla="*/ 4402667 h 4561418"/>
                <a:gd name="connsiteX6" fmla="*/ 2037 w 6817408"/>
                <a:gd name="connsiteY6" fmla="*/ 4466167 h 4561418"/>
                <a:gd name="connsiteX7" fmla="*/ 2036 w 6817408"/>
                <a:gd name="connsiteY7" fmla="*/ 391584 h 4561418"/>
                <a:gd name="connsiteX0" fmla="*/ 2036 w 6817408"/>
                <a:gd name="connsiteY0" fmla="*/ 391584 h 4466167"/>
                <a:gd name="connsiteX1" fmla="*/ 4785495 w 6817408"/>
                <a:gd name="connsiteY1" fmla="*/ 0 h 4466167"/>
                <a:gd name="connsiteX2" fmla="*/ 6817408 w 6817408"/>
                <a:gd name="connsiteY2" fmla="*/ 2518834 h 4466167"/>
                <a:gd name="connsiteX3" fmla="*/ 5187644 w 6817408"/>
                <a:gd name="connsiteY3" fmla="*/ 4455584 h 4466167"/>
                <a:gd name="connsiteX4" fmla="*/ 4055278 w 6817408"/>
                <a:gd name="connsiteY4" fmla="*/ 4402667 h 4466167"/>
                <a:gd name="connsiteX5" fmla="*/ 2037 w 6817408"/>
                <a:gd name="connsiteY5" fmla="*/ 4466167 h 4466167"/>
                <a:gd name="connsiteX6" fmla="*/ 2036 w 6817408"/>
                <a:gd name="connsiteY6" fmla="*/ 391584 h 4466167"/>
                <a:gd name="connsiteX0" fmla="*/ 2036 w 6817408"/>
                <a:gd name="connsiteY0" fmla="*/ 391584 h 4466167"/>
                <a:gd name="connsiteX1" fmla="*/ 4785495 w 6817408"/>
                <a:gd name="connsiteY1" fmla="*/ 0 h 4466167"/>
                <a:gd name="connsiteX2" fmla="*/ 6817408 w 6817408"/>
                <a:gd name="connsiteY2" fmla="*/ 2518834 h 4466167"/>
                <a:gd name="connsiteX3" fmla="*/ 5187644 w 6817408"/>
                <a:gd name="connsiteY3" fmla="*/ 4455584 h 4466167"/>
                <a:gd name="connsiteX4" fmla="*/ 2037 w 6817408"/>
                <a:gd name="connsiteY4" fmla="*/ 4466167 h 4466167"/>
                <a:gd name="connsiteX5" fmla="*/ 2036 w 6817408"/>
                <a:gd name="connsiteY5" fmla="*/ 391584 h 4466167"/>
                <a:gd name="connsiteX0" fmla="*/ 0 w 6815372"/>
                <a:gd name="connsiteY0" fmla="*/ 391584 h 4607386"/>
                <a:gd name="connsiteX1" fmla="*/ 4783459 w 6815372"/>
                <a:gd name="connsiteY1" fmla="*/ 0 h 4607386"/>
                <a:gd name="connsiteX2" fmla="*/ 6815372 w 6815372"/>
                <a:gd name="connsiteY2" fmla="*/ 2518834 h 4607386"/>
                <a:gd name="connsiteX3" fmla="*/ 5185608 w 6815372"/>
                <a:gd name="connsiteY3" fmla="*/ 4455584 h 4607386"/>
                <a:gd name="connsiteX4" fmla="*/ 12166 w 6815372"/>
                <a:gd name="connsiteY4" fmla="*/ 4607386 h 4607386"/>
                <a:gd name="connsiteX5" fmla="*/ 0 w 6815372"/>
                <a:gd name="connsiteY5" fmla="*/ 391584 h 4607386"/>
                <a:gd name="connsiteX0" fmla="*/ 0 w 6815372"/>
                <a:gd name="connsiteY0" fmla="*/ 391584 h 4607386"/>
                <a:gd name="connsiteX1" fmla="*/ 4783459 w 6815372"/>
                <a:gd name="connsiteY1" fmla="*/ 0 h 4607386"/>
                <a:gd name="connsiteX2" fmla="*/ 6815372 w 6815372"/>
                <a:gd name="connsiteY2" fmla="*/ 2518834 h 4607386"/>
                <a:gd name="connsiteX3" fmla="*/ 5149114 w 6815372"/>
                <a:gd name="connsiteY3" fmla="*/ 4549731 h 4607386"/>
                <a:gd name="connsiteX4" fmla="*/ 12166 w 6815372"/>
                <a:gd name="connsiteY4" fmla="*/ 4607386 h 4607386"/>
                <a:gd name="connsiteX5" fmla="*/ 0 w 6815372"/>
                <a:gd name="connsiteY5" fmla="*/ 391584 h 4607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15372" h="4607386">
                  <a:moveTo>
                    <a:pt x="0" y="391584"/>
                  </a:moveTo>
                  <a:lnTo>
                    <a:pt x="4783459" y="0"/>
                  </a:lnTo>
                  <a:lnTo>
                    <a:pt x="6815372" y="2518834"/>
                  </a:lnTo>
                  <a:lnTo>
                    <a:pt x="5149114" y="4549731"/>
                  </a:lnTo>
                  <a:lnTo>
                    <a:pt x="12166" y="4607386"/>
                  </a:lnTo>
                  <a:cubicBezTo>
                    <a:pt x="5111" y="3093969"/>
                    <a:pt x="7055" y="1905001"/>
                    <a:pt x="0" y="391584"/>
                  </a:cubicBezTo>
                  <a:close/>
                </a:path>
              </a:pathLst>
            </a:custGeom>
            <a:solidFill>
              <a:schemeClr val="accent4">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685748" fontAlgn="auto">
                <a:lnSpc>
                  <a:spcPct val="90000"/>
                </a:lnSpc>
                <a:spcBef>
                  <a:spcPts val="0"/>
                </a:spcBef>
                <a:spcAft>
                  <a:spcPts val="0"/>
                </a:spcAft>
              </a:pPr>
              <a:endParaRPr lang="en-US" sz="1400" dirty="0">
                <a:solidFill>
                  <a:srgbClr val="007395"/>
                </a:solidFill>
              </a:endParaRPr>
            </a:p>
          </p:txBody>
        </p:sp>
        <p:sp>
          <p:nvSpPr>
            <p:cNvPr id="54" name="Freeform 53"/>
            <p:cNvSpPr/>
            <p:nvPr/>
          </p:nvSpPr>
          <p:spPr>
            <a:xfrm>
              <a:off x="4790701" y="1382800"/>
              <a:ext cx="2113966" cy="4643038"/>
            </a:xfrm>
            <a:custGeom>
              <a:avLst/>
              <a:gdLst>
                <a:gd name="connsiteX0" fmla="*/ 0 w 2137741"/>
                <a:gd name="connsiteY0" fmla="*/ 0 h 4423833"/>
                <a:gd name="connsiteX1" fmla="*/ 2137741 w 2137741"/>
                <a:gd name="connsiteY1" fmla="*/ 2476500 h 4423833"/>
                <a:gd name="connsiteX2" fmla="*/ 476230 w 2137741"/>
                <a:gd name="connsiteY2" fmla="*/ 4423833 h 4423833"/>
                <a:gd name="connsiteX3" fmla="*/ 1915501 w 2137741"/>
                <a:gd name="connsiteY3" fmla="*/ 2518833 h 4423833"/>
                <a:gd name="connsiteX4" fmla="*/ 0 w 2137741"/>
                <a:gd name="connsiteY4" fmla="*/ 0 h 4423833"/>
                <a:gd name="connsiteX0" fmla="*/ 0 w 2158908"/>
                <a:gd name="connsiteY0" fmla="*/ 0 h 4409721"/>
                <a:gd name="connsiteX1" fmla="*/ 2158908 w 2158908"/>
                <a:gd name="connsiteY1" fmla="*/ 2462388 h 4409721"/>
                <a:gd name="connsiteX2" fmla="*/ 497397 w 2158908"/>
                <a:gd name="connsiteY2" fmla="*/ 4409721 h 4409721"/>
                <a:gd name="connsiteX3" fmla="*/ 1936668 w 2158908"/>
                <a:gd name="connsiteY3" fmla="*/ 2504721 h 4409721"/>
                <a:gd name="connsiteX4" fmla="*/ 0 w 2158908"/>
                <a:gd name="connsiteY4" fmla="*/ 0 h 4409721"/>
                <a:gd name="connsiteX0" fmla="*/ 0 w 2158908"/>
                <a:gd name="connsiteY0" fmla="*/ 0 h 4409721"/>
                <a:gd name="connsiteX1" fmla="*/ 2158908 w 2158908"/>
                <a:gd name="connsiteY1" fmla="*/ 2462388 h 4409721"/>
                <a:gd name="connsiteX2" fmla="*/ 490341 w 2158908"/>
                <a:gd name="connsiteY2" fmla="*/ 4409721 h 4409721"/>
                <a:gd name="connsiteX3" fmla="*/ 1936668 w 2158908"/>
                <a:gd name="connsiteY3" fmla="*/ 2504721 h 4409721"/>
                <a:gd name="connsiteX4" fmla="*/ 0 w 2158908"/>
                <a:gd name="connsiteY4" fmla="*/ 0 h 4409721"/>
                <a:gd name="connsiteX0" fmla="*/ 0 w 2130685"/>
                <a:gd name="connsiteY0" fmla="*/ 0 h 4430888"/>
                <a:gd name="connsiteX1" fmla="*/ 2130685 w 2130685"/>
                <a:gd name="connsiteY1" fmla="*/ 2483555 h 4430888"/>
                <a:gd name="connsiteX2" fmla="*/ 462118 w 2130685"/>
                <a:gd name="connsiteY2" fmla="*/ 4430888 h 4430888"/>
                <a:gd name="connsiteX3" fmla="*/ 1908445 w 2130685"/>
                <a:gd name="connsiteY3" fmla="*/ 2525888 h 4430888"/>
                <a:gd name="connsiteX4" fmla="*/ 0 w 2130685"/>
                <a:gd name="connsiteY4" fmla="*/ 0 h 4430888"/>
                <a:gd name="connsiteX0" fmla="*/ 0 w 2165964"/>
                <a:gd name="connsiteY0" fmla="*/ 0 h 4480277"/>
                <a:gd name="connsiteX1" fmla="*/ 2165964 w 2165964"/>
                <a:gd name="connsiteY1" fmla="*/ 2532944 h 4480277"/>
                <a:gd name="connsiteX2" fmla="*/ 497397 w 2165964"/>
                <a:gd name="connsiteY2" fmla="*/ 4480277 h 4480277"/>
                <a:gd name="connsiteX3" fmla="*/ 1943724 w 2165964"/>
                <a:gd name="connsiteY3" fmla="*/ 2575277 h 4480277"/>
                <a:gd name="connsiteX4" fmla="*/ 0 w 2165964"/>
                <a:gd name="connsiteY4" fmla="*/ 0 h 4480277"/>
                <a:gd name="connsiteX0" fmla="*/ 0 w 2165964"/>
                <a:gd name="connsiteY0" fmla="*/ 0 h 4703069"/>
                <a:gd name="connsiteX1" fmla="*/ 2165964 w 2165964"/>
                <a:gd name="connsiteY1" fmla="*/ 2532944 h 4703069"/>
                <a:gd name="connsiteX2" fmla="*/ 337683 w 2165964"/>
                <a:gd name="connsiteY2" fmla="*/ 4703069 h 4703069"/>
                <a:gd name="connsiteX3" fmla="*/ 1943724 w 2165964"/>
                <a:gd name="connsiteY3" fmla="*/ 2575277 h 4703069"/>
                <a:gd name="connsiteX4" fmla="*/ 0 w 2165964"/>
                <a:gd name="connsiteY4" fmla="*/ 0 h 4703069"/>
                <a:gd name="connsiteX0" fmla="*/ 0 w 2124365"/>
                <a:gd name="connsiteY0" fmla="*/ 0 h 4638036"/>
                <a:gd name="connsiteX1" fmla="*/ 2124365 w 2124365"/>
                <a:gd name="connsiteY1" fmla="*/ 2467911 h 4638036"/>
                <a:gd name="connsiteX2" fmla="*/ 296084 w 2124365"/>
                <a:gd name="connsiteY2" fmla="*/ 4638036 h 4638036"/>
                <a:gd name="connsiteX3" fmla="*/ 1902125 w 2124365"/>
                <a:gd name="connsiteY3" fmla="*/ 2510244 h 4638036"/>
                <a:gd name="connsiteX4" fmla="*/ 0 w 2124365"/>
                <a:gd name="connsiteY4" fmla="*/ 0 h 4638036"/>
                <a:gd name="connsiteX0" fmla="*/ 0 w 2113965"/>
                <a:gd name="connsiteY0" fmla="*/ 0 h 4643039"/>
                <a:gd name="connsiteX1" fmla="*/ 2113965 w 2113965"/>
                <a:gd name="connsiteY1" fmla="*/ 2472914 h 4643039"/>
                <a:gd name="connsiteX2" fmla="*/ 285684 w 2113965"/>
                <a:gd name="connsiteY2" fmla="*/ 4643039 h 4643039"/>
                <a:gd name="connsiteX3" fmla="*/ 1891725 w 2113965"/>
                <a:gd name="connsiteY3" fmla="*/ 2515247 h 4643039"/>
                <a:gd name="connsiteX4" fmla="*/ 0 w 2113965"/>
                <a:gd name="connsiteY4" fmla="*/ 0 h 4643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13965" h="4643039">
                  <a:moveTo>
                    <a:pt x="0" y="0"/>
                  </a:moveTo>
                  <a:lnTo>
                    <a:pt x="2113965" y="2472914"/>
                  </a:lnTo>
                  <a:lnTo>
                    <a:pt x="285684" y="4643039"/>
                  </a:lnTo>
                  <a:lnTo>
                    <a:pt x="1891725" y="2515247"/>
                  </a:lnTo>
                  <a:lnTo>
                    <a:pt x="0" y="0"/>
                  </a:lnTo>
                  <a:close/>
                </a:path>
              </a:pathLst>
            </a:cu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685748" fontAlgn="auto">
                <a:lnSpc>
                  <a:spcPct val="90000"/>
                </a:lnSpc>
                <a:spcBef>
                  <a:spcPts val="0"/>
                </a:spcBef>
                <a:spcAft>
                  <a:spcPts val="0"/>
                </a:spcAft>
              </a:pPr>
              <a:endParaRPr lang="en-US" sz="1400" dirty="0">
                <a:solidFill>
                  <a:srgbClr val="FFFFFF"/>
                </a:solidFill>
              </a:endParaRPr>
            </a:p>
          </p:txBody>
        </p:sp>
      </p:grpSp>
      <p:sp>
        <p:nvSpPr>
          <p:cNvPr id="2" name="Slide Number Placeholder 1"/>
          <p:cNvSpPr>
            <a:spLocks noGrp="1"/>
          </p:cNvSpPr>
          <p:nvPr>
            <p:ph type="sldNum" sz="quarter" idx="12"/>
          </p:nvPr>
        </p:nvSpPr>
        <p:spPr/>
        <p:txBody>
          <a:bodyPr/>
          <a:lstStyle/>
          <a:p>
            <a:fld id="{C51EAA63-D034-42AE-91FA-B13B9518C7BE}" type="slidenum">
              <a:rPr lang="en-US" smtClean="0">
                <a:solidFill>
                  <a:srgbClr val="58595B"/>
                </a:solidFill>
              </a:rPr>
              <a:pPr/>
              <a:t>13</a:t>
            </a:fld>
            <a:endParaRPr lang="en-US" dirty="0">
              <a:solidFill>
                <a:srgbClr val="58595B"/>
              </a:solidFill>
            </a:endParaRPr>
          </a:p>
        </p:txBody>
      </p:sp>
      <p:sp>
        <p:nvSpPr>
          <p:cNvPr id="5" name="Title 4"/>
          <p:cNvSpPr>
            <a:spLocks noGrp="1"/>
          </p:cNvSpPr>
          <p:nvPr>
            <p:ph type="title"/>
          </p:nvPr>
        </p:nvSpPr>
        <p:spPr>
          <a:xfrm>
            <a:off x="381004" y="152400"/>
            <a:ext cx="8346073" cy="666750"/>
          </a:xfrm>
        </p:spPr>
        <p:txBody>
          <a:bodyPr/>
          <a:lstStyle/>
          <a:p>
            <a:r>
              <a:rPr lang="es-HN" dirty="0" smtClean="0"/>
              <a:t>¿</a:t>
            </a:r>
            <a:r>
              <a:rPr lang="en-US" dirty="0" err="1" smtClean="0"/>
              <a:t>Por</a:t>
            </a:r>
            <a:r>
              <a:rPr lang="en-US" dirty="0" smtClean="0"/>
              <a:t> </a:t>
            </a:r>
            <a:r>
              <a:rPr lang="en-US" dirty="0" err="1" smtClean="0"/>
              <a:t>Qué</a:t>
            </a:r>
            <a:r>
              <a:rPr lang="en-US" dirty="0" smtClean="0"/>
              <a:t> </a:t>
            </a:r>
            <a:r>
              <a:rPr lang="en-US" dirty="0"/>
              <a:t>Oracle?</a:t>
            </a:r>
          </a:p>
        </p:txBody>
      </p:sp>
      <p:sp>
        <p:nvSpPr>
          <p:cNvPr id="14" name="Rectangle 13"/>
          <p:cNvSpPr/>
          <p:nvPr/>
        </p:nvSpPr>
        <p:spPr>
          <a:xfrm>
            <a:off x="228600" y="1657350"/>
            <a:ext cx="4572000" cy="2562236"/>
          </a:xfrm>
          <a:prstGeom prst="rect">
            <a:avLst/>
          </a:prstGeom>
        </p:spPr>
        <p:txBody>
          <a:bodyPr wrap="square" lIns="68574" tIns="34288" rIns="68574" bIns="34288">
            <a:spAutoFit/>
          </a:bodyPr>
          <a:lstStyle/>
          <a:p>
            <a:pPr>
              <a:buFont typeface="Arial" pitchFamily="34" charset="0"/>
              <a:buChar char="•"/>
            </a:pPr>
            <a:r>
              <a:rPr lang="es-AR" dirty="0" smtClean="0">
                <a:solidFill>
                  <a:schemeClr val="bg1"/>
                </a:solidFill>
              </a:rPr>
              <a:t>Interfaz de usuario para gestionar y manejar la inteligencia y </a:t>
            </a:r>
            <a:r>
              <a:rPr lang="es-AR" dirty="0" err="1" smtClean="0">
                <a:solidFill>
                  <a:schemeClr val="bg1"/>
                </a:solidFill>
              </a:rPr>
              <a:t>dialogos</a:t>
            </a:r>
            <a:r>
              <a:rPr lang="es-AR" dirty="0" smtClean="0">
                <a:solidFill>
                  <a:schemeClr val="bg1"/>
                </a:solidFill>
              </a:rPr>
              <a:t> del </a:t>
            </a:r>
            <a:r>
              <a:rPr lang="es-AR" dirty="0" err="1" smtClean="0">
                <a:solidFill>
                  <a:schemeClr val="bg1"/>
                </a:solidFill>
              </a:rPr>
              <a:t>Chatbot</a:t>
            </a:r>
            <a:r>
              <a:rPr lang="es-AR" dirty="0" smtClean="0">
                <a:solidFill>
                  <a:schemeClr val="bg1"/>
                </a:solidFill>
              </a:rPr>
              <a:t>.</a:t>
            </a:r>
          </a:p>
          <a:p>
            <a:pPr>
              <a:buFont typeface="Arial" pitchFamily="34" charset="0"/>
              <a:buChar char="•"/>
            </a:pPr>
            <a:r>
              <a:rPr lang="es-AR" dirty="0" smtClean="0">
                <a:solidFill>
                  <a:schemeClr val="bg1"/>
                </a:solidFill>
              </a:rPr>
              <a:t>Plataforma </a:t>
            </a:r>
            <a:r>
              <a:rPr lang="es-AR" dirty="0" err="1" smtClean="0">
                <a:solidFill>
                  <a:schemeClr val="bg1"/>
                </a:solidFill>
              </a:rPr>
              <a:t>multi</a:t>
            </a:r>
            <a:r>
              <a:rPr lang="es-AR" dirty="0" smtClean="0">
                <a:solidFill>
                  <a:schemeClr val="bg1"/>
                </a:solidFill>
              </a:rPr>
              <a:t>-canal que relaciona </a:t>
            </a:r>
            <a:r>
              <a:rPr lang="es-AR" dirty="0" err="1" smtClean="0">
                <a:solidFill>
                  <a:schemeClr val="bg1"/>
                </a:solidFill>
              </a:rPr>
              <a:t>Chatbots</a:t>
            </a:r>
            <a:r>
              <a:rPr lang="es-AR" dirty="0" smtClean="0">
                <a:solidFill>
                  <a:schemeClr val="bg1"/>
                </a:solidFill>
              </a:rPr>
              <a:t>, móviles y web.</a:t>
            </a:r>
          </a:p>
          <a:p>
            <a:pPr>
              <a:buFont typeface="Arial" pitchFamily="34" charset="0"/>
              <a:buChar char="•"/>
            </a:pPr>
            <a:r>
              <a:rPr lang="es-AR" dirty="0" smtClean="0">
                <a:solidFill>
                  <a:schemeClr val="bg1"/>
                </a:solidFill>
              </a:rPr>
              <a:t>Codificación visual.</a:t>
            </a:r>
          </a:p>
          <a:p>
            <a:pPr>
              <a:buFont typeface="Arial" pitchFamily="34" charset="0"/>
              <a:buChar char="•"/>
            </a:pPr>
            <a:r>
              <a:rPr lang="es-AR" dirty="0" smtClean="0">
                <a:solidFill>
                  <a:schemeClr val="bg1"/>
                </a:solidFill>
              </a:rPr>
              <a:t>Soporte a Lenguaje &amp; </a:t>
            </a:r>
            <a:r>
              <a:rPr lang="es-AR" dirty="0" err="1" smtClean="0">
                <a:solidFill>
                  <a:schemeClr val="bg1"/>
                </a:solidFill>
              </a:rPr>
              <a:t>Knowledge</a:t>
            </a:r>
            <a:r>
              <a:rPr lang="es-AR" dirty="0" smtClean="0">
                <a:solidFill>
                  <a:schemeClr val="bg1"/>
                </a:solidFill>
              </a:rPr>
              <a:t> Packs.</a:t>
            </a:r>
          </a:p>
          <a:p>
            <a:pPr>
              <a:buFont typeface="Arial" pitchFamily="34" charset="0"/>
              <a:buChar char="•"/>
            </a:pPr>
            <a:r>
              <a:rPr lang="es-AR" dirty="0" smtClean="0">
                <a:solidFill>
                  <a:schemeClr val="bg1"/>
                </a:solidFill>
              </a:rPr>
              <a:t>Seguro y escalable.</a:t>
            </a:r>
          </a:p>
          <a:p>
            <a:pPr>
              <a:buFont typeface="Arial" pitchFamily="34" charset="0"/>
              <a:buChar char="•"/>
            </a:pPr>
            <a:r>
              <a:rPr lang="es-AR" dirty="0" smtClean="0">
                <a:solidFill>
                  <a:schemeClr val="bg1"/>
                </a:solidFill>
              </a:rPr>
              <a:t>Modelo basado en suscripción.</a:t>
            </a:r>
          </a:p>
          <a:p>
            <a:pPr>
              <a:buFont typeface="Arial" pitchFamily="34" charset="0"/>
              <a:buChar char="•"/>
            </a:pPr>
            <a:r>
              <a:rPr lang="es-AR" dirty="0" smtClean="0">
                <a:solidFill>
                  <a:schemeClr val="bg1"/>
                </a:solidFill>
              </a:rPr>
              <a:t>Ágil Time </a:t>
            </a:r>
            <a:r>
              <a:rPr lang="es-AR" dirty="0" err="1" smtClean="0">
                <a:solidFill>
                  <a:schemeClr val="bg1"/>
                </a:solidFill>
              </a:rPr>
              <a:t>to</a:t>
            </a:r>
            <a:r>
              <a:rPr lang="es-AR" dirty="0" smtClean="0">
                <a:solidFill>
                  <a:schemeClr val="bg1"/>
                </a:solidFill>
              </a:rPr>
              <a:t> </a:t>
            </a:r>
            <a:r>
              <a:rPr lang="es-AR" dirty="0" err="1" smtClean="0">
                <a:solidFill>
                  <a:schemeClr val="bg1"/>
                </a:solidFill>
              </a:rPr>
              <a:t>Market</a:t>
            </a:r>
            <a:r>
              <a:rPr lang="es-AR" dirty="0" smtClean="0">
                <a:solidFill>
                  <a:schemeClr val="bg1"/>
                </a:solidFill>
              </a:rPr>
              <a:t>.</a:t>
            </a:r>
          </a:p>
        </p:txBody>
      </p:sp>
      <p:grpSp>
        <p:nvGrpSpPr>
          <p:cNvPr id="6" name="Group 26"/>
          <p:cNvGrpSpPr/>
          <p:nvPr/>
        </p:nvGrpSpPr>
        <p:grpSpPr>
          <a:xfrm>
            <a:off x="-215" y="0"/>
            <a:ext cx="9144430" cy="5143500"/>
            <a:chOff x="152113" y="152400"/>
            <a:chExt cx="12189398" cy="6858000"/>
          </a:xfrm>
        </p:grpSpPr>
        <p:grpSp>
          <p:nvGrpSpPr>
            <p:cNvPr id="7" name="Group 17"/>
            <p:cNvGrpSpPr/>
            <p:nvPr/>
          </p:nvGrpSpPr>
          <p:grpSpPr>
            <a:xfrm>
              <a:off x="152113" y="152400"/>
              <a:ext cx="12189398" cy="6858000"/>
              <a:chOff x="152400" y="152400"/>
              <a:chExt cx="12189398" cy="6858000"/>
            </a:xfrm>
          </p:grpSpPr>
          <p:grpSp>
            <p:nvGrpSpPr>
              <p:cNvPr id="8" name="Group 18"/>
              <p:cNvGrpSpPr/>
              <p:nvPr/>
            </p:nvGrpSpPr>
            <p:grpSpPr>
              <a:xfrm>
                <a:off x="152400" y="152400"/>
                <a:ext cx="12189398" cy="6858000"/>
                <a:chOff x="0" y="0"/>
                <a:chExt cx="12189398" cy="6858000"/>
              </a:xfrm>
              <a:solidFill>
                <a:srgbClr val="D8E1E6"/>
              </a:solidFill>
            </p:grpSpPr>
            <p:sp>
              <p:nvSpPr>
                <p:cNvPr id="22" name="Rectangle 21"/>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48" fontAlgn="auto">
                    <a:spcBef>
                      <a:spcPts val="0"/>
                    </a:spcBef>
                    <a:spcAft>
                      <a:spcPts val="0"/>
                    </a:spcAft>
                  </a:pPr>
                  <a:endParaRPr sz="1400" dirty="0">
                    <a:solidFill>
                      <a:srgbClr val="FFFFFF"/>
                    </a:solidFill>
                  </a:endParaRPr>
                </a:p>
              </p:txBody>
            </p:sp>
            <p:sp>
              <p:nvSpPr>
                <p:cNvPr id="23" name="Rectangle 22"/>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48" fontAlgn="auto">
                    <a:spcBef>
                      <a:spcPts val="0"/>
                    </a:spcBef>
                    <a:spcAft>
                      <a:spcPts val="0"/>
                    </a:spcAft>
                  </a:pPr>
                  <a:endParaRPr sz="1400" dirty="0">
                    <a:solidFill>
                      <a:srgbClr val="FFFFFF"/>
                    </a:solidFill>
                  </a:endParaRPr>
                </a:p>
              </p:txBody>
            </p:sp>
            <p:sp>
              <p:nvSpPr>
                <p:cNvPr id="24" name="Rectangle 23"/>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48" fontAlgn="auto">
                    <a:spcBef>
                      <a:spcPts val="0"/>
                    </a:spcBef>
                    <a:spcAft>
                      <a:spcPts val="0"/>
                    </a:spcAft>
                  </a:pPr>
                  <a:endParaRPr sz="1400" dirty="0">
                    <a:solidFill>
                      <a:srgbClr val="FFFFFF"/>
                    </a:solidFill>
                  </a:endParaRPr>
                </a:p>
              </p:txBody>
            </p:sp>
            <p:sp>
              <p:nvSpPr>
                <p:cNvPr id="25" name="Rectangle 24"/>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48" fontAlgn="auto">
                    <a:spcBef>
                      <a:spcPts val="0"/>
                    </a:spcBef>
                    <a:spcAft>
                      <a:spcPts val="0"/>
                    </a:spcAft>
                  </a:pPr>
                  <a:endParaRPr sz="1400" dirty="0">
                    <a:solidFill>
                      <a:srgbClr val="FFFFFF"/>
                    </a:solidFill>
                  </a:endParaRPr>
                </a:p>
              </p:txBody>
            </p:sp>
          </p:grpSp>
          <p:sp>
            <p:nvSpPr>
              <p:cNvPr id="20" name="TextBox 19"/>
              <p:cNvSpPr txBox="1"/>
              <p:nvPr/>
            </p:nvSpPr>
            <p:spPr>
              <a:xfrm>
                <a:off x="5420217" y="6708648"/>
                <a:ext cx="3200400" cy="182880"/>
              </a:xfrm>
              <a:prstGeom prst="rect">
                <a:avLst/>
              </a:prstGeom>
              <a:noFill/>
            </p:spPr>
            <p:txBody>
              <a:bodyPr vert="horz" wrap="none" lIns="0" tIns="0" rIns="0" bIns="0" rtlCol="0" anchor="ctr" anchorCtr="0">
                <a:noAutofit/>
              </a:bodyPr>
              <a:lstStyle/>
              <a:p>
                <a:pPr algn="r" defTabSz="685748" fontAlgn="auto">
                  <a:spcBef>
                    <a:spcPts val="0"/>
                  </a:spcBef>
                  <a:spcAft>
                    <a:spcPts val="0"/>
                  </a:spcAft>
                </a:pPr>
                <a:r>
                  <a:rPr sz="600" dirty="0">
                    <a:solidFill>
                      <a:srgbClr val="58595B"/>
                    </a:solidFill>
                    <a:latin typeface="Calibri"/>
                    <a:ea typeface="+mn-ea"/>
                  </a:rPr>
                  <a:t>Copyright © </a:t>
                </a:r>
                <a:r>
                  <a:rPr lang="en-US" sz="600" dirty="0" smtClean="0">
                    <a:solidFill>
                      <a:srgbClr val="58595B"/>
                    </a:solidFill>
                    <a:latin typeface="Calibri"/>
                    <a:ea typeface="+mn-ea"/>
                  </a:rPr>
                  <a:t>2017,</a:t>
                </a:r>
                <a:r>
                  <a:rPr sz="600" dirty="0" smtClean="0">
                    <a:solidFill>
                      <a:srgbClr val="58595B"/>
                    </a:solidFill>
                    <a:latin typeface="Calibri"/>
                    <a:ea typeface="+mn-ea"/>
                  </a:rPr>
                  <a:t> </a:t>
                </a:r>
                <a:r>
                  <a:rPr sz="600" dirty="0">
                    <a:solidFill>
                      <a:srgbClr val="58595B"/>
                    </a:solidFill>
                    <a:latin typeface="Calibri"/>
                    <a:ea typeface="+mn-ea"/>
                  </a:rPr>
                  <a:t>Oracle and/or its affiliates. All rights reserved.  </a:t>
                </a:r>
              </a:p>
            </p:txBody>
          </p:sp>
          <p:pic>
            <p:nvPicPr>
              <p:cNvPr id="21" name="Picture 20" descr="Oracle logo in white on red staging background"/>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82752" y="6416040"/>
                <a:ext cx="1625138" cy="594360"/>
              </a:xfrm>
              <a:prstGeom prst="rect">
                <a:avLst/>
              </a:prstGeom>
            </p:spPr>
          </p:pic>
        </p:grpSp>
        <p:sp>
          <p:nvSpPr>
            <p:cNvPr id="26" name="Slide Number Placeholder 1"/>
            <p:cNvSpPr txBox="1">
              <a:spLocks/>
            </p:cNvSpPr>
            <p:nvPr/>
          </p:nvSpPr>
          <p:spPr>
            <a:xfrm>
              <a:off x="11428411" y="6708648"/>
              <a:ext cx="381661" cy="182880"/>
            </a:xfrm>
            <a:prstGeom prst="rect">
              <a:avLst/>
            </a:prstGeom>
          </p:spPr>
          <p:txBody>
            <a:bodyPr vert="horz" wrap="none" lIns="0" tIns="0" rIns="0" bIns="0" rtlCol="0" anchor="ctr" anchorCtr="0">
              <a:noAutofit/>
            </a:bodyPr>
            <a:lstStyle>
              <a:defPPr>
                <a:defRPr lang="en-US"/>
              </a:defPPr>
              <a:lvl1pPr marL="0" algn="r" defTabSz="914400" rtl="0" eaLnBrk="1" latinLnBrk="0" hangingPunct="1">
                <a:defRPr sz="8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pPr>
              <a:fld id="{C51EAA63-D034-42AE-91FA-B13B9518C7BE}" type="slidenum">
                <a:rPr lang="en-US" smtClean="0">
                  <a:solidFill>
                    <a:srgbClr val="58595B"/>
                  </a:solidFill>
                </a:rPr>
                <a:pPr fontAlgn="auto">
                  <a:spcBef>
                    <a:spcPts val="0"/>
                  </a:spcBef>
                  <a:spcAft>
                    <a:spcPts val="0"/>
                  </a:spcAft>
                </a:pPr>
                <a:t>13</a:t>
              </a:fld>
              <a:endParaRPr lang="en-US" dirty="0">
                <a:solidFill>
                  <a:srgbClr val="58595B"/>
                </a:solidFill>
              </a:endParaRPr>
            </a:p>
          </p:txBody>
        </p:sp>
      </p:grpSp>
      <p:pic>
        <p:nvPicPr>
          <p:cNvPr id="33" name="Picture 32"/>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934204" y="1581150"/>
            <a:ext cx="1090629" cy="685800"/>
          </a:xfrm>
          <a:prstGeom prst="rect">
            <a:avLst/>
          </a:prstGeom>
        </p:spPr>
      </p:pic>
      <p:pic>
        <p:nvPicPr>
          <p:cNvPr id="34" name="Picture 33"/>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693798" y="3714754"/>
            <a:ext cx="1863677" cy="1031735"/>
          </a:xfrm>
          <a:prstGeom prst="rect">
            <a:avLst/>
          </a:prstGeom>
        </p:spPr>
      </p:pic>
      <p:pic>
        <p:nvPicPr>
          <p:cNvPr id="35" name="Picture 3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084197" y="2800354"/>
            <a:ext cx="2081204" cy="447085"/>
          </a:xfrm>
          <a:prstGeom prst="rect">
            <a:avLst/>
          </a:prstGeom>
        </p:spPr>
      </p:pic>
      <p:pic>
        <p:nvPicPr>
          <p:cNvPr id="36" name="Picture 35"/>
          <p:cNvPicPr>
            <a:picLocks noChangeAspect="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941197" y="1123954"/>
            <a:ext cx="1524000" cy="568757"/>
          </a:xfrm>
          <a:prstGeom prst="rect">
            <a:avLst/>
          </a:prstGeom>
        </p:spPr>
      </p:pic>
      <p:pic>
        <p:nvPicPr>
          <p:cNvPr id="37" name="Picture 2" descr="Resultado de imagen para SEC"/>
          <p:cNvPicPr>
            <a:picLocks noChangeAspect="1" noChangeArrowheads="1"/>
          </p:cNvPicPr>
          <p:nvPr/>
        </p:nvPicPr>
        <p:blipFill>
          <a:blip r:embed="rId8" cstate="print"/>
          <a:srcRect/>
          <a:stretch>
            <a:fillRect/>
          </a:stretch>
        </p:blipFill>
        <p:spPr bwMode="auto">
          <a:xfrm>
            <a:off x="5029200" y="3780279"/>
            <a:ext cx="1371600" cy="730187"/>
          </a:xfrm>
          <a:prstGeom prst="rect">
            <a:avLst/>
          </a:prstGeom>
          <a:noFill/>
        </p:spPr>
      </p:pic>
      <p:sp>
        <p:nvSpPr>
          <p:cNvPr id="39" name="Rectangle 38"/>
          <p:cNvSpPr/>
          <p:nvPr/>
        </p:nvSpPr>
        <p:spPr>
          <a:xfrm>
            <a:off x="7836801" y="1428753"/>
            <a:ext cx="1307203" cy="669406"/>
          </a:xfrm>
          <a:prstGeom prst="rect">
            <a:avLst/>
          </a:prstGeom>
        </p:spPr>
        <p:txBody>
          <a:bodyPr wrap="square" lIns="68571" tIns="34286" rIns="68571" bIns="34286">
            <a:spAutoFit/>
          </a:bodyPr>
          <a:lstStyle/>
          <a:p>
            <a:pPr defTabSz="685513" fontAlgn="auto">
              <a:spcBef>
                <a:spcPts val="0"/>
              </a:spcBef>
              <a:spcAft>
                <a:spcPts val="0"/>
              </a:spcAft>
            </a:pPr>
            <a:r>
              <a:rPr lang="es-AR" sz="2000" b="1" dirty="0" smtClean="0">
                <a:solidFill>
                  <a:srgbClr val="5F5F5F"/>
                </a:solidFill>
                <a:latin typeface="Calibri"/>
                <a:ea typeface="+mn-ea"/>
                <a:cs typeface="Calibri"/>
              </a:rPr>
              <a:t>&gt;18M </a:t>
            </a:r>
            <a:r>
              <a:rPr lang="es-AR" sz="1400" dirty="0" smtClean="0">
                <a:solidFill>
                  <a:srgbClr val="5F5F5F"/>
                </a:solidFill>
                <a:latin typeface="Calibri"/>
                <a:ea typeface="+mn-ea"/>
                <a:cs typeface="Calibri"/>
              </a:rPr>
              <a:t>clientes</a:t>
            </a:r>
            <a:r>
              <a:rPr lang="es-AR" b="1" dirty="0" smtClean="0">
                <a:solidFill>
                  <a:srgbClr val="5F5F5F"/>
                </a:solidFill>
                <a:latin typeface="Calibri"/>
                <a:ea typeface="+mn-ea"/>
                <a:cs typeface="Calibri"/>
              </a:rPr>
              <a:t> </a:t>
            </a:r>
            <a:endParaRPr lang="en-US" dirty="0">
              <a:solidFill>
                <a:srgbClr val="5F5F5F"/>
              </a:solidFill>
              <a:latin typeface="Calibri"/>
              <a:ea typeface="+mn-ea"/>
              <a:cs typeface="Calibri"/>
            </a:endParaRPr>
          </a:p>
        </p:txBody>
      </p:sp>
      <p:sp>
        <p:nvSpPr>
          <p:cNvPr id="43" name="Rectangle 42"/>
          <p:cNvSpPr/>
          <p:nvPr/>
        </p:nvSpPr>
        <p:spPr>
          <a:xfrm>
            <a:off x="7836801" y="4313679"/>
            <a:ext cx="1307203" cy="315463"/>
          </a:xfrm>
          <a:prstGeom prst="rect">
            <a:avLst/>
          </a:prstGeom>
        </p:spPr>
        <p:txBody>
          <a:bodyPr wrap="square" lIns="68571" tIns="34286" rIns="68571" bIns="34286">
            <a:spAutoFit/>
          </a:bodyPr>
          <a:lstStyle/>
          <a:p>
            <a:pPr defTabSz="685513" fontAlgn="auto">
              <a:spcBef>
                <a:spcPts val="0"/>
              </a:spcBef>
              <a:spcAft>
                <a:spcPts val="0"/>
              </a:spcAft>
            </a:pPr>
            <a:r>
              <a:rPr lang="es-AR" sz="1600" b="1" dirty="0" smtClean="0">
                <a:solidFill>
                  <a:srgbClr val="5F5F5F"/>
                </a:solidFill>
                <a:latin typeface="Calibri"/>
                <a:ea typeface="+mn-ea"/>
                <a:cs typeface="Calibri"/>
              </a:rPr>
              <a:t>&gt;9M </a:t>
            </a:r>
            <a:r>
              <a:rPr lang="es-AR" sz="1100" dirty="0" smtClean="0">
                <a:solidFill>
                  <a:srgbClr val="5F5F5F"/>
                </a:solidFill>
                <a:latin typeface="Calibri"/>
                <a:ea typeface="+mn-ea"/>
                <a:cs typeface="Calibri"/>
              </a:rPr>
              <a:t>clientes</a:t>
            </a:r>
            <a:r>
              <a:rPr lang="es-AR" sz="1400" b="1" dirty="0" smtClean="0">
                <a:solidFill>
                  <a:srgbClr val="5F5F5F"/>
                </a:solidFill>
                <a:latin typeface="Calibri"/>
                <a:ea typeface="+mn-ea"/>
                <a:cs typeface="Calibri"/>
              </a:rPr>
              <a:t> </a:t>
            </a:r>
            <a:endParaRPr lang="en-US" sz="1400" dirty="0">
              <a:solidFill>
                <a:srgbClr val="5F5F5F"/>
              </a:solidFill>
              <a:latin typeface="Calibri"/>
              <a:ea typeface="+mn-ea"/>
              <a:cs typeface="Calibri"/>
            </a:endParaRPr>
          </a:p>
        </p:txBody>
      </p:sp>
      <p:sp>
        <p:nvSpPr>
          <p:cNvPr id="45" name="Rectangle 44"/>
          <p:cNvSpPr/>
          <p:nvPr/>
        </p:nvSpPr>
        <p:spPr>
          <a:xfrm>
            <a:off x="5181601" y="4389879"/>
            <a:ext cx="1042416" cy="315463"/>
          </a:xfrm>
          <a:prstGeom prst="rect">
            <a:avLst/>
          </a:prstGeom>
        </p:spPr>
        <p:txBody>
          <a:bodyPr wrap="square" lIns="68571" tIns="34286" rIns="68571" bIns="34286">
            <a:spAutoFit/>
          </a:bodyPr>
          <a:lstStyle/>
          <a:p>
            <a:pPr defTabSz="685513" fontAlgn="auto">
              <a:spcBef>
                <a:spcPts val="0"/>
              </a:spcBef>
              <a:spcAft>
                <a:spcPts val="0"/>
              </a:spcAft>
            </a:pPr>
            <a:r>
              <a:rPr lang="es-AR" sz="1600" b="1" dirty="0" smtClean="0">
                <a:solidFill>
                  <a:srgbClr val="5F5F5F"/>
                </a:solidFill>
                <a:latin typeface="Calibri"/>
                <a:ea typeface="+mn-ea"/>
                <a:cs typeface="Calibri"/>
              </a:rPr>
              <a:t>&gt;5M </a:t>
            </a:r>
            <a:r>
              <a:rPr lang="es-AR" sz="1100" dirty="0" smtClean="0">
                <a:solidFill>
                  <a:srgbClr val="5F5F5F"/>
                </a:solidFill>
                <a:latin typeface="Calibri"/>
                <a:ea typeface="+mn-ea"/>
                <a:cs typeface="Calibri"/>
              </a:rPr>
              <a:t>clientes</a:t>
            </a:r>
            <a:r>
              <a:rPr lang="es-AR" sz="1400" b="1" dirty="0" smtClean="0">
                <a:solidFill>
                  <a:srgbClr val="5F5F5F"/>
                </a:solidFill>
                <a:latin typeface="Calibri"/>
                <a:ea typeface="+mn-ea"/>
                <a:cs typeface="Calibri"/>
              </a:rPr>
              <a:t> </a:t>
            </a:r>
            <a:endParaRPr lang="en-US" sz="1400" dirty="0">
              <a:solidFill>
                <a:srgbClr val="5F5F5F"/>
              </a:solidFill>
              <a:latin typeface="Calibri"/>
              <a:ea typeface="+mn-ea"/>
              <a:cs typeface="Calibri"/>
            </a:endParaRPr>
          </a:p>
        </p:txBody>
      </p:sp>
      <p:sp>
        <p:nvSpPr>
          <p:cNvPr id="46" name="Rectangle 45"/>
          <p:cNvSpPr/>
          <p:nvPr/>
        </p:nvSpPr>
        <p:spPr>
          <a:xfrm>
            <a:off x="7227201" y="3257552"/>
            <a:ext cx="1307203" cy="346241"/>
          </a:xfrm>
          <a:prstGeom prst="rect">
            <a:avLst/>
          </a:prstGeom>
        </p:spPr>
        <p:txBody>
          <a:bodyPr wrap="square" lIns="68571" tIns="34286" rIns="68571" bIns="34286">
            <a:spAutoFit/>
          </a:bodyPr>
          <a:lstStyle/>
          <a:p>
            <a:pPr defTabSz="685513" fontAlgn="auto">
              <a:spcBef>
                <a:spcPts val="0"/>
              </a:spcBef>
              <a:spcAft>
                <a:spcPts val="0"/>
              </a:spcAft>
            </a:pPr>
            <a:r>
              <a:rPr lang="es-AR" b="1" dirty="0" smtClean="0">
                <a:solidFill>
                  <a:srgbClr val="5F5F5F"/>
                </a:solidFill>
                <a:latin typeface="Calibri"/>
                <a:ea typeface="+mn-ea"/>
                <a:cs typeface="Calibri"/>
              </a:rPr>
              <a:t>&gt;3M </a:t>
            </a:r>
            <a:r>
              <a:rPr lang="es-AR" sz="1200" dirty="0" smtClean="0">
                <a:solidFill>
                  <a:srgbClr val="5F5F5F"/>
                </a:solidFill>
                <a:latin typeface="Calibri"/>
                <a:ea typeface="+mn-ea"/>
                <a:cs typeface="Calibri"/>
              </a:rPr>
              <a:t>clientes</a:t>
            </a:r>
            <a:r>
              <a:rPr lang="es-AR" sz="1600" b="1" dirty="0" smtClean="0">
                <a:solidFill>
                  <a:srgbClr val="5F5F5F"/>
                </a:solidFill>
                <a:latin typeface="Calibri"/>
                <a:ea typeface="+mn-ea"/>
                <a:cs typeface="Calibri"/>
              </a:rPr>
              <a:t> </a:t>
            </a:r>
            <a:endParaRPr lang="en-US" sz="1600" dirty="0">
              <a:solidFill>
                <a:srgbClr val="5F5F5F"/>
              </a:solidFill>
              <a:latin typeface="Calibri"/>
              <a:ea typeface="+mn-ea"/>
              <a:cs typeface="Calibri"/>
            </a:endParaRPr>
          </a:p>
        </p:txBody>
      </p:sp>
      <p:sp>
        <p:nvSpPr>
          <p:cNvPr id="51" name="Rectangle 50"/>
          <p:cNvSpPr/>
          <p:nvPr/>
        </p:nvSpPr>
        <p:spPr>
          <a:xfrm>
            <a:off x="5703201" y="1581152"/>
            <a:ext cx="1307203" cy="346241"/>
          </a:xfrm>
          <a:prstGeom prst="rect">
            <a:avLst/>
          </a:prstGeom>
        </p:spPr>
        <p:txBody>
          <a:bodyPr wrap="square" lIns="68571" tIns="34286" rIns="68571" bIns="34286">
            <a:spAutoFit/>
          </a:bodyPr>
          <a:lstStyle/>
          <a:p>
            <a:pPr defTabSz="685513" fontAlgn="auto">
              <a:spcBef>
                <a:spcPts val="0"/>
              </a:spcBef>
              <a:spcAft>
                <a:spcPts val="0"/>
              </a:spcAft>
            </a:pPr>
            <a:r>
              <a:rPr lang="es-AR" b="1" dirty="0" smtClean="0">
                <a:solidFill>
                  <a:srgbClr val="5F5F5F"/>
                </a:solidFill>
                <a:latin typeface="Calibri"/>
                <a:ea typeface="+mn-ea"/>
                <a:cs typeface="Calibri"/>
              </a:rPr>
              <a:t>&gt;1.5M </a:t>
            </a:r>
            <a:r>
              <a:rPr lang="es-AR" sz="1200" dirty="0" smtClean="0">
                <a:solidFill>
                  <a:srgbClr val="5F5F5F"/>
                </a:solidFill>
                <a:latin typeface="Calibri"/>
                <a:ea typeface="+mn-ea"/>
                <a:cs typeface="Calibri"/>
              </a:rPr>
              <a:t>clientes</a:t>
            </a:r>
            <a:r>
              <a:rPr lang="es-AR" sz="1600" b="1" dirty="0" smtClean="0">
                <a:solidFill>
                  <a:srgbClr val="5F5F5F"/>
                </a:solidFill>
                <a:latin typeface="Calibri"/>
                <a:ea typeface="+mn-ea"/>
                <a:cs typeface="Calibri"/>
              </a:rPr>
              <a:t> </a:t>
            </a:r>
            <a:endParaRPr lang="en-US" sz="1600" dirty="0">
              <a:solidFill>
                <a:srgbClr val="5F5F5F"/>
              </a:solidFill>
              <a:latin typeface="Calibri"/>
              <a:ea typeface="+mn-ea"/>
              <a:cs typeface="Calibri"/>
            </a:endParaRPr>
          </a:p>
        </p:txBody>
      </p:sp>
      <p:pic>
        <p:nvPicPr>
          <p:cNvPr id="52" name="Picture 2" descr="Logo Telecentro"/>
          <p:cNvPicPr>
            <a:picLocks noChangeAspect="1" noChangeArrowheads="1"/>
          </p:cNvPicPr>
          <p:nvPr/>
        </p:nvPicPr>
        <p:blipFill>
          <a:blip r:embed="rId9" cstate="print"/>
          <a:srcRect r="79958"/>
          <a:stretch>
            <a:fillRect/>
          </a:stretch>
        </p:blipFill>
        <p:spPr bwMode="auto">
          <a:xfrm>
            <a:off x="1752601" y="4673603"/>
            <a:ext cx="457200" cy="469901"/>
          </a:xfrm>
          <a:prstGeom prst="rect">
            <a:avLst/>
          </a:prstGeom>
          <a:noFill/>
        </p:spPr>
      </p:pic>
      <p:sp>
        <p:nvSpPr>
          <p:cNvPr id="55" name="Rectangle 54"/>
          <p:cNvSpPr/>
          <p:nvPr/>
        </p:nvSpPr>
        <p:spPr>
          <a:xfrm>
            <a:off x="5867400" y="514351"/>
            <a:ext cx="2971800" cy="369316"/>
          </a:xfrm>
          <a:prstGeom prst="rect">
            <a:avLst/>
          </a:prstGeom>
        </p:spPr>
        <p:txBody>
          <a:bodyPr wrap="square" lIns="91424" tIns="45712" rIns="91424" bIns="45712">
            <a:spAutoFit/>
          </a:bodyPr>
          <a:lstStyle/>
          <a:p>
            <a:pPr algn="r"/>
            <a:r>
              <a:rPr lang="es-AR" b="1" dirty="0" smtClean="0"/>
              <a:t>Probada experiencia</a:t>
            </a:r>
            <a:endParaRPr lang="es-AR" b="1" dirty="0"/>
          </a:p>
        </p:txBody>
      </p:sp>
    </p:spTree>
    <p:extLst>
      <p:ext uri="{BB962C8B-B14F-4D97-AF65-F5344CB8AC3E}">
        <p14:creationId xmlns:p14="http://schemas.microsoft.com/office/powerpoint/2010/main" val="9089355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C51EAA63-D034-42AE-91FA-B13B9518C7BE}" type="slidenum">
              <a:rPr lang="en-US" smtClean="0">
                <a:solidFill>
                  <a:srgbClr val="58595B"/>
                </a:solidFill>
              </a:rPr>
              <a:pPr/>
              <a:t>14</a:t>
            </a:fld>
            <a:endParaRPr lang="en-US" dirty="0">
              <a:solidFill>
                <a:srgbClr val="58595B"/>
              </a:solidFill>
            </a:endParaRPr>
          </a:p>
        </p:txBody>
      </p:sp>
      <p:sp>
        <p:nvSpPr>
          <p:cNvPr id="5" name="Title 3"/>
          <p:cNvSpPr txBox="1">
            <a:spLocks/>
          </p:cNvSpPr>
          <p:nvPr/>
        </p:nvSpPr>
        <p:spPr>
          <a:xfrm>
            <a:off x="533400" y="438153"/>
            <a:ext cx="7886700" cy="621503"/>
          </a:xfrm>
          <a:prstGeom prst="rect">
            <a:avLst/>
          </a:prstGeom>
        </p:spPr>
        <p:txBody>
          <a:bodyPr vert="horz" lIns="0" tIns="0" rIns="0" bIns="0" rtlCol="0" anchor="b">
            <a:noAutofit/>
          </a:bodyPr>
          <a:lstStyle/>
          <a:p>
            <a:pPr defTabSz="685748" fontAlgn="auto">
              <a:lnSpc>
                <a:spcPct val="80000"/>
              </a:lnSpc>
              <a:spcAft>
                <a:spcPts val="0"/>
              </a:spcAft>
            </a:pPr>
            <a:r>
              <a:rPr lang="es-AR" sz="2700" dirty="0" smtClean="0">
                <a:latin typeface="+mj-lt"/>
                <a:ea typeface="+mj-ea"/>
                <a:cs typeface="+mj-cs"/>
              </a:rPr>
              <a:t>Estimación Comercial</a:t>
            </a:r>
            <a:endParaRPr lang="es-AR" sz="2700" dirty="0">
              <a:latin typeface="+mj-lt"/>
              <a:ea typeface="+mj-ea"/>
              <a:cs typeface="+mj-cs"/>
            </a:endParaRPr>
          </a:p>
        </p:txBody>
      </p:sp>
      <p:sp>
        <p:nvSpPr>
          <p:cNvPr id="27" name="object 3"/>
          <p:cNvSpPr txBox="1"/>
          <p:nvPr/>
        </p:nvSpPr>
        <p:spPr>
          <a:xfrm>
            <a:off x="304800" y="1276352"/>
            <a:ext cx="8610600" cy="3877985"/>
          </a:xfrm>
          <a:prstGeom prst="rect">
            <a:avLst/>
          </a:prstGeom>
        </p:spPr>
        <p:txBody>
          <a:bodyPr vert="horz" wrap="square" lIns="0" tIns="0" rIns="0" bIns="0" rtlCol="0">
            <a:spAutoFit/>
          </a:bodyPr>
          <a:lstStyle/>
          <a:p>
            <a:pPr marL="241260" marR="716160" indent="-228564">
              <a:lnSpc>
                <a:spcPct val="150000"/>
              </a:lnSpc>
              <a:buClr>
                <a:srgbClr val="9F9F9F"/>
              </a:buClr>
              <a:buFont typeface="Arial"/>
              <a:buChar char="•"/>
              <a:tabLst>
                <a:tab pos="241260" algn="l"/>
              </a:tabLst>
            </a:pPr>
            <a:r>
              <a:rPr lang="es-AR" sz="2000" dirty="0" smtClean="0">
                <a:solidFill>
                  <a:srgbClr val="5F5F5F"/>
                </a:solidFill>
                <a:latin typeface="Calibri"/>
                <a:cs typeface="Calibri"/>
              </a:rPr>
              <a:t>Solución de </a:t>
            </a:r>
            <a:r>
              <a:rPr lang="es-AR" sz="2000" dirty="0" err="1" smtClean="0">
                <a:solidFill>
                  <a:srgbClr val="5F5F5F"/>
                </a:solidFill>
                <a:latin typeface="Calibri"/>
                <a:cs typeface="Calibri"/>
              </a:rPr>
              <a:t>Chatbot</a:t>
            </a:r>
            <a:r>
              <a:rPr lang="es-AR" sz="2000" dirty="0" smtClean="0">
                <a:solidFill>
                  <a:srgbClr val="5F5F5F"/>
                </a:solidFill>
                <a:latin typeface="Calibri"/>
                <a:cs typeface="Calibri"/>
              </a:rPr>
              <a:t> y Base de conocimiento</a:t>
            </a:r>
            <a:r>
              <a:rPr lang="es-AR" sz="2000" spc="-10" dirty="0" smtClean="0">
                <a:solidFill>
                  <a:srgbClr val="5F5F5F"/>
                </a:solidFill>
                <a:latin typeface="Calibri"/>
                <a:cs typeface="Calibri"/>
              </a:rPr>
              <a:t>:</a:t>
            </a:r>
            <a:endParaRPr lang="es-AR" sz="2000" dirty="0" smtClean="0">
              <a:latin typeface="Calibri"/>
              <a:cs typeface="Calibri"/>
            </a:endParaRPr>
          </a:p>
          <a:p>
            <a:pPr marL="515535" lvl="1" indent="-228564">
              <a:lnSpc>
                <a:spcPct val="150000"/>
              </a:lnSpc>
              <a:buClr>
                <a:srgbClr val="9F9F9F"/>
              </a:buClr>
              <a:buFont typeface="Arial"/>
              <a:buChar char="–"/>
              <a:tabLst>
                <a:tab pos="515535" algn="l"/>
              </a:tabLst>
            </a:pPr>
            <a:r>
              <a:rPr lang="es-AR" spc="-5" dirty="0" smtClean="0">
                <a:solidFill>
                  <a:srgbClr val="5F5F5F"/>
                </a:solidFill>
                <a:latin typeface="Calibri"/>
                <a:cs typeface="Calibri"/>
              </a:rPr>
              <a:t>Servicio de suscripción de software (24</a:t>
            </a:r>
            <a:r>
              <a:rPr lang="es-AR" dirty="0" smtClean="0">
                <a:solidFill>
                  <a:srgbClr val="5F5F5F"/>
                </a:solidFill>
                <a:latin typeface="Calibri"/>
                <a:cs typeface="Calibri"/>
              </a:rPr>
              <a:t> meses)</a:t>
            </a:r>
            <a:endParaRPr lang="es-AR" spc="-10" dirty="0" smtClean="0">
              <a:solidFill>
                <a:srgbClr val="5F5F5F"/>
              </a:solidFill>
              <a:latin typeface="Calibri"/>
              <a:cs typeface="Calibri"/>
            </a:endParaRPr>
          </a:p>
          <a:p>
            <a:pPr marL="515535" lvl="1" indent="-228564">
              <a:lnSpc>
                <a:spcPct val="150000"/>
              </a:lnSpc>
              <a:buClr>
                <a:srgbClr val="9F9F9F"/>
              </a:buClr>
              <a:buFont typeface="Arial"/>
              <a:buChar char="–"/>
              <a:tabLst>
                <a:tab pos="515535" algn="l"/>
              </a:tabLst>
            </a:pPr>
            <a:r>
              <a:rPr lang="es-AR" spc="-10" dirty="0" smtClean="0">
                <a:solidFill>
                  <a:srgbClr val="5F5F5F"/>
                </a:solidFill>
                <a:latin typeface="Calibri"/>
                <a:cs typeface="Calibri"/>
              </a:rPr>
              <a:t>Servicios profesionales de acuerdo al alcance descripto.</a:t>
            </a:r>
            <a:endParaRPr lang="es-AR" dirty="0" smtClean="0">
              <a:latin typeface="Calibri"/>
              <a:cs typeface="Calibri"/>
            </a:endParaRPr>
          </a:p>
          <a:p>
            <a:pPr marL="286337">
              <a:lnSpc>
                <a:spcPct val="150000"/>
              </a:lnSpc>
            </a:pPr>
            <a:endParaRPr lang="es-AR" sz="2000" b="1" spc="-30" dirty="0" smtClean="0">
              <a:latin typeface="Calibri"/>
              <a:cs typeface="Calibri"/>
            </a:endParaRPr>
          </a:p>
          <a:p>
            <a:pPr marL="286337">
              <a:lnSpc>
                <a:spcPct val="150000"/>
              </a:lnSpc>
            </a:pPr>
            <a:r>
              <a:rPr lang="es-AR" sz="2000" b="1" spc="-30" dirty="0" smtClean="0">
                <a:latin typeface="Calibri"/>
                <a:cs typeface="Calibri"/>
              </a:rPr>
              <a:t>Valor </a:t>
            </a:r>
            <a:r>
              <a:rPr lang="es-AR" sz="2000" b="1" spc="-10" dirty="0" smtClean="0">
                <a:latin typeface="Calibri"/>
                <a:cs typeface="Calibri"/>
              </a:rPr>
              <a:t>total </a:t>
            </a:r>
            <a:r>
              <a:rPr lang="es-AR" sz="2000" b="1" spc="-5" dirty="0" smtClean="0">
                <a:latin typeface="Calibri"/>
                <a:cs typeface="Calibri"/>
              </a:rPr>
              <a:t>contrato 24 meses: </a:t>
            </a:r>
            <a:r>
              <a:rPr lang="es-AR" sz="2000" b="1" dirty="0" err="1" smtClean="0">
                <a:latin typeface="Calibri"/>
                <a:cs typeface="Calibri"/>
              </a:rPr>
              <a:t>u$s</a:t>
            </a:r>
            <a:r>
              <a:rPr lang="es-AR" sz="2000" b="1" dirty="0" smtClean="0">
                <a:latin typeface="Calibri"/>
                <a:cs typeface="Calibri"/>
              </a:rPr>
              <a:t> 375.000.-</a:t>
            </a:r>
            <a:endParaRPr lang="es-AR" sz="2000" dirty="0" smtClean="0">
              <a:latin typeface="Calibri"/>
              <a:cs typeface="Calibri"/>
            </a:endParaRPr>
          </a:p>
          <a:p>
            <a:pPr marL="286337">
              <a:lnSpc>
                <a:spcPct val="150000"/>
              </a:lnSpc>
            </a:pPr>
            <a:endParaRPr lang="es-AR" sz="2000" spc="-15" dirty="0" smtClean="0">
              <a:solidFill>
                <a:srgbClr val="5F5F5F"/>
              </a:solidFill>
              <a:latin typeface="Calibri"/>
              <a:cs typeface="Calibri"/>
            </a:endParaRPr>
          </a:p>
          <a:p>
            <a:pPr marL="241260" indent="-228564" algn="r">
              <a:lnSpc>
                <a:spcPct val="150000"/>
              </a:lnSpc>
              <a:spcBef>
                <a:spcPts val="260"/>
              </a:spcBef>
              <a:buClr>
                <a:srgbClr val="9F9F9F"/>
              </a:buClr>
              <a:tabLst>
                <a:tab pos="241260" algn="l"/>
              </a:tabLst>
            </a:pPr>
            <a:r>
              <a:rPr lang="es-AR" sz="1400" i="1" spc="-15" dirty="0" smtClean="0">
                <a:solidFill>
                  <a:srgbClr val="5F5F5F"/>
                </a:solidFill>
                <a:latin typeface="Calibri"/>
                <a:cs typeface="Calibri"/>
              </a:rPr>
              <a:t>Estos </a:t>
            </a:r>
            <a:r>
              <a:rPr lang="es-AR" sz="1400" i="1" spc="-10" dirty="0" smtClean="0">
                <a:solidFill>
                  <a:srgbClr val="5F5F5F"/>
                </a:solidFill>
                <a:latin typeface="Calibri"/>
                <a:cs typeface="Calibri"/>
              </a:rPr>
              <a:t>valores </a:t>
            </a:r>
            <a:r>
              <a:rPr lang="es-AR" sz="1400" i="1" spc="-15" dirty="0" smtClean="0">
                <a:solidFill>
                  <a:srgbClr val="5F5F5F"/>
                </a:solidFill>
                <a:latin typeface="Calibri"/>
                <a:cs typeface="Calibri"/>
              </a:rPr>
              <a:t>están </a:t>
            </a:r>
            <a:r>
              <a:rPr lang="es-AR" sz="1400" i="1" spc="-10" dirty="0" smtClean="0">
                <a:solidFill>
                  <a:srgbClr val="5F5F5F"/>
                </a:solidFill>
                <a:latin typeface="Calibri"/>
                <a:cs typeface="Calibri"/>
              </a:rPr>
              <a:t>sujetos </a:t>
            </a:r>
            <a:r>
              <a:rPr lang="es-AR" sz="1400" i="1" dirty="0" smtClean="0">
                <a:solidFill>
                  <a:srgbClr val="5F5F5F"/>
                </a:solidFill>
                <a:latin typeface="Calibri"/>
                <a:cs typeface="Calibri"/>
              </a:rPr>
              <a:t>a </a:t>
            </a:r>
            <a:r>
              <a:rPr lang="es-AR" sz="1400" i="1" spc="-5" dirty="0" smtClean="0">
                <a:solidFill>
                  <a:srgbClr val="5F5F5F"/>
                </a:solidFill>
                <a:latin typeface="Calibri"/>
                <a:cs typeface="Calibri"/>
              </a:rPr>
              <a:t>aprobación por </a:t>
            </a:r>
            <a:r>
              <a:rPr lang="es-AR" sz="1400" i="1" spc="-10" dirty="0" smtClean="0">
                <a:solidFill>
                  <a:srgbClr val="5F5F5F"/>
                </a:solidFill>
                <a:latin typeface="Calibri"/>
                <a:cs typeface="Calibri"/>
              </a:rPr>
              <a:t>parte </a:t>
            </a:r>
            <a:r>
              <a:rPr lang="es-AR" sz="1400" i="1" spc="-5" dirty="0" smtClean="0">
                <a:solidFill>
                  <a:srgbClr val="5F5F5F"/>
                </a:solidFill>
                <a:latin typeface="Calibri"/>
                <a:cs typeface="Calibri"/>
              </a:rPr>
              <a:t>de </a:t>
            </a:r>
            <a:r>
              <a:rPr lang="es-AR" sz="1400" i="1" spc="-10" dirty="0" smtClean="0">
                <a:solidFill>
                  <a:srgbClr val="5F5F5F"/>
                </a:solidFill>
                <a:latin typeface="Calibri"/>
                <a:cs typeface="Calibri"/>
              </a:rPr>
              <a:t>Oracle</a:t>
            </a:r>
            <a:r>
              <a:rPr lang="es-AR" sz="1400" i="1" dirty="0" smtClean="0">
                <a:solidFill>
                  <a:srgbClr val="5F5F5F"/>
                </a:solidFill>
                <a:latin typeface="Calibri"/>
                <a:cs typeface="Calibri"/>
              </a:rPr>
              <a:t> </a:t>
            </a:r>
            <a:r>
              <a:rPr lang="es-AR" sz="1400" i="1" spc="-5" dirty="0" smtClean="0">
                <a:solidFill>
                  <a:srgbClr val="5F5F5F"/>
                </a:solidFill>
                <a:latin typeface="Calibri"/>
                <a:cs typeface="Calibri"/>
              </a:rPr>
              <a:t>HQ.</a:t>
            </a:r>
          </a:p>
          <a:p>
            <a:pPr marL="241260" indent="-228564" algn="r">
              <a:lnSpc>
                <a:spcPct val="150000"/>
              </a:lnSpc>
              <a:spcBef>
                <a:spcPts val="260"/>
              </a:spcBef>
              <a:buClr>
                <a:srgbClr val="9F9F9F"/>
              </a:buClr>
              <a:tabLst>
                <a:tab pos="241260" algn="l"/>
              </a:tabLst>
            </a:pPr>
            <a:r>
              <a:rPr lang="es-AR" sz="1400" i="1" spc="-15" dirty="0" smtClean="0">
                <a:solidFill>
                  <a:srgbClr val="5F5F5F"/>
                </a:solidFill>
                <a:latin typeface="Calibri"/>
                <a:cs typeface="Calibri"/>
              </a:rPr>
              <a:t>El valor de la inversión no incluye ni impuestos ni gastos.</a:t>
            </a:r>
          </a:p>
          <a:p>
            <a:pPr marL="241260" indent="-228564">
              <a:lnSpc>
                <a:spcPct val="150000"/>
              </a:lnSpc>
              <a:spcBef>
                <a:spcPts val="260"/>
              </a:spcBef>
              <a:buClr>
                <a:srgbClr val="9F9F9F"/>
              </a:buClr>
              <a:tabLst>
                <a:tab pos="241260" algn="l"/>
              </a:tabLst>
            </a:pPr>
            <a:endParaRPr lang="es-AR" sz="1400" dirty="0">
              <a:latin typeface="Calibri"/>
              <a:cs typeface="Calibri"/>
            </a:endParaRPr>
          </a:p>
        </p:txBody>
      </p:sp>
      <p:pic>
        <p:nvPicPr>
          <p:cNvPr id="28" name="Picture 2" descr="Logo Telecentro"/>
          <p:cNvPicPr>
            <a:picLocks noChangeAspect="1" noChangeArrowheads="1"/>
          </p:cNvPicPr>
          <p:nvPr/>
        </p:nvPicPr>
        <p:blipFill>
          <a:blip r:embed="rId2" cstate="print"/>
          <a:srcRect r="79958"/>
          <a:stretch>
            <a:fillRect/>
          </a:stretch>
        </p:blipFill>
        <p:spPr bwMode="auto">
          <a:xfrm>
            <a:off x="1752601" y="4673603"/>
            <a:ext cx="457200" cy="469901"/>
          </a:xfrm>
          <a:prstGeom prst="rect">
            <a:avLst/>
          </a:prstGeom>
          <a:noFill/>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Rectangle 65"/>
          <p:cNvSpPr/>
          <p:nvPr/>
        </p:nvSpPr>
        <p:spPr>
          <a:xfrm>
            <a:off x="7391400" y="1581150"/>
            <a:ext cx="1371600" cy="2514600"/>
          </a:xfrm>
          <a:prstGeom prst="rect">
            <a:avLst/>
          </a:prstGeom>
          <a:solidFill>
            <a:schemeClr val="bg1">
              <a:lumMod val="85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4" tIns="45712" rIns="91424" bIns="45712" numCol="1" spcCol="0" rtlCol="0" fromWordArt="0" anchor="ctr" anchorCtr="0" forceAA="0" compatLnSpc="1">
            <a:prstTxWarp prst="textNoShape">
              <a:avLst/>
            </a:prstTxWarp>
            <a:noAutofit/>
          </a:bodyPr>
          <a:lstStyle/>
          <a:p>
            <a:pPr algn="ctr">
              <a:lnSpc>
                <a:spcPct val="90000"/>
              </a:lnSpc>
            </a:pPr>
            <a:endParaRPr lang="en-US"/>
          </a:p>
        </p:txBody>
      </p:sp>
      <p:sp>
        <p:nvSpPr>
          <p:cNvPr id="63" name="Rectangle 62"/>
          <p:cNvSpPr/>
          <p:nvPr/>
        </p:nvSpPr>
        <p:spPr>
          <a:xfrm>
            <a:off x="533400" y="1200150"/>
            <a:ext cx="1371600" cy="1066800"/>
          </a:xfrm>
          <a:prstGeom prst="rect">
            <a:avLst/>
          </a:prstGeom>
          <a:solidFill>
            <a:schemeClr val="bg1">
              <a:lumMod val="85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4" tIns="45712" rIns="91424" bIns="45712" numCol="1" spcCol="0" rtlCol="0" fromWordArt="0" anchor="ctr" anchorCtr="0" forceAA="0" compatLnSpc="1">
            <a:prstTxWarp prst="textNoShape">
              <a:avLst/>
            </a:prstTxWarp>
            <a:noAutofit/>
          </a:bodyPr>
          <a:lstStyle/>
          <a:p>
            <a:pPr algn="ctr">
              <a:lnSpc>
                <a:spcPct val="90000"/>
              </a:lnSpc>
            </a:pPr>
            <a:endParaRPr lang="en-US"/>
          </a:p>
        </p:txBody>
      </p:sp>
      <p:sp>
        <p:nvSpPr>
          <p:cNvPr id="62" name="Rectangle 61"/>
          <p:cNvSpPr/>
          <p:nvPr/>
        </p:nvSpPr>
        <p:spPr>
          <a:xfrm>
            <a:off x="533400" y="2385680"/>
            <a:ext cx="1371600" cy="1066800"/>
          </a:xfrm>
          <a:prstGeom prst="rect">
            <a:avLst/>
          </a:prstGeom>
          <a:solidFill>
            <a:schemeClr val="bg1">
              <a:lumMod val="85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4" tIns="45712" rIns="91424" bIns="45712" numCol="1" spcCol="0" rtlCol="0" fromWordArt="0" anchor="ctr" anchorCtr="0" forceAA="0" compatLnSpc="1">
            <a:prstTxWarp prst="textNoShape">
              <a:avLst/>
            </a:prstTxWarp>
            <a:noAutofit/>
          </a:bodyPr>
          <a:lstStyle/>
          <a:p>
            <a:pPr algn="ctr">
              <a:lnSpc>
                <a:spcPct val="90000"/>
              </a:lnSpc>
            </a:pPr>
            <a:endParaRPr lang="en-US"/>
          </a:p>
        </p:txBody>
      </p:sp>
      <p:sp>
        <p:nvSpPr>
          <p:cNvPr id="50" name="Rectangle 49"/>
          <p:cNvSpPr/>
          <p:nvPr/>
        </p:nvSpPr>
        <p:spPr>
          <a:xfrm>
            <a:off x="533400" y="3562350"/>
            <a:ext cx="1371600" cy="1066800"/>
          </a:xfrm>
          <a:prstGeom prst="rect">
            <a:avLst/>
          </a:prstGeom>
          <a:solidFill>
            <a:schemeClr val="bg1">
              <a:lumMod val="85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4" tIns="45712" rIns="91424" bIns="45712" numCol="1" spcCol="0" rtlCol="0" fromWordArt="0" anchor="ctr" anchorCtr="0" forceAA="0" compatLnSpc="1">
            <a:prstTxWarp prst="textNoShape">
              <a:avLst/>
            </a:prstTxWarp>
            <a:noAutofit/>
          </a:bodyPr>
          <a:lstStyle/>
          <a:p>
            <a:pPr algn="ctr">
              <a:lnSpc>
                <a:spcPct val="90000"/>
              </a:lnSpc>
            </a:pPr>
            <a:endParaRPr lang="en-US"/>
          </a:p>
        </p:txBody>
      </p:sp>
      <p:sp>
        <p:nvSpPr>
          <p:cNvPr id="5" name="Title 3"/>
          <p:cNvSpPr txBox="1">
            <a:spLocks/>
          </p:cNvSpPr>
          <p:nvPr/>
        </p:nvSpPr>
        <p:spPr>
          <a:xfrm>
            <a:off x="381000" y="361951"/>
            <a:ext cx="7886700" cy="601269"/>
          </a:xfrm>
          <a:prstGeom prst="rect">
            <a:avLst/>
          </a:prstGeom>
        </p:spPr>
        <p:txBody>
          <a:bodyPr vert="horz" lIns="0" tIns="0" rIns="0" bIns="0" rtlCol="0" anchor="b">
            <a:noAutofit/>
          </a:bodyPr>
          <a:lstStyle/>
          <a:p>
            <a:pPr defTabSz="685748" fontAlgn="auto">
              <a:lnSpc>
                <a:spcPct val="80000"/>
              </a:lnSpc>
              <a:spcAft>
                <a:spcPts val="0"/>
              </a:spcAft>
            </a:pPr>
            <a:r>
              <a:rPr lang="es-AR" sz="2700" dirty="0" smtClean="0">
                <a:latin typeface="+mj-lt"/>
                <a:ea typeface="+mj-ea"/>
                <a:cs typeface="+mj-cs"/>
              </a:rPr>
              <a:t>Retorno de Inversión </a:t>
            </a:r>
            <a:endParaRPr lang="es-AR" sz="2700" dirty="0">
              <a:latin typeface="+mj-lt"/>
              <a:ea typeface="+mj-ea"/>
              <a:cs typeface="+mj-cs"/>
            </a:endParaRPr>
          </a:p>
        </p:txBody>
      </p:sp>
      <p:sp>
        <p:nvSpPr>
          <p:cNvPr id="6" name="TextBox 5"/>
          <p:cNvSpPr txBox="1"/>
          <p:nvPr/>
        </p:nvSpPr>
        <p:spPr>
          <a:xfrm>
            <a:off x="609600" y="2419354"/>
            <a:ext cx="822960" cy="450293"/>
          </a:xfrm>
          <a:prstGeom prst="rect">
            <a:avLst/>
          </a:prstGeom>
          <a:noFill/>
          <a:ln>
            <a:noFill/>
          </a:ln>
        </p:spPr>
        <p:txBody>
          <a:bodyPr wrap="none" lIns="0" tIns="0" rIns="0" bIns="0" rtlCol="0" anchor="ctr" anchorCtr="0">
            <a:noAutofit/>
          </a:bodyPr>
          <a:lstStyle/>
          <a:p>
            <a:pPr algn="ctr"/>
            <a:r>
              <a:rPr lang="en-US" sz="3200" b="1" dirty="0" smtClean="0">
                <a:solidFill>
                  <a:srgbClr val="FF0000"/>
                </a:solidFill>
                <a:cs typeface="Consolas" pitchFamily="49" charset="0"/>
              </a:rPr>
              <a:t>1.2 </a:t>
            </a:r>
            <a:r>
              <a:rPr lang="en-US" sz="1400" b="1" dirty="0" err="1" smtClean="0">
                <a:solidFill>
                  <a:srgbClr val="FF0000"/>
                </a:solidFill>
                <a:cs typeface="Consolas" pitchFamily="49" charset="0"/>
              </a:rPr>
              <a:t>u$s</a:t>
            </a:r>
            <a:endParaRPr lang="en-US" sz="1400" b="1" dirty="0" smtClean="0">
              <a:solidFill>
                <a:srgbClr val="FF0000"/>
              </a:solidFill>
              <a:cs typeface="Consolas" pitchFamily="49" charset="0"/>
            </a:endParaRPr>
          </a:p>
        </p:txBody>
      </p:sp>
      <p:sp>
        <p:nvSpPr>
          <p:cNvPr id="7" name="Rectangle 6"/>
          <p:cNvSpPr/>
          <p:nvPr/>
        </p:nvSpPr>
        <p:spPr>
          <a:xfrm>
            <a:off x="457200" y="2919080"/>
            <a:ext cx="1490727" cy="523204"/>
          </a:xfrm>
          <a:prstGeom prst="rect">
            <a:avLst/>
          </a:prstGeom>
        </p:spPr>
        <p:txBody>
          <a:bodyPr wrap="square" lIns="91424" tIns="45712" rIns="91424" bIns="45712">
            <a:spAutoFit/>
          </a:bodyPr>
          <a:lstStyle/>
          <a:p>
            <a:pPr algn="ctr"/>
            <a:r>
              <a:rPr lang="en-US" sz="1400" b="1" dirty="0" err="1" smtClean="0"/>
              <a:t>Costo</a:t>
            </a:r>
            <a:r>
              <a:rPr lang="en-US" sz="1400" b="1" dirty="0" smtClean="0"/>
              <a:t> de </a:t>
            </a:r>
            <a:r>
              <a:rPr lang="en-US" sz="1400" b="1" dirty="0" err="1" smtClean="0"/>
              <a:t>llamada</a:t>
            </a:r>
            <a:r>
              <a:rPr lang="en-US" sz="1400" b="1" dirty="0" smtClean="0"/>
              <a:t> </a:t>
            </a:r>
            <a:r>
              <a:rPr lang="en-US" sz="1400" b="1" dirty="0" err="1" smtClean="0"/>
              <a:t>promedio</a:t>
            </a:r>
            <a:r>
              <a:rPr lang="en-US" sz="1400" b="1" dirty="0" smtClean="0"/>
              <a:t>.</a:t>
            </a:r>
            <a:endParaRPr lang="en-US" sz="1400" b="1" dirty="0"/>
          </a:p>
        </p:txBody>
      </p:sp>
      <p:sp>
        <p:nvSpPr>
          <p:cNvPr id="9" name="TextBox 8"/>
          <p:cNvSpPr txBox="1"/>
          <p:nvPr/>
        </p:nvSpPr>
        <p:spPr>
          <a:xfrm>
            <a:off x="457200" y="1157025"/>
            <a:ext cx="914400" cy="500326"/>
          </a:xfrm>
          <a:prstGeom prst="rect">
            <a:avLst/>
          </a:prstGeom>
          <a:noFill/>
          <a:ln>
            <a:noFill/>
          </a:ln>
        </p:spPr>
        <p:txBody>
          <a:bodyPr wrap="none" lIns="0" tIns="0" rIns="0" bIns="0" rtlCol="0" anchor="ctr" anchorCtr="0">
            <a:noAutofit/>
          </a:bodyPr>
          <a:lstStyle/>
          <a:p>
            <a:pPr algn="ctr"/>
            <a:r>
              <a:rPr lang="en-US" sz="3200" b="1" dirty="0" smtClean="0">
                <a:solidFill>
                  <a:srgbClr val="FF0000"/>
                </a:solidFill>
                <a:cs typeface="Consolas" pitchFamily="49" charset="0"/>
              </a:rPr>
              <a:t>27</a:t>
            </a:r>
            <a:r>
              <a:rPr lang="en-US" sz="2000" b="1" dirty="0" smtClean="0">
                <a:solidFill>
                  <a:srgbClr val="FF0000"/>
                </a:solidFill>
                <a:cs typeface="Consolas" pitchFamily="49" charset="0"/>
              </a:rPr>
              <a:t>mil</a:t>
            </a:r>
            <a:endParaRPr lang="en-US" sz="3200" b="1" dirty="0" smtClean="0">
              <a:solidFill>
                <a:srgbClr val="FF0000"/>
              </a:solidFill>
              <a:cs typeface="Consolas" pitchFamily="49" charset="0"/>
            </a:endParaRPr>
          </a:p>
        </p:txBody>
      </p:sp>
      <p:sp>
        <p:nvSpPr>
          <p:cNvPr id="10" name="Rectangle 9"/>
          <p:cNvSpPr/>
          <p:nvPr/>
        </p:nvSpPr>
        <p:spPr>
          <a:xfrm>
            <a:off x="457200" y="1657354"/>
            <a:ext cx="1524000" cy="584759"/>
          </a:xfrm>
          <a:prstGeom prst="rect">
            <a:avLst/>
          </a:prstGeom>
        </p:spPr>
        <p:txBody>
          <a:bodyPr wrap="square" lIns="91424" tIns="45712" rIns="91424" bIns="45712">
            <a:spAutoFit/>
          </a:bodyPr>
          <a:lstStyle/>
          <a:p>
            <a:pPr algn="ctr"/>
            <a:r>
              <a:rPr lang="en-US" sz="1600" b="1" dirty="0" err="1" smtClean="0"/>
              <a:t>Llamadas</a:t>
            </a:r>
            <a:r>
              <a:rPr lang="en-US" sz="1600" b="1" dirty="0" smtClean="0"/>
              <a:t> </a:t>
            </a:r>
            <a:r>
              <a:rPr lang="en-US" sz="1600" b="1" dirty="0" err="1" smtClean="0"/>
              <a:t>diarias</a:t>
            </a:r>
            <a:r>
              <a:rPr lang="en-US" sz="1600" b="1" dirty="0" smtClean="0"/>
              <a:t>.</a:t>
            </a:r>
            <a:endParaRPr lang="en-US" sz="1600" b="1" dirty="0"/>
          </a:p>
        </p:txBody>
      </p:sp>
      <p:sp>
        <p:nvSpPr>
          <p:cNvPr id="15" name="TextBox 14"/>
          <p:cNvSpPr txBox="1"/>
          <p:nvPr/>
        </p:nvSpPr>
        <p:spPr>
          <a:xfrm>
            <a:off x="472438" y="3562350"/>
            <a:ext cx="822962" cy="450294"/>
          </a:xfrm>
          <a:prstGeom prst="rect">
            <a:avLst/>
          </a:prstGeom>
          <a:noFill/>
          <a:ln>
            <a:noFill/>
          </a:ln>
        </p:spPr>
        <p:txBody>
          <a:bodyPr wrap="none" lIns="0" tIns="0" rIns="0" bIns="0" rtlCol="0" anchor="ctr" anchorCtr="0">
            <a:noAutofit/>
          </a:bodyPr>
          <a:lstStyle/>
          <a:p>
            <a:pPr algn="ctr"/>
            <a:r>
              <a:rPr lang="en-US" sz="3200" b="1" dirty="0" smtClean="0">
                <a:solidFill>
                  <a:srgbClr val="FF0000"/>
                </a:solidFill>
                <a:cs typeface="Consolas" pitchFamily="49" charset="0"/>
              </a:rPr>
              <a:t>20%</a:t>
            </a:r>
          </a:p>
        </p:txBody>
      </p:sp>
      <p:sp>
        <p:nvSpPr>
          <p:cNvPr id="16" name="Rectangle 15"/>
          <p:cNvSpPr/>
          <p:nvPr/>
        </p:nvSpPr>
        <p:spPr>
          <a:xfrm>
            <a:off x="533401" y="4029001"/>
            <a:ext cx="1371598" cy="584759"/>
          </a:xfrm>
          <a:prstGeom prst="rect">
            <a:avLst/>
          </a:prstGeom>
        </p:spPr>
        <p:txBody>
          <a:bodyPr wrap="square" lIns="91424" tIns="45712" rIns="91424" bIns="45712">
            <a:spAutoFit/>
          </a:bodyPr>
          <a:lstStyle/>
          <a:p>
            <a:pPr algn="ctr"/>
            <a:r>
              <a:rPr lang="en-US" sz="1600" b="1" dirty="0" err="1" smtClean="0"/>
              <a:t>Captura</a:t>
            </a:r>
            <a:r>
              <a:rPr lang="en-US" sz="1600" b="1" dirty="0" smtClean="0"/>
              <a:t> de </a:t>
            </a:r>
            <a:r>
              <a:rPr lang="en-US" sz="1600" b="1" dirty="0" err="1" smtClean="0"/>
              <a:t>llamadas</a:t>
            </a:r>
            <a:r>
              <a:rPr lang="en-US" sz="1600" b="1" dirty="0" smtClean="0"/>
              <a:t>.</a:t>
            </a:r>
            <a:endParaRPr lang="en-US" sz="1600" b="1" dirty="0"/>
          </a:p>
        </p:txBody>
      </p:sp>
      <p:pic>
        <p:nvPicPr>
          <p:cNvPr id="17" name="Picture 4"/>
          <p:cNvPicPr>
            <a:picLocks noChangeAspect="1" noChangeArrowheads="1"/>
          </p:cNvPicPr>
          <p:nvPr/>
        </p:nvPicPr>
        <p:blipFill>
          <a:blip r:embed="rId3" cstate="print">
            <a:clrChange>
              <a:clrFrom>
                <a:srgbClr val="FFFFFF"/>
              </a:clrFrom>
              <a:clrTo>
                <a:srgbClr val="FFFFFF">
                  <a:alpha val="0"/>
                </a:srgbClr>
              </a:clrTo>
            </a:clrChange>
            <a:grayscl/>
            <a:lum bright="20000" contrast="-45000"/>
          </a:blip>
          <a:srcRect/>
          <a:stretch>
            <a:fillRect/>
          </a:stretch>
        </p:blipFill>
        <p:spPr bwMode="auto">
          <a:xfrm>
            <a:off x="1458590" y="2461881"/>
            <a:ext cx="449808" cy="338470"/>
          </a:xfrm>
          <a:prstGeom prst="rect">
            <a:avLst/>
          </a:prstGeom>
          <a:noFill/>
          <a:ln w="9525">
            <a:noFill/>
            <a:miter lim="800000"/>
            <a:headEnd/>
            <a:tailEnd/>
          </a:ln>
        </p:spPr>
      </p:pic>
      <p:sp>
        <p:nvSpPr>
          <p:cNvPr id="18" name="TextBox 17"/>
          <p:cNvSpPr txBox="1"/>
          <p:nvPr/>
        </p:nvSpPr>
        <p:spPr>
          <a:xfrm>
            <a:off x="7488865" y="1660451"/>
            <a:ext cx="1143000" cy="838200"/>
          </a:xfrm>
          <a:prstGeom prst="rect">
            <a:avLst/>
          </a:prstGeom>
          <a:noFill/>
          <a:ln>
            <a:noFill/>
          </a:ln>
        </p:spPr>
        <p:txBody>
          <a:bodyPr wrap="none" lIns="0" tIns="0" rIns="0" bIns="0" rtlCol="0" anchor="ctr" anchorCtr="0">
            <a:noAutofit/>
          </a:bodyPr>
          <a:lstStyle/>
          <a:p>
            <a:pPr algn="ctr"/>
            <a:r>
              <a:rPr lang="en-US" sz="3600" b="1" dirty="0" smtClean="0">
                <a:solidFill>
                  <a:srgbClr val="FF0000"/>
                </a:solidFill>
                <a:cs typeface="Consolas" pitchFamily="49" charset="0"/>
              </a:rPr>
              <a:t>2.6M</a:t>
            </a:r>
          </a:p>
          <a:p>
            <a:pPr algn="ctr"/>
            <a:r>
              <a:rPr lang="en-US" sz="1600" b="1" dirty="0" err="1" smtClean="0">
                <a:solidFill>
                  <a:srgbClr val="FF0000"/>
                </a:solidFill>
                <a:cs typeface="Consolas" pitchFamily="49" charset="0"/>
              </a:rPr>
              <a:t>u$s</a:t>
            </a:r>
            <a:endParaRPr lang="en-US" sz="1600" b="1" dirty="0" smtClean="0">
              <a:solidFill>
                <a:srgbClr val="FF0000"/>
              </a:solidFill>
              <a:cs typeface="Consolas" pitchFamily="49" charset="0"/>
            </a:endParaRPr>
          </a:p>
        </p:txBody>
      </p:sp>
      <p:sp>
        <p:nvSpPr>
          <p:cNvPr id="20" name="Rectangle 19"/>
          <p:cNvSpPr/>
          <p:nvPr/>
        </p:nvSpPr>
        <p:spPr>
          <a:xfrm>
            <a:off x="7391400" y="3409954"/>
            <a:ext cx="1371600" cy="584759"/>
          </a:xfrm>
          <a:prstGeom prst="rect">
            <a:avLst/>
          </a:prstGeom>
        </p:spPr>
        <p:txBody>
          <a:bodyPr wrap="square" lIns="91424" tIns="45712" rIns="91424" bIns="45712">
            <a:spAutoFit/>
          </a:bodyPr>
          <a:lstStyle/>
          <a:p>
            <a:pPr algn="ctr"/>
            <a:r>
              <a:rPr lang="en-US" sz="1600" b="1" dirty="0" err="1" smtClean="0"/>
              <a:t>Ahorro</a:t>
            </a:r>
            <a:r>
              <a:rPr lang="en-US" sz="1600" b="1" dirty="0" smtClean="0"/>
              <a:t> a 2 </a:t>
            </a:r>
            <a:r>
              <a:rPr lang="en-US" sz="1600" b="1" dirty="0" err="1" smtClean="0"/>
              <a:t>años</a:t>
            </a:r>
            <a:r>
              <a:rPr lang="en-US" sz="1600" b="1" dirty="0" smtClean="0"/>
              <a:t>.</a:t>
            </a:r>
            <a:endParaRPr lang="en-US" sz="1600" b="1" dirty="0"/>
          </a:p>
        </p:txBody>
      </p:sp>
      <p:cxnSp>
        <p:nvCxnSpPr>
          <p:cNvPr id="21" name="Straight Connector 20"/>
          <p:cNvCxnSpPr/>
          <p:nvPr/>
        </p:nvCxnSpPr>
        <p:spPr>
          <a:xfrm>
            <a:off x="4002600" y="1128070"/>
            <a:ext cx="2550600" cy="1295400"/>
          </a:xfrm>
          <a:prstGeom prst="line">
            <a:avLst/>
          </a:prstGeom>
          <a:ln w="3175">
            <a:solidFill>
              <a:schemeClr val="accent5"/>
            </a:solidFill>
            <a:prstDash val="dash"/>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2" name="Oval 21"/>
          <p:cNvSpPr/>
          <p:nvPr/>
        </p:nvSpPr>
        <p:spPr>
          <a:xfrm>
            <a:off x="5679000" y="1733550"/>
            <a:ext cx="683104" cy="252000"/>
          </a:xfrm>
          <a:prstGeom prst="ellipse">
            <a:avLst/>
          </a:prstGeom>
          <a:solidFill>
            <a:schemeClr val="bg1"/>
          </a:solidFill>
          <a:ln w="19050">
            <a:solidFill>
              <a:schemeClr val="accent5"/>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2" rIns="0" bIns="45712" numCol="1" spcCol="0" rtlCol="0" fromWordArt="0" anchor="ctr" anchorCtr="0" forceAA="0" compatLnSpc="1">
            <a:prstTxWarp prst="textNoShape">
              <a:avLst/>
            </a:prstTxWarp>
            <a:noAutofit/>
          </a:bodyPr>
          <a:lstStyle/>
          <a:p>
            <a:pPr algn="ctr">
              <a:lnSpc>
                <a:spcPct val="90000"/>
              </a:lnSpc>
            </a:pPr>
            <a:r>
              <a:rPr lang="en-US" b="1" dirty="0" smtClean="0">
                <a:solidFill>
                  <a:schemeClr val="accent5"/>
                </a:solidFill>
              </a:rPr>
              <a:t>-17%</a:t>
            </a:r>
            <a:endParaRPr lang="en-US" b="1" dirty="0">
              <a:solidFill>
                <a:schemeClr val="accent5"/>
              </a:solidFill>
            </a:endParaRPr>
          </a:p>
        </p:txBody>
      </p:sp>
      <p:cxnSp>
        <p:nvCxnSpPr>
          <p:cNvPr id="23" name="Straight Connector 22"/>
          <p:cNvCxnSpPr/>
          <p:nvPr/>
        </p:nvCxnSpPr>
        <p:spPr>
          <a:xfrm>
            <a:off x="3962400" y="1123950"/>
            <a:ext cx="268800" cy="1066800"/>
          </a:xfrm>
          <a:prstGeom prst="line">
            <a:avLst/>
          </a:prstGeom>
          <a:ln w="3175">
            <a:solidFill>
              <a:schemeClr val="accent3"/>
            </a:solidFill>
            <a:prstDash val="dash"/>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4" name="Oval 23"/>
          <p:cNvSpPr/>
          <p:nvPr/>
        </p:nvSpPr>
        <p:spPr>
          <a:xfrm>
            <a:off x="4231200" y="1733550"/>
            <a:ext cx="683104" cy="252000"/>
          </a:xfrm>
          <a:prstGeom prst="ellipse">
            <a:avLst/>
          </a:prstGeom>
          <a:solidFill>
            <a:schemeClr val="bg1"/>
          </a:solidFill>
          <a:ln w="19050">
            <a:solidFill>
              <a:schemeClr val="accent3"/>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2" rIns="0" bIns="45712" numCol="1" spcCol="0" rtlCol="0" fromWordArt="0" anchor="ctr" anchorCtr="0" forceAA="0" compatLnSpc="1">
            <a:prstTxWarp prst="textNoShape">
              <a:avLst/>
            </a:prstTxWarp>
            <a:noAutofit/>
          </a:bodyPr>
          <a:lstStyle/>
          <a:p>
            <a:pPr algn="ctr">
              <a:lnSpc>
                <a:spcPct val="90000"/>
              </a:lnSpc>
            </a:pPr>
            <a:r>
              <a:rPr lang="en-US" b="1" dirty="0" smtClean="0">
                <a:solidFill>
                  <a:schemeClr val="accent3"/>
                </a:solidFill>
              </a:rPr>
              <a:t>-15%</a:t>
            </a:r>
            <a:endParaRPr lang="en-US" b="1" dirty="0">
              <a:solidFill>
                <a:schemeClr val="accent3"/>
              </a:solidFill>
            </a:endParaRPr>
          </a:p>
        </p:txBody>
      </p:sp>
      <p:sp>
        <p:nvSpPr>
          <p:cNvPr id="26" name="Rectangle 25"/>
          <p:cNvSpPr/>
          <p:nvPr/>
        </p:nvSpPr>
        <p:spPr>
          <a:xfrm rot="16200000">
            <a:off x="1721502" y="3104379"/>
            <a:ext cx="1943595" cy="276983"/>
          </a:xfrm>
          <a:prstGeom prst="rect">
            <a:avLst/>
          </a:prstGeom>
        </p:spPr>
        <p:txBody>
          <a:bodyPr wrap="square" lIns="91424" tIns="45712" rIns="91424" bIns="45712">
            <a:spAutoFit/>
          </a:bodyPr>
          <a:lstStyle/>
          <a:p>
            <a:pPr algn="r"/>
            <a:r>
              <a:rPr lang="en-US" sz="1200" b="1" dirty="0" err="1" smtClean="0">
                <a:solidFill>
                  <a:schemeClr val="accent2"/>
                </a:solidFill>
              </a:rPr>
              <a:t>Costo</a:t>
            </a:r>
            <a:r>
              <a:rPr lang="en-US" sz="1200" b="1" dirty="0" smtClean="0">
                <a:solidFill>
                  <a:schemeClr val="accent2"/>
                </a:solidFill>
              </a:rPr>
              <a:t> de </a:t>
            </a:r>
            <a:r>
              <a:rPr lang="en-US" sz="1200" b="1" dirty="0" err="1" smtClean="0">
                <a:solidFill>
                  <a:schemeClr val="accent2"/>
                </a:solidFill>
              </a:rPr>
              <a:t>llamadas</a:t>
            </a:r>
            <a:endParaRPr lang="en-US" sz="1200" b="1" dirty="0">
              <a:solidFill>
                <a:schemeClr val="accent2"/>
              </a:solidFill>
            </a:endParaRPr>
          </a:p>
        </p:txBody>
      </p:sp>
      <p:sp>
        <p:nvSpPr>
          <p:cNvPr id="29" name="Rectangle 28"/>
          <p:cNvSpPr/>
          <p:nvPr/>
        </p:nvSpPr>
        <p:spPr>
          <a:xfrm rot="16200000">
            <a:off x="6070143" y="3793973"/>
            <a:ext cx="1440668" cy="215427"/>
          </a:xfrm>
          <a:prstGeom prst="rect">
            <a:avLst/>
          </a:prstGeom>
        </p:spPr>
        <p:txBody>
          <a:bodyPr wrap="square" lIns="91424" tIns="45712" rIns="91424" bIns="45712">
            <a:spAutoFit/>
          </a:bodyPr>
          <a:lstStyle/>
          <a:p>
            <a:r>
              <a:rPr lang="en-US" sz="800" b="1" dirty="0" err="1" smtClean="0">
                <a:solidFill>
                  <a:schemeClr val="accent1"/>
                </a:solidFill>
              </a:rPr>
              <a:t>Solución</a:t>
            </a:r>
            <a:r>
              <a:rPr lang="en-US" sz="800" b="1" dirty="0" smtClean="0">
                <a:solidFill>
                  <a:schemeClr val="accent1"/>
                </a:solidFill>
              </a:rPr>
              <a:t> </a:t>
            </a:r>
            <a:r>
              <a:rPr lang="en-US" sz="800" b="1" dirty="0" err="1" smtClean="0">
                <a:solidFill>
                  <a:schemeClr val="accent1"/>
                </a:solidFill>
              </a:rPr>
              <a:t>Chatbot</a:t>
            </a:r>
            <a:endParaRPr lang="en-US" sz="800" b="1" dirty="0">
              <a:solidFill>
                <a:schemeClr val="accent1"/>
              </a:solidFill>
            </a:endParaRPr>
          </a:p>
        </p:txBody>
      </p:sp>
      <p:sp>
        <p:nvSpPr>
          <p:cNvPr id="30" name="Rectangle 29"/>
          <p:cNvSpPr/>
          <p:nvPr/>
        </p:nvSpPr>
        <p:spPr>
          <a:xfrm rot="16200000">
            <a:off x="4494888" y="3220519"/>
            <a:ext cx="1821668" cy="219332"/>
          </a:xfrm>
          <a:prstGeom prst="rect">
            <a:avLst/>
          </a:prstGeom>
        </p:spPr>
        <p:txBody>
          <a:bodyPr wrap="square" lIns="91424" tIns="45712" rIns="91424" bIns="45712">
            <a:spAutoFit/>
          </a:bodyPr>
          <a:lstStyle/>
          <a:p>
            <a:r>
              <a:rPr lang="en-US" sz="800" b="1" dirty="0" err="1" smtClean="0">
                <a:solidFill>
                  <a:schemeClr val="accent3"/>
                </a:solidFill>
              </a:rPr>
              <a:t>Implementación</a:t>
            </a:r>
            <a:endParaRPr lang="en-US" sz="800" b="1" dirty="0">
              <a:solidFill>
                <a:schemeClr val="accent3"/>
              </a:solidFill>
            </a:endParaRPr>
          </a:p>
        </p:txBody>
      </p:sp>
      <p:grpSp>
        <p:nvGrpSpPr>
          <p:cNvPr id="34" name="Group 36"/>
          <p:cNvGrpSpPr>
            <a:grpSpLocks/>
          </p:cNvGrpSpPr>
          <p:nvPr/>
        </p:nvGrpSpPr>
        <p:grpSpPr>
          <a:xfrm>
            <a:off x="4185127" y="3954268"/>
            <a:ext cx="1148647" cy="595004"/>
            <a:chOff x="-616834" y="2910447"/>
            <a:chExt cx="1148647" cy="531253"/>
          </a:xfrm>
        </p:grpSpPr>
        <p:sp>
          <p:nvSpPr>
            <p:cNvPr id="35" name="Rectangle 34"/>
            <p:cNvSpPr/>
            <p:nvPr/>
          </p:nvSpPr>
          <p:spPr>
            <a:xfrm>
              <a:off x="-615062" y="3176340"/>
              <a:ext cx="1146875" cy="265360"/>
            </a:xfrm>
            <a:prstGeom prst="rect">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600" b="1" dirty="0" smtClean="0"/>
                <a:t>100K </a:t>
              </a:r>
              <a:r>
                <a:rPr lang="en-US" sz="1600" b="1" dirty="0" err="1" smtClean="0"/>
                <a:t>u$s</a:t>
              </a:r>
              <a:endParaRPr lang="en-US" sz="1600" b="1" dirty="0"/>
            </a:p>
          </p:txBody>
        </p:sp>
        <p:sp>
          <p:nvSpPr>
            <p:cNvPr id="36" name="Rectangle 35"/>
            <p:cNvSpPr/>
            <p:nvPr/>
          </p:nvSpPr>
          <p:spPr>
            <a:xfrm>
              <a:off x="-616834" y="2910447"/>
              <a:ext cx="1146875" cy="266075"/>
            </a:xfrm>
            <a:prstGeom prst="rect">
              <a:avLst/>
            </a:prstGeom>
            <a:solidFill>
              <a:schemeClr val="accent3"/>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600" b="1" dirty="0" smtClean="0"/>
                <a:t>175K </a:t>
              </a:r>
              <a:r>
                <a:rPr lang="en-US" sz="1600" b="1" dirty="0" err="1" smtClean="0"/>
                <a:t>u$s</a:t>
              </a:r>
              <a:endParaRPr lang="en-US" sz="1600" b="1" dirty="0"/>
            </a:p>
          </p:txBody>
        </p:sp>
      </p:grpSp>
      <p:sp>
        <p:nvSpPr>
          <p:cNvPr id="40" name="Rectangle 39"/>
          <p:cNvSpPr/>
          <p:nvPr/>
        </p:nvSpPr>
        <p:spPr>
          <a:xfrm>
            <a:off x="2855285" y="1128074"/>
            <a:ext cx="1146875" cy="3416027"/>
          </a:xfrm>
          <a:prstGeom prst="rect">
            <a:avLst/>
          </a:prstGeom>
          <a:solidFill>
            <a:schemeClr val="accent2"/>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4" tIns="45712" rIns="91424" bIns="45712" numCol="1" spcCol="0" rtlCol="0" fromWordArt="0" anchor="ctr" anchorCtr="0" forceAA="0" compatLnSpc="1">
            <a:prstTxWarp prst="textNoShape">
              <a:avLst/>
            </a:prstTxWarp>
            <a:noAutofit/>
          </a:bodyPr>
          <a:lstStyle/>
          <a:p>
            <a:pPr algn="ctr">
              <a:lnSpc>
                <a:spcPct val="90000"/>
              </a:lnSpc>
            </a:pPr>
            <a:r>
              <a:rPr lang="en-US" sz="2000" b="1" dirty="0" smtClean="0"/>
              <a:t>7,7M</a:t>
            </a:r>
          </a:p>
          <a:p>
            <a:pPr algn="ctr">
              <a:lnSpc>
                <a:spcPct val="90000"/>
              </a:lnSpc>
            </a:pPr>
            <a:r>
              <a:rPr lang="en-US" sz="2000" b="1" dirty="0" err="1" smtClean="0"/>
              <a:t>u$s</a:t>
            </a:r>
            <a:endParaRPr lang="en-US" sz="2000" b="1" dirty="0"/>
          </a:p>
        </p:txBody>
      </p:sp>
      <p:cxnSp>
        <p:nvCxnSpPr>
          <p:cNvPr id="44" name="Straight Connector 43"/>
          <p:cNvCxnSpPr/>
          <p:nvPr/>
        </p:nvCxnSpPr>
        <p:spPr>
          <a:xfrm>
            <a:off x="2514600" y="4544765"/>
            <a:ext cx="4536000" cy="0"/>
          </a:xfrm>
          <a:prstGeom prst="line">
            <a:avLst/>
          </a:prstGeom>
          <a:ln w="3175">
            <a:solidFill>
              <a:schemeClr val="accent5"/>
            </a:solidFill>
            <a:prstDash val="solid"/>
            <a:miter lim="800000"/>
          </a:ln>
        </p:spPr>
        <p:style>
          <a:lnRef idx="1">
            <a:schemeClr val="accent1"/>
          </a:lnRef>
          <a:fillRef idx="0">
            <a:schemeClr val="accent1"/>
          </a:fillRef>
          <a:effectRef idx="0">
            <a:schemeClr val="accent1"/>
          </a:effectRef>
          <a:fontRef idx="minor">
            <a:schemeClr val="tx1"/>
          </a:fontRef>
        </p:style>
      </p:cxnSp>
      <p:sp>
        <p:nvSpPr>
          <p:cNvPr id="45" name="Rectangle 44"/>
          <p:cNvSpPr/>
          <p:nvPr/>
        </p:nvSpPr>
        <p:spPr>
          <a:xfrm>
            <a:off x="2514600" y="4557074"/>
            <a:ext cx="1821668" cy="276983"/>
          </a:xfrm>
          <a:prstGeom prst="rect">
            <a:avLst/>
          </a:prstGeom>
        </p:spPr>
        <p:txBody>
          <a:bodyPr wrap="square" lIns="91424" tIns="45712" rIns="91424" bIns="45712">
            <a:spAutoFit/>
          </a:bodyPr>
          <a:lstStyle/>
          <a:p>
            <a:pPr algn="ctr"/>
            <a:r>
              <a:rPr lang="en-US" sz="1200" dirty="0" err="1" smtClean="0">
                <a:solidFill>
                  <a:schemeClr val="accent4"/>
                </a:solidFill>
              </a:rPr>
              <a:t>Situación</a:t>
            </a:r>
            <a:r>
              <a:rPr lang="en-US" sz="1200" dirty="0" smtClean="0">
                <a:solidFill>
                  <a:schemeClr val="accent4"/>
                </a:solidFill>
              </a:rPr>
              <a:t> actual</a:t>
            </a:r>
            <a:endParaRPr lang="en-US" sz="1200" dirty="0">
              <a:solidFill>
                <a:schemeClr val="accent4"/>
              </a:solidFill>
            </a:endParaRPr>
          </a:p>
        </p:txBody>
      </p:sp>
      <p:sp>
        <p:nvSpPr>
          <p:cNvPr id="46" name="Rectangle 45"/>
          <p:cNvSpPr/>
          <p:nvPr/>
        </p:nvSpPr>
        <p:spPr>
          <a:xfrm>
            <a:off x="4231200" y="4557074"/>
            <a:ext cx="1066800" cy="276983"/>
          </a:xfrm>
          <a:prstGeom prst="rect">
            <a:avLst/>
          </a:prstGeom>
        </p:spPr>
        <p:txBody>
          <a:bodyPr wrap="square" lIns="91424" tIns="45712" rIns="91424" bIns="45712">
            <a:spAutoFit/>
          </a:bodyPr>
          <a:lstStyle/>
          <a:p>
            <a:pPr algn="ctr"/>
            <a:r>
              <a:rPr lang="en-US" sz="1200" dirty="0" smtClean="0">
                <a:solidFill>
                  <a:schemeClr val="accent4"/>
                </a:solidFill>
              </a:rPr>
              <a:t>1er </a:t>
            </a:r>
            <a:r>
              <a:rPr lang="en-US" sz="1200" dirty="0" err="1" smtClean="0">
                <a:solidFill>
                  <a:schemeClr val="accent4"/>
                </a:solidFill>
              </a:rPr>
              <a:t>Año</a:t>
            </a:r>
            <a:endParaRPr lang="en-US" sz="1200" dirty="0">
              <a:solidFill>
                <a:schemeClr val="accent4"/>
              </a:solidFill>
            </a:endParaRPr>
          </a:p>
        </p:txBody>
      </p:sp>
      <p:pic>
        <p:nvPicPr>
          <p:cNvPr id="216066" name="Picture 2" descr="C:\Users\gamendez\Desktop\11445-fish-hook-symbol-silhouette-icon-black-isolated-sign-fishing-catch-lure-bait-tackle-angler-shape-fishhook-barb-free-vector-graphics-free-illustrations-free-images-royalty-free-768x714.png"/>
          <p:cNvPicPr>
            <a:picLocks noChangeAspect="1" noChangeArrowheads="1"/>
          </p:cNvPicPr>
          <p:nvPr/>
        </p:nvPicPr>
        <p:blipFill>
          <a:blip r:embed="rId4" cstate="print">
            <a:duotone>
              <a:schemeClr val="bg2">
                <a:shade val="45000"/>
                <a:satMod val="135000"/>
              </a:schemeClr>
              <a:prstClr val="white"/>
            </a:duotone>
          </a:blip>
          <a:srcRect/>
          <a:stretch>
            <a:fillRect/>
          </a:stretch>
        </p:blipFill>
        <p:spPr bwMode="auto">
          <a:xfrm>
            <a:off x="1359195" y="3562350"/>
            <a:ext cx="548640" cy="510064"/>
          </a:xfrm>
          <a:prstGeom prst="rect">
            <a:avLst/>
          </a:prstGeom>
          <a:noFill/>
        </p:spPr>
      </p:pic>
      <p:pic>
        <p:nvPicPr>
          <p:cNvPr id="216067" name="Picture 3" descr="C:\Users\gamendez\Desktop\saving-png-image-86788.png"/>
          <p:cNvPicPr>
            <a:picLocks noChangeAspect="1" noChangeArrowheads="1"/>
          </p:cNvPicPr>
          <p:nvPr/>
        </p:nvPicPr>
        <p:blipFill>
          <a:blip r:embed="rId5" cstate="print">
            <a:duotone>
              <a:schemeClr val="bg2">
                <a:shade val="45000"/>
                <a:satMod val="135000"/>
              </a:schemeClr>
              <a:prstClr val="white"/>
            </a:duotone>
          </a:blip>
          <a:srcRect l="17188" t="15625" r="18750" b="15625"/>
          <a:stretch>
            <a:fillRect/>
          </a:stretch>
        </p:blipFill>
        <p:spPr bwMode="auto">
          <a:xfrm>
            <a:off x="7772400" y="2647950"/>
            <a:ext cx="644236" cy="691374"/>
          </a:xfrm>
          <a:prstGeom prst="rect">
            <a:avLst/>
          </a:prstGeom>
          <a:noFill/>
        </p:spPr>
      </p:pic>
      <p:pic>
        <p:nvPicPr>
          <p:cNvPr id="216068" name="Picture 4" descr="C:\Users\gamendez\Desktop\dTr6G96nc.png"/>
          <p:cNvPicPr>
            <a:picLocks noChangeAspect="1" noChangeArrowheads="1"/>
          </p:cNvPicPr>
          <p:nvPr/>
        </p:nvPicPr>
        <p:blipFill>
          <a:blip r:embed="rId6" cstate="print">
            <a:duotone>
              <a:schemeClr val="bg2">
                <a:shade val="45000"/>
                <a:satMod val="135000"/>
              </a:schemeClr>
              <a:prstClr val="white"/>
            </a:duotone>
          </a:blip>
          <a:srcRect/>
          <a:stretch>
            <a:fillRect/>
          </a:stretch>
        </p:blipFill>
        <p:spPr bwMode="auto">
          <a:xfrm>
            <a:off x="1524000" y="1276350"/>
            <a:ext cx="304800" cy="410598"/>
          </a:xfrm>
          <a:prstGeom prst="rect">
            <a:avLst/>
          </a:prstGeom>
          <a:noFill/>
        </p:spPr>
      </p:pic>
      <p:sp>
        <p:nvSpPr>
          <p:cNvPr id="53" name="Rectangle 52"/>
          <p:cNvSpPr/>
          <p:nvPr/>
        </p:nvSpPr>
        <p:spPr>
          <a:xfrm>
            <a:off x="5526601" y="4297482"/>
            <a:ext cx="1146875" cy="251791"/>
          </a:xfrm>
          <a:prstGeom prst="rect">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4" tIns="45712" rIns="91424" bIns="45712" numCol="1" spcCol="0" rtlCol="0" fromWordArt="0" anchor="ctr" anchorCtr="0" forceAA="0" compatLnSpc="1">
            <a:prstTxWarp prst="textNoShape">
              <a:avLst/>
            </a:prstTxWarp>
            <a:noAutofit/>
          </a:bodyPr>
          <a:lstStyle/>
          <a:p>
            <a:pPr algn="ctr">
              <a:lnSpc>
                <a:spcPct val="90000"/>
              </a:lnSpc>
            </a:pPr>
            <a:r>
              <a:rPr lang="en-US" sz="1600" b="1" dirty="0" smtClean="0"/>
              <a:t>100K </a:t>
            </a:r>
            <a:r>
              <a:rPr lang="en-US" sz="1600" b="1" dirty="0" err="1" smtClean="0"/>
              <a:t>u$s</a:t>
            </a:r>
            <a:endParaRPr lang="en-US" sz="1600" b="1" dirty="0"/>
          </a:p>
        </p:txBody>
      </p:sp>
      <p:sp>
        <p:nvSpPr>
          <p:cNvPr id="54" name="Rectangle 53"/>
          <p:cNvSpPr/>
          <p:nvPr/>
        </p:nvSpPr>
        <p:spPr>
          <a:xfrm>
            <a:off x="5602800" y="4557074"/>
            <a:ext cx="1066800" cy="276983"/>
          </a:xfrm>
          <a:prstGeom prst="rect">
            <a:avLst/>
          </a:prstGeom>
        </p:spPr>
        <p:txBody>
          <a:bodyPr wrap="square" lIns="91424" tIns="45712" rIns="91424" bIns="45712">
            <a:spAutoFit/>
          </a:bodyPr>
          <a:lstStyle/>
          <a:p>
            <a:pPr algn="ctr"/>
            <a:r>
              <a:rPr lang="en-US" sz="1200" dirty="0" smtClean="0">
                <a:solidFill>
                  <a:schemeClr val="accent4"/>
                </a:solidFill>
              </a:rPr>
              <a:t>2do </a:t>
            </a:r>
            <a:r>
              <a:rPr lang="en-US" sz="1200" dirty="0" err="1" smtClean="0">
                <a:solidFill>
                  <a:schemeClr val="accent4"/>
                </a:solidFill>
              </a:rPr>
              <a:t>Año</a:t>
            </a:r>
            <a:endParaRPr lang="en-US" sz="1200" dirty="0">
              <a:solidFill>
                <a:schemeClr val="accent4"/>
              </a:solidFill>
            </a:endParaRPr>
          </a:p>
        </p:txBody>
      </p:sp>
      <p:sp>
        <p:nvSpPr>
          <p:cNvPr id="55" name="Rectangle 54"/>
          <p:cNvSpPr/>
          <p:nvPr/>
        </p:nvSpPr>
        <p:spPr>
          <a:xfrm>
            <a:off x="4185833" y="2208519"/>
            <a:ext cx="1146875" cy="1748044"/>
          </a:xfrm>
          <a:prstGeom prst="rect">
            <a:avLst/>
          </a:prstGeom>
          <a:solidFill>
            <a:schemeClr val="accent2"/>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4" tIns="45712" rIns="91424" bIns="45712" numCol="1" spcCol="0" rtlCol="0" fromWordArt="0" anchor="ctr" anchorCtr="0" forceAA="0" compatLnSpc="1">
            <a:prstTxWarp prst="textNoShape">
              <a:avLst/>
            </a:prstTxWarp>
            <a:noAutofit/>
          </a:bodyPr>
          <a:lstStyle/>
          <a:p>
            <a:pPr algn="ctr">
              <a:lnSpc>
                <a:spcPct val="90000"/>
              </a:lnSpc>
            </a:pPr>
            <a:r>
              <a:rPr lang="en-US" sz="2000" b="1" dirty="0" smtClean="0"/>
              <a:t>6,2M</a:t>
            </a:r>
          </a:p>
          <a:p>
            <a:pPr algn="ctr">
              <a:lnSpc>
                <a:spcPct val="90000"/>
              </a:lnSpc>
            </a:pPr>
            <a:r>
              <a:rPr lang="en-US" sz="2000" b="1" dirty="0" err="1" smtClean="0"/>
              <a:t>u$s</a:t>
            </a:r>
            <a:endParaRPr lang="en-US" sz="2000" b="1" dirty="0"/>
          </a:p>
        </p:txBody>
      </p:sp>
      <p:sp>
        <p:nvSpPr>
          <p:cNvPr id="56" name="Rectangle 55"/>
          <p:cNvSpPr/>
          <p:nvPr/>
        </p:nvSpPr>
        <p:spPr>
          <a:xfrm>
            <a:off x="5526601" y="2423472"/>
            <a:ext cx="1146875" cy="1877704"/>
          </a:xfrm>
          <a:prstGeom prst="rect">
            <a:avLst/>
          </a:prstGeom>
          <a:solidFill>
            <a:schemeClr val="accent2"/>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4" tIns="45712" rIns="91424" bIns="45712" numCol="1" spcCol="0" rtlCol="0" fromWordArt="0" anchor="ctr" anchorCtr="0" forceAA="0" compatLnSpc="1">
            <a:prstTxWarp prst="textNoShape">
              <a:avLst/>
            </a:prstTxWarp>
            <a:noAutofit/>
          </a:bodyPr>
          <a:lstStyle/>
          <a:p>
            <a:pPr algn="ctr">
              <a:lnSpc>
                <a:spcPct val="90000"/>
              </a:lnSpc>
            </a:pPr>
            <a:r>
              <a:rPr lang="en-US" sz="2000" b="1" dirty="0" smtClean="0"/>
              <a:t>6,2M</a:t>
            </a:r>
          </a:p>
          <a:p>
            <a:pPr algn="ctr">
              <a:lnSpc>
                <a:spcPct val="90000"/>
              </a:lnSpc>
            </a:pPr>
            <a:r>
              <a:rPr lang="en-US" sz="2000" b="1" dirty="0" err="1" smtClean="0"/>
              <a:t>u$s</a:t>
            </a:r>
            <a:endParaRPr lang="en-US" sz="2000" b="1" dirty="0"/>
          </a:p>
        </p:txBody>
      </p:sp>
      <p:sp>
        <p:nvSpPr>
          <p:cNvPr id="64" name="Rectangle 63"/>
          <p:cNvSpPr/>
          <p:nvPr/>
        </p:nvSpPr>
        <p:spPr>
          <a:xfrm rot="16200000">
            <a:off x="-208303" y="2739510"/>
            <a:ext cx="1029193" cy="311688"/>
          </a:xfrm>
          <a:prstGeom prst="rect">
            <a:avLst/>
          </a:prstGeom>
        </p:spPr>
        <p:txBody>
          <a:bodyPr wrap="square" lIns="91424" tIns="45712" rIns="91424" bIns="45712">
            <a:spAutoFit/>
          </a:bodyPr>
          <a:lstStyle/>
          <a:p>
            <a:pPr algn="r"/>
            <a:r>
              <a:rPr lang="es-AR" sz="1400" b="1" dirty="0" smtClean="0"/>
              <a:t>Supuestos</a:t>
            </a:r>
            <a:endParaRPr lang="es-AR" sz="1400" b="1" dirty="0"/>
          </a:p>
        </p:txBody>
      </p:sp>
      <p:pic>
        <p:nvPicPr>
          <p:cNvPr id="68" name="Picture 2" descr="Logo Telecentro"/>
          <p:cNvPicPr>
            <a:picLocks noChangeAspect="1" noChangeArrowheads="1"/>
          </p:cNvPicPr>
          <p:nvPr/>
        </p:nvPicPr>
        <p:blipFill>
          <a:blip r:embed="rId7" cstate="print"/>
          <a:srcRect r="79958"/>
          <a:stretch>
            <a:fillRect/>
          </a:stretch>
        </p:blipFill>
        <p:spPr bwMode="auto">
          <a:xfrm>
            <a:off x="1752601" y="4673603"/>
            <a:ext cx="457200" cy="469901"/>
          </a:xfrm>
          <a:prstGeom prst="rect">
            <a:avLst/>
          </a:prstGeom>
          <a:noFill/>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479128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4"/>
          <p:cNvSpPr>
            <a:spLocks noGrp="1"/>
          </p:cNvSpPr>
          <p:nvPr>
            <p:ph type="sldNum" sz="quarter" idx="12"/>
          </p:nvPr>
        </p:nvSpPr>
        <p:spPr>
          <a:xfrm>
            <a:off x="8459218" y="4917186"/>
            <a:ext cx="286320" cy="137160"/>
          </a:xfrm>
        </p:spPr>
        <p:txBody>
          <a:bodyPr/>
          <a:lstStyle/>
          <a:p>
            <a:fld id="{C51EAA63-D034-42AE-91FA-B13B9518C7BE}" type="slidenum">
              <a:rPr lang="en-US" smtClean="0">
                <a:solidFill>
                  <a:srgbClr val="5F5F5F">
                    <a:lumMod val="60000"/>
                    <a:lumOff val="40000"/>
                  </a:srgbClr>
                </a:solidFill>
              </a:rPr>
              <a:pPr/>
              <a:t>2</a:t>
            </a:fld>
            <a:endParaRPr lang="en-US" dirty="0">
              <a:solidFill>
                <a:srgbClr val="5F5F5F">
                  <a:lumMod val="60000"/>
                  <a:lumOff val="40000"/>
                </a:srgbClr>
              </a:solidFill>
            </a:endParaRPr>
          </a:p>
        </p:txBody>
      </p:sp>
      <p:grpSp>
        <p:nvGrpSpPr>
          <p:cNvPr id="4" name="Group 3"/>
          <p:cNvGrpSpPr/>
          <p:nvPr/>
        </p:nvGrpSpPr>
        <p:grpSpPr bwMode="gray">
          <a:xfrm>
            <a:off x="6248400" y="3455921"/>
            <a:ext cx="2667000" cy="1349706"/>
            <a:chOff x="1500920" y="2946707"/>
            <a:chExt cx="4995447" cy="2528078"/>
          </a:xfrm>
        </p:grpSpPr>
        <p:sp>
          <p:nvSpPr>
            <p:cNvPr id="6" name="Freeform 2"/>
            <p:cNvSpPr>
              <a:spLocks noChangeArrowheads="1"/>
            </p:cNvSpPr>
            <p:nvPr/>
          </p:nvSpPr>
          <p:spPr bwMode="gray">
            <a:xfrm>
              <a:off x="4283757" y="4069815"/>
              <a:ext cx="678635" cy="1404970"/>
            </a:xfrm>
            <a:custGeom>
              <a:avLst/>
              <a:gdLst>
                <a:gd name="T0" fmla="*/ 382 w 2762"/>
                <a:gd name="T1" fmla="*/ 82 h 5715"/>
                <a:gd name="T2" fmla="*/ 382 w 2762"/>
                <a:gd name="T3" fmla="*/ 82 h 5715"/>
                <a:gd name="T4" fmla="*/ 355 w 2762"/>
                <a:gd name="T5" fmla="*/ 574 h 5715"/>
                <a:gd name="T6" fmla="*/ 1422 w 2762"/>
                <a:gd name="T7" fmla="*/ 902 h 5715"/>
                <a:gd name="T8" fmla="*/ 1394 w 2762"/>
                <a:gd name="T9" fmla="*/ 984 h 5715"/>
                <a:gd name="T10" fmla="*/ 382 w 2762"/>
                <a:gd name="T11" fmla="*/ 683 h 5715"/>
                <a:gd name="T12" fmla="*/ 465 w 2762"/>
                <a:gd name="T13" fmla="*/ 1203 h 5715"/>
                <a:gd name="T14" fmla="*/ 1230 w 2762"/>
                <a:gd name="T15" fmla="*/ 1366 h 5715"/>
                <a:gd name="T16" fmla="*/ 1203 w 2762"/>
                <a:gd name="T17" fmla="*/ 1449 h 5715"/>
                <a:gd name="T18" fmla="*/ 465 w 2762"/>
                <a:gd name="T19" fmla="*/ 1285 h 5715"/>
                <a:gd name="T20" fmla="*/ 492 w 2762"/>
                <a:gd name="T21" fmla="*/ 1723 h 5715"/>
                <a:gd name="T22" fmla="*/ 1340 w 2762"/>
                <a:gd name="T23" fmla="*/ 1886 h 5715"/>
                <a:gd name="T24" fmla="*/ 1312 w 2762"/>
                <a:gd name="T25" fmla="*/ 1968 h 5715"/>
                <a:gd name="T26" fmla="*/ 492 w 2762"/>
                <a:gd name="T27" fmla="*/ 1886 h 5715"/>
                <a:gd name="T28" fmla="*/ 519 w 2762"/>
                <a:gd name="T29" fmla="*/ 2241 h 5715"/>
                <a:gd name="T30" fmla="*/ 1148 w 2762"/>
                <a:gd name="T31" fmla="*/ 2297 h 5715"/>
                <a:gd name="T32" fmla="*/ 1203 w 2762"/>
                <a:gd name="T33" fmla="*/ 3582 h 5715"/>
                <a:gd name="T34" fmla="*/ 1175 w 2762"/>
                <a:gd name="T35" fmla="*/ 5714 h 5715"/>
                <a:gd name="T36" fmla="*/ 2324 w 2762"/>
                <a:gd name="T37" fmla="*/ 5714 h 5715"/>
                <a:gd name="T38" fmla="*/ 2242 w 2762"/>
                <a:gd name="T39" fmla="*/ 3609 h 5715"/>
                <a:gd name="T40" fmla="*/ 2761 w 2762"/>
                <a:gd name="T41" fmla="*/ 1531 h 5715"/>
                <a:gd name="T42" fmla="*/ 2597 w 2762"/>
                <a:gd name="T43" fmla="*/ 1312 h 5715"/>
                <a:gd name="T44" fmla="*/ 2570 w 2762"/>
                <a:gd name="T45" fmla="*/ 1285 h 5715"/>
                <a:gd name="T46" fmla="*/ 2597 w 2762"/>
                <a:gd name="T47" fmla="*/ 984 h 5715"/>
                <a:gd name="T48" fmla="*/ 2460 w 2762"/>
                <a:gd name="T49" fmla="*/ 738 h 5715"/>
                <a:gd name="T50" fmla="*/ 382 w 2762"/>
                <a:gd name="T51" fmla="*/ 82 h 57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762" h="5715">
                  <a:moveTo>
                    <a:pt x="382" y="82"/>
                  </a:moveTo>
                  <a:lnTo>
                    <a:pt x="382" y="82"/>
                  </a:lnTo>
                  <a:cubicBezTo>
                    <a:pt x="54" y="0"/>
                    <a:pt x="54" y="464"/>
                    <a:pt x="355" y="574"/>
                  </a:cubicBezTo>
                  <a:cubicBezTo>
                    <a:pt x="1422" y="902"/>
                    <a:pt x="1422" y="902"/>
                    <a:pt x="1422" y="902"/>
                  </a:cubicBezTo>
                  <a:cubicBezTo>
                    <a:pt x="1476" y="929"/>
                    <a:pt x="1449" y="1011"/>
                    <a:pt x="1394" y="984"/>
                  </a:cubicBezTo>
                  <a:cubicBezTo>
                    <a:pt x="382" y="683"/>
                    <a:pt x="382" y="683"/>
                    <a:pt x="382" y="683"/>
                  </a:cubicBezTo>
                  <a:cubicBezTo>
                    <a:pt x="137" y="629"/>
                    <a:pt x="0" y="1038"/>
                    <a:pt x="465" y="1203"/>
                  </a:cubicBezTo>
                  <a:cubicBezTo>
                    <a:pt x="1230" y="1366"/>
                    <a:pt x="1230" y="1366"/>
                    <a:pt x="1230" y="1366"/>
                  </a:cubicBezTo>
                  <a:cubicBezTo>
                    <a:pt x="1312" y="1394"/>
                    <a:pt x="1284" y="1476"/>
                    <a:pt x="1203" y="1449"/>
                  </a:cubicBezTo>
                  <a:cubicBezTo>
                    <a:pt x="465" y="1285"/>
                    <a:pt x="465" y="1285"/>
                    <a:pt x="465" y="1285"/>
                  </a:cubicBezTo>
                  <a:cubicBezTo>
                    <a:pt x="246" y="1257"/>
                    <a:pt x="137" y="1667"/>
                    <a:pt x="492" y="1723"/>
                  </a:cubicBezTo>
                  <a:cubicBezTo>
                    <a:pt x="1340" y="1886"/>
                    <a:pt x="1340" y="1886"/>
                    <a:pt x="1340" y="1886"/>
                  </a:cubicBezTo>
                  <a:cubicBezTo>
                    <a:pt x="1394" y="1913"/>
                    <a:pt x="1367" y="1968"/>
                    <a:pt x="1312" y="1968"/>
                  </a:cubicBezTo>
                  <a:cubicBezTo>
                    <a:pt x="492" y="1886"/>
                    <a:pt x="492" y="1886"/>
                    <a:pt x="492" y="1886"/>
                  </a:cubicBezTo>
                  <a:cubicBezTo>
                    <a:pt x="191" y="1832"/>
                    <a:pt x="246" y="2241"/>
                    <a:pt x="519" y="2241"/>
                  </a:cubicBezTo>
                  <a:cubicBezTo>
                    <a:pt x="1148" y="2297"/>
                    <a:pt x="1148" y="2297"/>
                    <a:pt x="1148" y="2297"/>
                  </a:cubicBezTo>
                  <a:cubicBezTo>
                    <a:pt x="929" y="2707"/>
                    <a:pt x="1066" y="3226"/>
                    <a:pt x="1203" y="3582"/>
                  </a:cubicBezTo>
                  <a:cubicBezTo>
                    <a:pt x="1312" y="4319"/>
                    <a:pt x="1203" y="5004"/>
                    <a:pt x="1175" y="5714"/>
                  </a:cubicBezTo>
                  <a:cubicBezTo>
                    <a:pt x="2324" y="5714"/>
                    <a:pt x="2324" y="5714"/>
                    <a:pt x="2324" y="5714"/>
                  </a:cubicBezTo>
                  <a:cubicBezTo>
                    <a:pt x="2269" y="5468"/>
                    <a:pt x="2242" y="4129"/>
                    <a:pt x="2242" y="3609"/>
                  </a:cubicBezTo>
                  <a:cubicBezTo>
                    <a:pt x="2297" y="2515"/>
                    <a:pt x="2625" y="2351"/>
                    <a:pt x="2761" y="1531"/>
                  </a:cubicBezTo>
                  <a:cubicBezTo>
                    <a:pt x="2761" y="1366"/>
                    <a:pt x="2652" y="1339"/>
                    <a:pt x="2597" y="1312"/>
                  </a:cubicBezTo>
                  <a:cubicBezTo>
                    <a:pt x="2570" y="1312"/>
                    <a:pt x="2570" y="1312"/>
                    <a:pt x="2570" y="1285"/>
                  </a:cubicBezTo>
                  <a:cubicBezTo>
                    <a:pt x="2597" y="984"/>
                    <a:pt x="2597" y="984"/>
                    <a:pt x="2597" y="984"/>
                  </a:cubicBezTo>
                  <a:cubicBezTo>
                    <a:pt x="2625" y="875"/>
                    <a:pt x="2597" y="792"/>
                    <a:pt x="2460" y="738"/>
                  </a:cubicBezTo>
                  <a:lnTo>
                    <a:pt x="382" y="82"/>
                  </a:lnTo>
                </a:path>
              </a:pathLst>
            </a:custGeom>
            <a:solidFill>
              <a:schemeClr val="bg1">
                <a:lumMod val="85000"/>
              </a:schemeClr>
            </a:solidFill>
            <a:ln>
              <a:noFill/>
            </a:ln>
            <a:effectLst/>
            <a:extLst/>
          </p:spPr>
          <p:txBody>
            <a:bodyPr wrap="none" anchor="ctr"/>
            <a:lstStyle/>
            <a:p>
              <a:endParaRPr lang="en-US"/>
            </a:p>
          </p:txBody>
        </p:sp>
        <p:sp>
          <p:nvSpPr>
            <p:cNvPr id="7" name="Freeform 3"/>
            <p:cNvSpPr>
              <a:spLocks noChangeArrowheads="1"/>
            </p:cNvSpPr>
            <p:nvPr/>
          </p:nvSpPr>
          <p:spPr bwMode="gray">
            <a:xfrm>
              <a:off x="4606813" y="4519709"/>
              <a:ext cx="155024" cy="323056"/>
            </a:xfrm>
            <a:custGeom>
              <a:avLst/>
              <a:gdLst>
                <a:gd name="T0" fmla="*/ 629 w 630"/>
                <a:gd name="T1" fmla="*/ 0 h 1313"/>
                <a:gd name="T2" fmla="*/ 629 w 630"/>
                <a:gd name="T3" fmla="*/ 0 h 1313"/>
                <a:gd name="T4" fmla="*/ 82 w 630"/>
                <a:gd name="T5" fmla="*/ 1312 h 1313"/>
                <a:gd name="T6" fmla="*/ 629 w 630"/>
                <a:gd name="T7" fmla="*/ 0 h 1313"/>
              </a:gdLst>
              <a:ahLst/>
              <a:cxnLst>
                <a:cxn ang="0">
                  <a:pos x="T0" y="T1"/>
                </a:cxn>
                <a:cxn ang="0">
                  <a:pos x="T2" y="T3"/>
                </a:cxn>
                <a:cxn ang="0">
                  <a:pos x="T4" y="T5"/>
                </a:cxn>
                <a:cxn ang="0">
                  <a:pos x="T6" y="T7"/>
                </a:cxn>
              </a:cxnLst>
              <a:rect l="0" t="0" r="r" b="b"/>
              <a:pathLst>
                <a:path w="630" h="1313">
                  <a:moveTo>
                    <a:pt x="629" y="0"/>
                  </a:moveTo>
                  <a:lnTo>
                    <a:pt x="629" y="0"/>
                  </a:lnTo>
                  <a:cubicBezTo>
                    <a:pt x="301" y="273"/>
                    <a:pt x="82" y="656"/>
                    <a:pt x="82" y="1312"/>
                  </a:cubicBezTo>
                  <a:cubicBezTo>
                    <a:pt x="0" y="820"/>
                    <a:pt x="191" y="273"/>
                    <a:pt x="629" y="0"/>
                  </a:cubicBezTo>
                </a:path>
              </a:pathLst>
            </a:custGeom>
            <a:solidFill>
              <a:srgbClr val="2D191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8" name="Freeform 4"/>
            <p:cNvSpPr>
              <a:spLocks noChangeArrowheads="1"/>
            </p:cNvSpPr>
            <p:nvPr/>
          </p:nvSpPr>
          <p:spPr bwMode="gray">
            <a:xfrm>
              <a:off x="4418183" y="3894194"/>
              <a:ext cx="443390" cy="787043"/>
            </a:xfrm>
            <a:custGeom>
              <a:avLst/>
              <a:gdLst>
                <a:gd name="T0" fmla="*/ 300 w 1805"/>
                <a:gd name="T1" fmla="*/ 0 h 3201"/>
                <a:gd name="T2" fmla="*/ 300 w 1805"/>
                <a:gd name="T3" fmla="*/ 0 h 3201"/>
                <a:gd name="T4" fmla="*/ 1503 w 1805"/>
                <a:gd name="T5" fmla="*/ 0 h 3201"/>
                <a:gd name="T6" fmla="*/ 1804 w 1805"/>
                <a:gd name="T7" fmla="*/ 301 h 3201"/>
                <a:gd name="T8" fmla="*/ 1804 w 1805"/>
                <a:gd name="T9" fmla="*/ 2899 h 3201"/>
                <a:gd name="T10" fmla="*/ 1503 w 1805"/>
                <a:gd name="T11" fmla="*/ 3200 h 3201"/>
                <a:gd name="T12" fmla="*/ 300 w 1805"/>
                <a:gd name="T13" fmla="*/ 3200 h 3201"/>
                <a:gd name="T14" fmla="*/ 0 w 1805"/>
                <a:gd name="T15" fmla="*/ 2899 h 3201"/>
                <a:gd name="T16" fmla="*/ 0 w 1805"/>
                <a:gd name="T17" fmla="*/ 301 h 3201"/>
                <a:gd name="T18" fmla="*/ 300 w 1805"/>
                <a:gd name="T19" fmla="*/ 0 h 3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05" h="3201">
                  <a:moveTo>
                    <a:pt x="300" y="0"/>
                  </a:moveTo>
                  <a:lnTo>
                    <a:pt x="300" y="0"/>
                  </a:lnTo>
                  <a:cubicBezTo>
                    <a:pt x="1503" y="0"/>
                    <a:pt x="1503" y="0"/>
                    <a:pt x="1503" y="0"/>
                  </a:cubicBezTo>
                  <a:cubicBezTo>
                    <a:pt x="1668" y="0"/>
                    <a:pt x="1804" y="138"/>
                    <a:pt x="1804" y="301"/>
                  </a:cubicBezTo>
                  <a:cubicBezTo>
                    <a:pt x="1804" y="2899"/>
                    <a:pt x="1804" y="2899"/>
                    <a:pt x="1804" y="2899"/>
                  </a:cubicBezTo>
                  <a:cubicBezTo>
                    <a:pt x="1804" y="3063"/>
                    <a:pt x="1668" y="3200"/>
                    <a:pt x="1503" y="3200"/>
                  </a:cubicBezTo>
                  <a:cubicBezTo>
                    <a:pt x="300" y="3200"/>
                    <a:pt x="300" y="3200"/>
                    <a:pt x="300" y="3200"/>
                  </a:cubicBezTo>
                  <a:cubicBezTo>
                    <a:pt x="136" y="3200"/>
                    <a:pt x="0" y="3063"/>
                    <a:pt x="0" y="2899"/>
                  </a:cubicBezTo>
                  <a:cubicBezTo>
                    <a:pt x="0" y="301"/>
                    <a:pt x="0" y="301"/>
                    <a:pt x="0" y="301"/>
                  </a:cubicBezTo>
                  <a:cubicBezTo>
                    <a:pt x="0" y="138"/>
                    <a:pt x="136" y="0"/>
                    <a:pt x="300" y="0"/>
                  </a:cubicBezTo>
                </a:path>
              </a:pathLst>
            </a:custGeom>
            <a:solidFill>
              <a:schemeClr val="tx1"/>
            </a:solidFill>
            <a:ln>
              <a:noFill/>
            </a:ln>
            <a:effectLst/>
            <a:extLst/>
          </p:spPr>
          <p:txBody>
            <a:bodyPr wrap="none" anchor="ctr"/>
            <a:lstStyle/>
            <a:p>
              <a:endParaRPr lang="en-US"/>
            </a:p>
          </p:txBody>
        </p:sp>
        <p:sp>
          <p:nvSpPr>
            <p:cNvPr id="9" name="Freeform 5"/>
            <p:cNvSpPr>
              <a:spLocks noChangeArrowheads="1"/>
            </p:cNvSpPr>
            <p:nvPr/>
          </p:nvSpPr>
          <p:spPr bwMode="gray">
            <a:xfrm>
              <a:off x="4438781" y="3921296"/>
              <a:ext cx="396774" cy="625515"/>
            </a:xfrm>
            <a:custGeom>
              <a:avLst/>
              <a:gdLst>
                <a:gd name="T0" fmla="*/ 274 w 1615"/>
                <a:gd name="T1" fmla="*/ 0 h 2544"/>
                <a:gd name="T2" fmla="*/ 274 w 1615"/>
                <a:gd name="T3" fmla="*/ 0 h 2544"/>
                <a:gd name="T4" fmla="*/ 1341 w 1615"/>
                <a:gd name="T5" fmla="*/ 0 h 2544"/>
                <a:gd name="T6" fmla="*/ 1614 w 1615"/>
                <a:gd name="T7" fmla="*/ 247 h 2544"/>
                <a:gd name="T8" fmla="*/ 1614 w 1615"/>
                <a:gd name="T9" fmla="*/ 2269 h 2544"/>
                <a:gd name="T10" fmla="*/ 1341 w 1615"/>
                <a:gd name="T11" fmla="*/ 2543 h 2544"/>
                <a:gd name="T12" fmla="*/ 274 w 1615"/>
                <a:gd name="T13" fmla="*/ 2543 h 2544"/>
                <a:gd name="T14" fmla="*/ 0 w 1615"/>
                <a:gd name="T15" fmla="*/ 2269 h 2544"/>
                <a:gd name="T16" fmla="*/ 0 w 1615"/>
                <a:gd name="T17" fmla="*/ 247 h 2544"/>
                <a:gd name="T18" fmla="*/ 274 w 1615"/>
                <a:gd name="T19" fmla="*/ 0 h 25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15" h="2544">
                  <a:moveTo>
                    <a:pt x="274" y="0"/>
                  </a:moveTo>
                  <a:lnTo>
                    <a:pt x="274" y="0"/>
                  </a:lnTo>
                  <a:cubicBezTo>
                    <a:pt x="1341" y="0"/>
                    <a:pt x="1341" y="0"/>
                    <a:pt x="1341" y="0"/>
                  </a:cubicBezTo>
                  <a:cubicBezTo>
                    <a:pt x="1504" y="0"/>
                    <a:pt x="1614" y="109"/>
                    <a:pt x="1614" y="247"/>
                  </a:cubicBezTo>
                  <a:cubicBezTo>
                    <a:pt x="1614" y="2269"/>
                    <a:pt x="1614" y="2269"/>
                    <a:pt x="1614" y="2269"/>
                  </a:cubicBezTo>
                  <a:cubicBezTo>
                    <a:pt x="1614" y="2406"/>
                    <a:pt x="1504" y="2543"/>
                    <a:pt x="1341" y="2543"/>
                  </a:cubicBezTo>
                  <a:cubicBezTo>
                    <a:pt x="274" y="2543"/>
                    <a:pt x="274" y="2543"/>
                    <a:pt x="274" y="2543"/>
                  </a:cubicBezTo>
                  <a:cubicBezTo>
                    <a:pt x="138" y="2543"/>
                    <a:pt x="0" y="2406"/>
                    <a:pt x="0" y="2269"/>
                  </a:cubicBezTo>
                  <a:cubicBezTo>
                    <a:pt x="0" y="247"/>
                    <a:pt x="0" y="247"/>
                    <a:pt x="0" y="247"/>
                  </a:cubicBezTo>
                  <a:cubicBezTo>
                    <a:pt x="0" y="109"/>
                    <a:pt x="138" y="0"/>
                    <a:pt x="274" y="0"/>
                  </a:cubicBezTo>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0" name="Freeform 6"/>
            <p:cNvSpPr>
              <a:spLocks noChangeArrowheads="1"/>
            </p:cNvSpPr>
            <p:nvPr/>
          </p:nvSpPr>
          <p:spPr bwMode="gray">
            <a:xfrm>
              <a:off x="4599225" y="4580417"/>
              <a:ext cx="81306" cy="67213"/>
            </a:xfrm>
            <a:custGeom>
              <a:avLst/>
              <a:gdLst>
                <a:gd name="T0" fmla="*/ 56 w 330"/>
                <a:gd name="T1" fmla="*/ 0 h 274"/>
                <a:gd name="T2" fmla="*/ 56 w 330"/>
                <a:gd name="T3" fmla="*/ 0 h 274"/>
                <a:gd name="T4" fmla="*/ 274 w 330"/>
                <a:gd name="T5" fmla="*/ 0 h 274"/>
                <a:gd name="T6" fmla="*/ 329 w 330"/>
                <a:gd name="T7" fmla="*/ 54 h 274"/>
                <a:gd name="T8" fmla="*/ 329 w 330"/>
                <a:gd name="T9" fmla="*/ 219 h 274"/>
                <a:gd name="T10" fmla="*/ 274 w 330"/>
                <a:gd name="T11" fmla="*/ 273 h 274"/>
                <a:gd name="T12" fmla="*/ 56 w 330"/>
                <a:gd name="T13" fmla="*/ 273 h 274"/>
                <a:gd name="T14" fmla="*/ 0 w 330"/>
                <a:gd name="T15" fmla="*/ 219 h 274"/>
                <a:gd name="T16" fmla="*/ 0 w 330"/>
                <a:gd name="T17" fmla="*/ 54 h 274"/>
                <a:gd name="T18" fmla="*/ 56 w 330"/>
                <a:gd name="T19" fmla="*/ 0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274">
                  <a:moveTo>
                    <a:pt x="56" y="0"/>
                  </a:moveTo>
                  <a:lnTo>
                    <a:pt x="56" y="0"/>
                  </a:lnTo>
                  <a:cubicBezTo>
                    <a:pt x="274" y="0"/>
                    <a:pt x="274" y="0"/>
                    <a:pt x="274" y="0"/>
                  </a:cubicBezTo>
                  <a:cubicBezTo>
                    <a:pt x="301" y="0"/>
                    <a:pt x="329" y="27"/>
                    <a:pt x="329" y="54"/>
                  </a:cubicBezTo>
                  <a:cubicBezTo>
                    <a:pt x="329" y="219"/>
                    <a:pt x="329" y="219"/>
                    <a:pt x="329" y="219"/>
                  </a:cubicBezTo>
                  <a:cubicBezTo>
                    <a:pt x="329" y="246"/>
                    <a:pt x="301" y="273"/>
                    <a:pt x="274" y="273"/>
                  </a:cubicBezTo>
                  <a:cubicBezTo>
                    <a:pt x="56" y="273"/>
                    <a:pt x="56" y="273"/>
                    <a:pt x="56" y="273"/>
                  </a:cubicBezTo>
                  <a:cubicBezTo>
                    <a:pt x="28" y="273"/>
                    <a:pt x="0" y="246"/>
                    <a:pt x="0" y="219"/>
                  </a:cubicBezTo>
                  <a:cubicBezTo>
                    <a:pt x="0" y="54"/>
                    <a:pt x="0" y="54"/>
                    <a:pt x="0" y="54"/>
                  </a:cubicBezTo>
                  <a:cubicBezTo>
                    <a:pt x="0" y="27"/>
                    <a:pt x="28" y="0"/>
                    <a:pt x="56" y="0"/>
                  </a:cubicBezTo>
                </a:path>
              </a:pathLst>
            </a:custGeom>
            <a:solidFill>
              <a:schemeClr val="bg1"/>
            </a:solidFill>
            <a:ln>
              <a:noFill/>
            </a:ln>
            <a:effectLst/>
            <a:extLst/>
          </p:spPr>
          <p:txBody>
            <a:bodyPr wrap="none" anchor="ctr"/>
            <a:lstStyle/>
            <a:p>
              <a:endParaRPr lang="en-US"/>
            </a:p>
          </p:txBody>
        </p:sp>
        <p:sp>
          <p:nvSpPr>
            <p:cNvPr id="11" name="Freeform 7"/>
            <p:cNvSpPr>
              <a:spLocks noChangeArrowheads="1"/>
            </p:cNvSpPr>
            <p:nvPr/>
          </p:nvSpPr>
          <p:spPr bwMode="gray">
            <a:xfrm>
              <a:off x="4733651" y="4593426"/>
              <a:ext cx="73718" cy="41195"/>
            </a:xfrm>
            <a:custGeom>
              <a:avLst/>
              <a:gdLst>
                <a:gd name="T0" fmla="*/ 28 w 302"/>
                <a:gd name="T1" fmla="*/ 0 h 166"/>
                <a:gd name="T2" fmla="*/ 28 w 302"/>
                <a:gd name="T3" fmla="*/ 0 h 166"/>
                <a:gd name="T4" fmla="*/ 274 w 302"/>
                <a:gd name="T5" fmla="*/ 0 h 166"/>
                <a:gd name="T6" fmla="*/ 301 w 302"/>
                <a:gd name="T7" fmla="*/ 28 h 166"/>
                <a:gd name="T8" fmla="*/ 301 w 302"/>
                <a:gd name="T9" fmla="*/ 137 h 166"/>
                <a:gd name="T10" fmla="*/ 274 w 302"/>
                <a:gd name="T11" fmla="*/ 165 h 166"/>
                <a:gd name="T12" fmla="*/ 28 w 302"/>
                <a:gd name="T13" fmla="*/ 165 h 166"/>
                <a:gd name="T14" fmla="*/ 0 w 302"/>
                <a:gd name="T15" fmla="*/ 137 h 166"/>
                <a:gd name="T16" fmla="*/ 0 w 302"/>
                <a:gd name="T17" fmla="*/ 28 h 166"/>
                <a:gd name="T18" fmla="*/ 28 w 302"/>
                <a:gd name="T19" fmla="*/ 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2" h="166">
                  <a:moveTo>
                    <a:pt x="28" y="0"/>
                  </a:moveTo>
                  <a:lnTo>
                    <a:pt x="28" y="0"/>
                  </a:lnTo>
                  <a:cubicBezTo>
                    <a:pt x="274" y="0"/>
                    <a:pt x="274" y="0"/>
                    <a:pt x="274" y="0"/>
                  </a:cubicBezTo>
                  <a:cubicBezTo>
                    <a:pt x="301" y="0"/>
                    <a:pt x="301" y="28"/>
                    <a:pt x="301" y="28"/>
                  </a:cubicBezTo>
                  <a:cubicBezTo>
                    <a:pt x="301" y="137"/>
                    <a:pt x="301" y="137"/>
                    <a:pt x="301" y="137"/>
                  </a:cubicBezTo>
                  <a:cubicBezTo>
                    <a:pt x="301" y="137"/>
                    <a:pt x="301" y="165"/>
                    <a:pt x="274" y="165"/>
                  </a:cubicBezTo>
                  <a:cubicBezTo>
                    <a:pt x="28" y="165"/>
                    <a:pt x="28" y="165"/>
                    <a:pt x="28" y="165"/>
                  </a:cubicBezTo>
                  <a:cubicBezTo>
                    <a:pt x="0" y="165"/>
                    <a:pt x="0" y="137"/>
                    <a:pt x="0" y="137"/>
                  </a:cubicBezTo>
                  <a:cubicBezTo>
                    <a:pt x="0" y="28"/>
                    <a:pt x="0" y="28"/>
                    <a:pt x="0" y="28"/>
                  </a:cubicBezTo>
                  <a:cubicBezTo>
                    <a:pt x="0" y="28"/>
                    <a:pt x="0" y="0"/>
                    <a:pt x="28" y="0"/>
                  </a:cubicBezTo>
                </a:path>
              </a:pathLst>
            </a:custGeom>
            <a:solidFill>
              <a:srgbClr val="543833"/>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2" name="Freeform 8"/>
            <p:cNvSpPr>
              <a:spLocks noChangeArrowheads="1"/>
            </p:cNvSpPr>
            <p:nvPr/>
          </p:nvSpPr>
          <p:spPr bwMode="gray">
            <a:xfrm>
              <a:off x="4465882" y="4593426"/>
              <a:ext cx="81306" cy="41195"/>
            </a:xfrm>
            <a:custGeom>
              <a:avLst/>
              <a:gdLst>
                <a:gd name="T0" fmla="*/ 28 w 329"/>
                <a:gd name="T1" fmla="*/ 0 h 166"/>
                <a:gd name="T2" fmla="*/ 28 w 329"/>
                <a:gd name="T3" fmla="*/ 0 h 166"/>
                <a:gd name="T4" fmla="*/ 301 w 329"/>
                <a:gd name="T5" fmla="*/ 0 h 166"/>
                <a:gd name="T6" fmla="*/ 328 w 329"/>
                <a:gd name="T7" fmla="*/ 28 h 166"/>
                <a:gd name="T8" fmla="*/ 328 w 329"/>
                <a:gd name="T9" fmla="*/ 137 h 166"/>
                <a:gd name="T10" fmla="*/ 301 w 329"/>
                <a:gd name="T11" fmla="*/ 165 h 166"/>
                <a:gd name="T12" fmla="*/ 28 w 329"/>
                <a:gd name="T13" fmla="*/ 165 h 166"/>
                <a:gd name="T14" fmla="*/ 0 w 329"/>
                <a:gd name="T15" fmla="*/ 137 h 166"/>
                <a:gd name="T16" fmla="*/ 0 w 329"/>
                <a:gd name="T17" fmla="*/ 28 h 166"/>
                <a:gd name="T18" fmla="*/ 28 w 329"/>
                <a:gd name="T19" fmla="*/ 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9" h="166">
                  <a:moveTo>
                    <a:pt x="28" y="0"/>
                  </a:moveTo>
                  <a:lnTo>
                    <a:pt x="28" y="0"/>
                  </a:lnTo>
                  <a:cubicBezTo>
                    <a:pt x="301" y="0"/>
                    <a:pt x="301" y="0"/>
                    <a:pt x="301" y="0"/>
                  </a:cubicBezTo>
                  <a:lnTo>
                    <a:pt x="328" y="28"/>
                  </a:lnTo>
                  <a:cubicBezTo>
                    <a:pt x="328" y="137"/>
                    <a:pt x="328" y="137"/>
                    <a:pt x="328" y="137"/>
                  </a:cubicBezTo>
                  <a:lnTo>
                    <a:pt x="301" y="165"/>
                  </a:lnTo>
                  <a:cubicBezTo>
                    <a:pt x="28" y="165"/>
                    <a:pt x="28" y="165"/>
                    <a:pt x="28" y="165"/>
                  </a:cubicBezTo>
                  <a:lnTo>
                    <a:pt x="0" y="137"/>
                  </a:lnTo>
                  <a:cubicBezTo>
                    <a:pt x="0" y="28"/>
                    <a:pt x="0" y="28"/>
                    <a:pt x="0" y="28"/>
                  </a:cubicBezTo>
                  <a:lnTo>
                    <a:pt x="28" y="0"/>
                  </a:lnTo>
                </a:path>
              </a:pathLst>
            </a:custGeom>
            <a:solidFill>
              <a:schemeClr val="bg1"/>
            </a:solidFill>
            <a:ln>
              <a:noFill/>
            </a:ln>
            <a:effectLst/>
            <a:extLst/>
          </p:spPr>
          <p:txBody>
            <a:bodyPr wrap="none" anchor="ctr"/>
            <a:lstStyle/>
            <a:p>
              <a:endParaRPr lang="en-US"/>
            </a:p>
          </p:txBody>
        </p:sp>
        <p:sp>
          <p:nvSpPr>
            <p:cNvPr id="13" name="Freeform 9"/>
            <p:cNvSpPr>
              <a:spLocks noChangeArrowheads="1"/>
            </p:cNvSpPr>
            <p:nvPr/>
          </p:nvSpPr>
          <p:spPr bwMode="gray">
            <a:xfrm>
              <a:off x="4592720" y="4311565"/>
              <a:ext cx="377260" cy="646113"/>
            </a:xfrm>
            <a:custGeom>
              <a:avLst/>
              <a:gdLst>
                <a:gd name="T0" fmla="*/ 547 w 1533"/>
                <a:gd name="T1" fmla="*/ 109 h 2626"/>
                <a:gd name="T2" fmla="*/ 547 w 1533"/>
                <a:gd name="T3" fmla="*/ 109 h 2626"/>
                <a:gd name="T4" fmla="*/ 520 w 1533"/>
                <a:gd name="T5" fmla="*/ 574 h 2626"/>
                <a:gd name="T6" fmla="*/ 875 w 1533"/>
                <a:gd name="T7" fmla="*/ 629 h 2626"/>
                <a:gd name="T8" fmla="*/ 875 w 1533"/>
                <a:gd name="T9" fmla="*/ 711 h 2626"/>
                <a:gd name="T10" fmla="*/ 192 w 1533"/>
                <a:gd name="T11" fmla="*/ 2625 h 2626"/>
                <a:gd name="T12" fmla="*/ 985 w 1533"/>
                <a:gd name="T13" fmla="*/ 2625 h 2626"/>
                <a:gd name="T14" fmla="*/ 1449 w 1533"/>
                <a:gd name="T15" fmla="*/ 656 h 2626"/>
                <a:gd name="T16" fmla="*/ 1340 w 1533"/>
                <a:gd name="T17" fmla="*/ 328 h 2626"/>
                <a:gd name="T18" fmla="*/ 547 w 1533"/>
                <a:gd name="T19" fmla="*/ 109 h 26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33" h="2626">
                  <a:moveTo>
                    <a:pt x="547" y="109"/>
                  </a:moveTo>
                  <a:lnTo>
                    <a:pt x="547" y="109"/>
                  </a:lnTo>
                  <a:cubicBezTo>
                    <a:pt x="219" y="0"/>
                    <a:pt x="219" y="492"/>
                    <a:pt x="520" y="574"/>
                  </a:cubicBezTo>
                  <a:cubicBezTo>
                    <a:pt x="875" y="629"/>
                    <a:pt x="875" y="629"/>
                    <a:pt x="875" y="629"/>
                  </a:cubicBezTo>
                  <a:cubicBezTo>
                    <a:pt x="930" y="629"/>
                    <a:pt x="958" y="683"/>
                    <a:pt x="875" y="711"/>
                  </a:cubicBezTo>
                  <a:cubicBezTo>
                    <a:pt x="0" y="1203"/>
                    <a:pt x="110" y="2105"/>
                    <a:pt x="192" y="2625"/>
                  </a:cubicBezTo>
                  <a:cubicBezTo>
                    <a:pt x="985" y="2625"/>
                    <a:pt x="985" y="2625"/>
                    <a:pt x="985" y="2625"/>
                  </a:cubicBezTo>
                  <a:cubicBezTo>
                    <a:pt x="1012" y="1614"/>
                    <a:pt x="1313" y="1449"/>
                    <a:pt x="1449" y="656"/>
                  </a:cubicBezTo>
                  <a:cubicBezTo>
                    <a:pt x="1477" y="574"/>
                    <a:pt x="1532" y="382"/>
                    <a:pt x="1340" y="328"/>
                  </a:cubicBezTo>
                  <a:lnTo>
                    <a:pt x="547" y="109"/>
                  </a:lnTo>
                </a:path>
              </a:pathLst>
            </a:custGeom>
            <a:solidFill>
              <a:schemeClr val="bg1">
                <a:lumMod val="85000"/>
              </a:schemeClr>
            </a:solidFill>
            <a:ln>
              <a:noFill/>
            </a:ln>
            <a:effectLst/>
            <a:extLst/>
          </p:spPr>
          <p:txBody>
            <a:bodyPr wrap="none" anchor="ctr"/>
            <a:lstStyle/>
            <a:p>
              <a:endParaRPr lang="en-US"/>
            </a:p>
          </p:txBody>
        </p:sp>
        <p:sp>
          <p:nvSpPr>
            <p:cNvPr id="14" name="Freeform 10"/>
            <p:cNvSpPr>
              <a:spLocks noChangeArrowheads="1"/>
            </p:cNvSpPr>
            <p:nvPr/>
          </p:nvSpPr>
          <p:spPr bwMode="gray">
            <a:xfrm>
              <a:off x="4754248" y="3928885"/>
              <a:ext cx="67213" cy="73718"/>
            </a:xfrm>
            <a:custGeom>
              <a:avLst/>
              <a:gdLst>
                <a:gd name="T0" fmla="*/ 55 w 274"/>
                <a:gd name="T1" fmla="*/ 0 h 301"/>
                <a:gd name="T2" fmla="*/ 55 w 274"/>
                <a:gd name="T3" fmla="*/ 0 h 301"/>
                <a:gd name="T4" fmla="*/ 273 w 274"/>
                <a:gd name="T5" fmla="*/ 246 h 301"/>
                <a:gd name="T6" fmla="*/ 218 w 274"/>
                <a:gd name="T7" fmla="*/ 246 h 301"/>
                <a:gd name="T8" fmla="*/ 55 w 274"/>
                <a:gd name="T9" fmla="*/ 54 h 301"/>
                <a:gd name="T10" fmla="*/ 55 w 274"/>
                <a:gd name="T11" fmla="*/ 0 h 301"/>
              </a:gdLst>
              <a:ahLst/>
              <a:cxnLst>
                <a:cxn ang="0">
                  <a:pos x="T0" y="T1"/>
                </a:cxn>
                <a:cxn ang="0">
                  <a:pos x="T2" y="T3"/>
                </a:cxn>
                <a:cxn ang="0">
                  <a:pos x="T4" y="T5"/>
                </a:cxn>
                <a:cxn ang="0">
                  <a:pos x="T6" y="T7"/>
                </a:cxn>
                <a:cxn ang="0">
                  <a:pos x="T8" y="T9"/>
                </a:cxn>
                <a:cxn ang="0">
                  <a:pos x="T10" y="T11"/>
                </a:cxn>
              </a:cxnLst>
              <a:rect l="0" t="0" r="r" b="b"/>
              <a:pathLst>
                <a:path w="274" h="301">
                  <a:moveTo>
                    <a:pt x="55" y="0"/>
                  </a:moveTo>
                  <a:lnTo>
                    <a:pt x="55" y="0"/>
                  </a:lnTo>
                  <a:cubicBezTo>
                    <a:pt x="191" y="0"/>
                    <a:pt x="273" y="109"/>
                    <a:pt x="273" y="246"/>
                  </a:cubicBezTo>
                  <a:cubicBezTo>
                    <a:pt x="273" y="273"/>
                    <a:pt x="218" y="300"/>
                    <a:pt x="218" y="246"/>
                  </a:cubicBezTo>
                  <a:cubicBezTo>
                    <a:pt x="218" y="136"/>
                    <a:pt x="136" y="54"/>
                    <a:pt x="55" y="54"/>
                  </a:cubicBezTo>
                  <a:cubicBezTo>
                    <a:pt x="0" y="81"/>
                    <a:pt x="0" y="0"/>
                    <a:pt x="55" y="0"/>
                  </a:cubicBezTo>
                </a:path>
              </a:pathLst>
            </a:custGeom>
            <a:solidFill>
              <a:schemeClr val="accent1"/>
            </a:solidFill>
            <a:ln>
              <a:noFill/>
            </a:ln>
            <a:effectLst/>
            <a:extLst/>
          </p:spPr>
          <p:txBody>
            <a:bodyPr wrap="none" anchor="ctr"/>
            <a:lstStyle/>
            <a:p>
              <a:endParaRPr lang="en-US"/>
            </a:p>
          </p:txBody>
        </p:sp>
        <p:sp>
          <p:nvSpPr>
            <p:cNvPr id="15" name="Freeform 11"/>
            <p:cNvSpPr>
              <a:spLocks noChangeArrowheads="1"/>
            </p:cNvSpPr>
            <p:nvPr/>
          </p:nvSpPr>
          <p:spPr bwMode="gray">
            <a:xfrm>
              <a:off x="4760752" y="3954903"/>
              <a:ext cx="40111" cy="40111"/>
            </a:xfrm>
            <a:custGeom>
              <a:avLst/>
              <a:gdLst>
                <a:gd name="T0" fmla="*/ 28 w 165"/>
                <a:gd name="T1" fmla="*/ 0 h 165"/>
                <a:gd name="T2" fmla="*/ 28 w 165"/>
                <a:gd name="T3" fmla="*/ 0 h 165"/>
                <a:gd name="T4" fmla="*/ 164 w 165"/>
                <a:gd name="T5" fmla="*/ 137 h 165"/>
                <a:gd name="T6" fmla="*/ 109 w 165"/>
                <a:gd name="T7" fmla="*/ 137 h 165"/>
                <a:gd name="T8" fmla="*/ 28 w 165"/>
                <a:gd name="T9" fmla="*/ 27 h 165"/>
                <a:gd name="T10" fmla="*/ 28 w 165"/>
                <a:gd name="T11" fmla="*/ 0 h 165"/>
              </a:gdLst>
              <a:ahLst/>
              <a:cxnLst>
                <a:cxn ang="0">
                  <a:pos x="T0" y="T1"/>
                </a:cxn>
                <a:cxn ang="0">
                  <a:pos x="T2" y="T3"/>
                </a:cxn>
                <a:cxn ang="0">
                  <a:pos x="T4" y="T5"/>
                </a:cxn>
                <a:cxn ang="0">
                  <a:pos x="T6" y="T7"/>
                </a:cxn>
                <a:cxn ang="0">
                  <a:pos x="T8" y="T9"/>
                </a:cxn>
                <a:cxn ang="0">
                  <a:pos x="T10" y="T11"/>
                </a:cxn>
              </a:cxnLst>
              <a:rect l="0" t="0" r="r" b="b"/>
              <a:pathLst>
                <a:path w="165" h="165">
                  <a:moveTo>
                    <a:pt x="28" y="0"/>
                  </a:moveTo>
                  <a:lnTo>
                    <a:pt x="28" y="0"/>
                  </a:lnTo>
                  <a:cubicBezTo>
                    <a:pt x="109" y="0"/>
                    <a:pt x="164" y="54"/>
                    <a:pt x="164" y="137"/>
                  </a:cubicBezTo>
                  <a:cubicBezTo>
                    <a:pt x="164" y="164"/>
                    <a:pt x="109" y="164"/>
                    <a:pt x="109" y="137"/>
                  </a:cubicBezTo>
                  <a:cubicBezTo>
                    <a:pt x="109" y="82"/>
                    <a:pt x="82" y="27"/>
                    <a:pt x="28" y="27"/>
                  </a:cubicBezTo>
                  <a:cubicBezTo>
                    <a:pt x="0" y="27"/>
                    <a:pt x="0" y="0"/>
                    <a:pt x="28" y="0"/>
                  </a:cubicBezTo>
                </a:path>
              </a:pathLst>
            </a:custGeom>
            <a:solidFill>
              <a:schemeClr val="accent1"/>
            </a:solidFill>
            <a:ln>
              <a:noFill/>
            </a:ln>
            <a:effectLst/>
            <a:extLst/>
          </p:spPr>
          <p:txBody>
            <a:bodyPr wrap="none" anchor="ctr"/>
            <a:lstStyle/>
            <a:p>
              <a:endParaRPr lang="en-US"/>
            </a:p>
          </p:txBody>
        </p:sp>
        <p:sp>
          <p:nvSpPr>
            <p:cNvPr id="16" name="Freeform 12"/>
            <p:cNvSpPr>
              <a:spLocks noChangeArrowheads="1"/>
            </p:cNvSpPr>
            <p:nvPr/>
          </p:nvSpPr>
          <p:spPr bwMode="gray">
            <a:xfrm>
              <a:off x="4760752" y="3975500"/>
              <a:ext cx="20598" cy="20598"/>
            </a:xfrm>
            <a:custGeom>
              <a:avLst/>
              <a:gdLst>
                <a:gd name="T0" fmla="*/ 28 w 83"/>
                <a:gd name="T1" fmla="*/ 82 h 83"/>
                <a:gd name="T2" fmla="*/ 28 w 83"/>
                <a:gd name="T3" fmla="*/ 82 h 83"/>
                <a:gd name="T4" fmla="*/ 82 w 83"/>
                <a:gd name="T5" fmla="*/ 55 h 83"/>
                <a:gd name="T6" fmla="*/ 28 w 83"/>
                <a:gd name="T7" fmla="*/ 0 h 83"/>
                <a:gd name="T8" fmla="*/ 0 w 83"/>
                <a:gd name="T9" fmla="*/ 55 h 83"/>
                <a:gd name="T10" fmla="*/ 28 w 83"/>
                <a:gd name="T11" fmla="*/ 82 h 83"/>
              </a:gdLst>
              <a:ahLst/>
              <a:cxnLst>
                <a:cxn ang="0">
                  <a:pos x="T0" y="T1"/>
                </a:cxn>
                <a:cxn ang="0">
                  <a:pos x="T2" y="T3"/>
                </a:cxn>
                <a:cxn ang="0">
                  <a:pos x="T4" y="T5"/>
                </a:cxn>
                <a:cxn ang="0">
                  <a:pos x="T6" y="T7"/>
                </a:cxn>
                <a:cxn ang="0">
                  <a:pos x="T8" y="T9"/>
                </a:cxn>
                <a:cxn ang="0">
                  <a:pos x="T10" y="T11"/>
                </a:cxn>
              </a:cxnLst>
              <a:rect l="0" t="0" r="r" b="b"/>
              <a:pathLst>
                <a:path w="83" h="83">
                  <a:moveTo>
                    <a:pt x="28" y="82"/>
                  </a:moveTo>
                  <a:lnTo>
                    <a:pt x="28" y="82"/>
                  </a:lnTo>
                  <a:cubicBezTo>
                    <a:pt x="55" y="82"/>
                    <a:pt x="82" y="55"/>
                    <a:pt x="82" y="55"/>
                  </a:cubicBezTo>
                  <a:cubicBezTo>
                    <a:pt x="82" y="28"/>
                    <a:pt x="55" y="0"/>
                    <a:pt x="28" y="0"/>
                  </a:cubicBezTo>
                  <a:cubicBezTo>
                    <a:pt x="0" y="0"/>
                    <a:pt x="0" y="28"/>
                    <a:pt x="0" y="55"/>
                  </a:cubicBezTo>
                  <a:cubicBezTo>
                    <a:pt x="0" y="55"/>
                    <a:pt x="0" y="82"/>
                    <a:pt x="28" y="82"/>
                  </a:cubicBezTo>
                </a:path>
              </a:pathLst>
            </a:custGeom>
            <a:solidFill>
              <a:schemeClr val="accent1"/>
            </a:solidFill>
            <a:ln>
              <a:noFill/>
            </a:ln>
            <a:effectLst/>
            <a:extLst/>
          </p:spPr>
          <p:txBody>
            <a:bodyPr wrap="none" anchor="ctr"/>
            <a:lstStyle/>
            <a:p>
              <a:endParaRPr lang="en-US"/>
            </a:p>
          </p:txBody>
        </p:sp>
        <p:sp>
          <p:nvSpPr>
            <p:cNvPr id="17" name="Freeform 13"/>
            <p:cNvSpPr>
              <a:spLocks noChangeArrowheads="1"/>
            </p:cNvSpPr>
            <p:nvPr/>
          </p:nvSpPr>
          <p:spPr bwMode="gray">
            <a:xfrm>
              <a:off x="4451790" y="4109926"/>
              <a:ext cx="363167" cy="182126"/>
            </a:xfrm>
            <a:custGeom>
              <a:avLst/>
              <a:gdLst>
                <a:gd name="T0" fmla="*/ 301 w 1477"/>
                <a:gd name="T1" fmla="*/ 301 h 740"/>
                <a:gd name="T2" fmla="*/ 301 w 1477"/>
                <a:gd name="T3" fmla="*/ 301 h 740"/>
                <a:gd name="T4" fmla="*/ 547 w 1477"/>
                <a:gd name="T5" fmla="*/ 0 h 740"/>
                <a:gd name="T6" fmla="*/ 793 w 1477"/>
                <a:gd name="T7" fmla="*/ 165 h 740"/>
                <a:gd name="T8" fmla="*/ 1012 w 1477"/>
                <a:gd name="T9" fmla="*/ 274 h 740"/>
                <a:gd name="T10" fmla="*/ 1231 w 1477"/>
                <a:gd name="T11" fmla="*/ 328 h 740"/>
                <a:gd name="T12" fmla="*/ 1313 w 1477"/>
                <a:gd name="T13" fmla="*/ 466 h 740"/>
                <a:gd name="T14" fmla="*/ 1286 w 1477"/>
                <a:gd name="T15" fmla="*/ 739 h 740"/>
                <a:gd name="T16" fmla="*/ 273 w 1477"/>
                <a:gd name="T17" fmla="*/ 739 h 740"/>
                <a:gd name="T18" fmla="*/ 301 w 1477"/>
                <a:gd name="T19" fmla="*/ 301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77" h="740">
                  <a:moveTo>
                    <a:pt x="301" y="301"/>
                  </a:moveTo>
                  <a:lnTo>
                    <a:pt x="301" y="301"/>
                  </a:lnTo>
                  <a:cubicBezTo>
                    <a:pt x="273" y="165"/>
                    <a:pt x="411" y="0"/>
                    <a:pt x="547" y="0"/>
                  </a:cubicBezTo>
                  <a:cubicBezTo>
                    <a:pt x="657" y="0"/>
                    <a:pt x="766" y="83"/>
                    <a:pt x="793" y="165"/>
                  </a:cubicBezTo>
                  <a:cubicBezTo>
                    <a:pt x="875" y="138"/>
                    <a:pt x="985" y="192"/>
                    <a:pt x="1012" y="274"/>
                  </a:cubicBezTo>
                  <a:cubicBezTo>
                    <a:pt x="1067" y="192"/>
                    <a:pt x="1203" y="219"/>
                    <a:pt x="1231" y="328"/>
                  </a:cubicBezTo>
                  <a:cubicBezTo>
                    <a:pt x="1313" y="301"/>
                    <a:pt x="1367" y="384"/>
                    <a:pt x="1313" y="466"/>
                  </a:cubicBezTo>
                  <a:cubicBezTo>
                    <a:pt x="1476" y="493"/>
                    <a:pt x="1449" y="739"/>
                    <a:pt x="1286" y="739"/>
                  </a:cubicBezTo>
                  <a:cubicBezTo>
                    <a:pt x="1258" y="739"/>
                    <a:pt x="574" y="739"/>
                    <a:pt x="273" y="739"/>
                  </a:cubicBezTo>
                  <a:cubicBezTo>
                    <a:pt x="0" y="739"/>
                    <a:pt x="0" y="274"/>
                    <a:pt x="301" y="301"/>
                  </a:cubicBezTo>
                </a:path>
              </a:pathLst>
            </a:custGeom>
            <a:solidFill>
              <a:schemeClr val="accent1"/>
            </a:solidFill>
            <a:ln>
              <a:noFill/>
            </a:ln>
            <a:effectLst/>
            <a:extLst/>
          </p:spPr>
          <p:txBody>
            <a:bodyPr wrap="none" anchor="ctr"/>
            <a:lstStyle/>
            <a:p>
              <a:endParaRPr lang="en-US"/>
            </a:p>
          </p:txBody>
        </p:sp>
        <p:sp>
          <p:nvSpPr>
            <p:cNvPr id="18" name="Freeform 14"/>
            <p:cNvSpPr>
              <a:spLocks noChangeArrowheads="1"/>
            </p:cNvSpPr>
            <p:nvPr/>
          </p:nvSpPr>
          <p:spPr bwMode="gray">
            <a:xfrm>
              <a:off x="5802555" y="4049218"/>
              <a:ext cx="686223" cy="1425567"/>
            </a:xfrm>
            <a:custGeom>
              <a:avLst/>
              <a:gdLst>
                <a:gd name="T0" fmla="*/ 383 w 2790"/>
                <a:gd name="T1" fmla="*/ 110 h 5798"/>
                <a:gd name="T2" fmla="*/ 383 w 2790"/>
                <a:gd name="T3" fmla="*/ 110 h 5798"/>
                <a:gd name="T4" fmla="*/ 355 w 2790"/>
                <a:gd name="T5" fmla="*/ 602 h 5798"/>
                <a:gd name="T6" fmla="*/ 1422 w 2790"/>
                <a:gd name="T7" fmla="*/ 931 h 5798"/>
                <a:gd name="T8" fmla="*/ 1395 w 2790"/>
                <a:gd name="T9" fmla="*/ 1012 h 5798"/>
                <a:gd name="T10" fmla="*/ 383 w 2790"/>
                <a:gd name="T11" fmla="*/ 712 h 5798"/>
                <a:gd name="T12" fmla="*/ 465 w 2790"/>
                <a:gd name="T13" fmla="*/ 1231 h 5798"/>
                <a:gd name="T14" fmla="*/ 1258 w 2790"/>
                <a:gd name="T15" fmla="*/ 1422 h 5798"/>
                <a:gd name="T16" fmla="*/ 1230 w 2790"/>
                <a:gd name="T17" fmla="*/ 1477 h 5798"/>
                <a:gd name="T18" fmla="*/ 465 w 2790"/>
                <a:gd name="T19" fmla="*/ 1340 h 5798"/>
                <a:gd name="T20" fmla="*/ 493 w 2790"/>
                <a:gd name="T21" fmla="*/ 1778 h 5798"/>
                <a:gd name="T22" fmla="*/ 1340 w 2790"/>
                <a:gd name="T23" fmla="*/ 1942 h 5798"/>
                <a:gd name="T24" fmla="*/ 1312 w 2790"/>
                <a:gd name="T25" fmla="*/ 2024 h 5798"/>
                <a:gd name="T26" fmla="*/ 493 w 2790"/>
                <a:gd name="T27" fmla="*/ 1942 h 5798"/>
                <a:gd name="T28" fmla="*/ 520 w 2790"/>
                <a:gd name="T29" fmla="*/ 2297 h 5798"/>
                <a:gd name="T30" fmla="*/ 1176 w 2790"/>
                <a:gd name="T31" fmla="*/ 2324 h 5798"/>
                <a:gd name="T32" fmla="*/ 1230 w 2790"/>
                <a:gd name="T33" fmla="*/ 3665 h 5798"/>
                <a:gd name="T34" fmla="*/ 1176 w 2790"/>
                <a:gd name="T35" fmla="*/ 5797 h 5798"/>
                <a:gd name="T36" fmla="*/ 2352 w 2790"/>
                <a:gd name="T37" fmla="*/ 5797 h 5798"/>
                <a:gd name="T38" fmla="*/ 2270 w 2790"/>
                <a:gd name="T39" fmla="*/ 3665 h 5798"/>
                <a:gd name="T40" fmla="*/ 2761 w 2790"/>
                <a:gd name="T41" fmla="*/ 1587 h 5798"/>
                <a:gd name="T42" fmla="*/ 2625 w 2790"/>
                <a:gd name="T43" fmla="*/ 1368 h 5798"/>
                <a:gd name="T44" fmla="*/ 2598 w 2790"/>
                <a:gd name="T45" fmla="*/ 1313 h 5798"/>
                <a:gd name="T46" fmla="*/ 2625 w 2790"/>
                <a:gd name="T47" fmla="*/ 1012 h 5798"/>
                <a:gd name="T48" fmla="*/ 2488 w 2790"/>
                <a:gd name="T49" fmla="*/ 793 h 5798"/>
                <a:gd name="T50" fmla="*/ 383 w 2790"/>
                <a:gd name="T51" fmla="*/ 110 h 57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790" h="5798">
                  <a:moveTo>
                    <a:pt x="383" y="110"/>
                  </a:moveTo>
                  <a:lnTo>
                    <a:pt x="383" y="110"/>
                  </a:lnTo>
                  <a:cubicBezTo>
                    <a:pt x="55" y="0"/>
                    <a:pt x="55" y="493"/>
                    <a:pt x="355" y="602"/>
                  </a:cubicBezTo>
                  <a:cubicBezTo>
                    <a:pt x="1422" y="931"/>
                    <a:pt x="1422" y="931"/>
                    <a:pt x="1422" y="931"/>
                  </a:cubicBezTo>
                  <a:cubicBezTo>
                    <a:pt x="1504" y="958"/>
                    <a:pt x="1477" y="1040"/>
                    <a:pt x="1395" y="1012"/>
                  </a:cubicBezTo>
                  <a:cubicBezTo>
                    <a:pt x="383" y="712"/>
                    <a:pt x="383" y="712"/>
                    <a:pt x="383" y="712"/>
                  </a:cubicBezTo>
                  <a:cubicBezTo>
                    <a:pt x="137" y="657"/>
                    <a:pt x="0" y="1094"/>
                    <a:pt x="465" y="1231"/>
                  </a:cubicBezTo>
                  <a:cubicBezTo>
                    <a:pt x="1258" y="1422"/>
                    <a:pt x="1258" y="1422"/>
                    <a:pt x="1258" y="1422"/>
                  </a:cubicBezTo>
                  <a:cubicBezTo>
                    <a:pt x="1312" y="1422"/>
                    <a:pt x="1285" y="1505"/>
                    <a:pt x="1230" y="1477"/>
                  </a:cubicBezTo>
                  <a:cubicBezTo>
                    <a:pt x="465" y="1340"/>
                    <a:pt x="465" y="1340"/>
                    <a:pt x="465" y="1340"/>
                  </a:cubicBezTo>
                  <a:cubicBezTo>
                    <a:pt x="246" y="1286"/>
                    <a:pt x="137" y="1696"/>
                    <a:pt x="493" y="1778"/>
                  </a:cubicBezTo>
                  <a:cubicBezTo>
                    <a:pt x="1340" y="1942"/>
                    <a:pt x="1340" y="1942"/>
                    <a:pt x="1340" y="1942"/>
                  </a:cubicBezTo>
                  <a:cubicBezTo>
                    <a:pt x="1395" y="1942"/>
                    <a:pt x="1395" y="2024"/>
                    <a:pt x="1312" y="2024"/>
                  </a:cubicBezTo>
                  <a:cubicBezTo>
                    <a:pt x="493" y="1942"/>
                    <a:pt x="493" y="1942"/>
                    <a:pt x="493" y="1942"/>
                  </a:cubicBezTo>
                  <a:cubicBezTo>
                    <a:pt x="192" y="1887"/>
                    <a:pt x="246" y="2297"/>
                    <a:pt x="520" y="2297"/>
                  </a:cubicBezTo>
                  <a:cubicBezTo>
                    <a:pt x="1176" y="2324"/>
                    <a:pt x="1176" y="2324"/>
                    <a:pt x="1176" y="2324"/>
                  </a:cubicBezTo>
                  <a:cubicBezTo>
                    <a:pt x="930" y="2735"/>
                    <a:pt x="1067" y="3282"/>
                    <a:pt x="1230" y="3665"/>
                  </a:cubicBezTo>
                  <a:cubicBezTo>
                    <a:pt x="1340" y="4375"/>
                    <a:pt x="1203" y="5087"/>
                    <a:pt x="1176" y="5797"/>
                  </a:cubicBezTo>
                  <a:cubicBezTo>
                    <a:pt x="2352" y="5797"/>
                    <a:pt x="2352" y="5797"/>
                    <a:pt x="2352" y="5797"/>
                  </a:cubicBezTo>
                  <a:cubicBezTo>
                    <a:pt x="2270" y="5551"/>
                    <a:pt x="2270" y="4212"/>
                    <a:pt x="2270" y="3665"/>
                  </a:cubicBezTo>
                  <a:cubicBezTo>
                    <a:pt x="2324" y="2571"/>
                    <a:pt x="2652" y="2407"/>
                    <a:pt x="2761" y="1587"/>
                  </a:cubicBezTo>
                  <a:cubicBezTo>
                    <a:pt x="2789" y="1422"/>
                    <a:pt x="2680" y="1395"/>
                    <a:pt x="2625" y="1368"/>
                  </a:cubicBezTo>
                  <a:cubicBezTo>
                    <a:pt x="2598" y="1368"/>
                    <a:pt x="2598" y="1340"/>
                    <a:pt x="2598" y="1313"/>
                  </a:cubicBezTo>
                  <a:cubicBezTo>
                    <a:pt x="2625" y="1012"/>
                    <a:pt x="2625" y="1012"/>
                    <a:pt x="2625" y="1012"/>
                  </a:cubicBezTo>
                  <a:cubicBezTo>
                    <a:pt x="2652" y="903"/>
                    <a:pt x="2625" y="821"/>
                    <a:pt x="2488" y="793"/>
                  </a:cubicBezTo>
                  <a:lnTo>
                    <a:pt x="383" y="110"/>
                  </a:lnTo>
                </a:path>
              </a:pathLst>
            </a:custGeom>
            <a:solidFill>
              <a:schemeClr val="bg1">
                <a:lumMod val="85000"/>
              </a:schemeClr>
            </a:solidFill>
            <a:ln>
              <a:noFill/>
            </a:ln>
            <a:effectLst/>
            <a:extLst/>
          </p:spPr>
          <p:txBody>
            <a:bodyPr wrap="none" anchor="ctr"/>
            <a:lstStyle/>
            <a:p>
              <a:endParaRPr lang="en-US"/>
            </a:p>
          </p:txBody>
        </p:sp>
        <p:sp>
          <p:nvSpPr>
            <p:cNvPr id="19" name="Freeform 15"/>
            <p:cNvSpPr>
              <a:spLocks noChangeArrowheads="1"/>
            </p:cNvSpPr>
            <p:nvPr/>
          </p:nvSpPr>
          <p:spPr bwMode="gray">
            <a:xfrm>
              <a:off x="6125611" y="4513204"/>
              <a:ext cx="161528" cy="323056"/>
            </a:xfrm>
            <a:custGeom>
              <a:avLst/>
              <a:gdLst>
                <a:gd name="T0" fmla="*/ 657 w 658"/>
                <a:gd name="T1" fmla="*/ 0 h 1313"/>
                <a:gd name="T2" fmla="*/ 657 w 658"/>
                <a:gd name="T3" fmla="*/ 0 h 1313"/>
                <a:gd name="T4" fmla="*/ 83 w 658"/>
                <a:gd name="T5" fmla="*/ 1312 h 1313"/>
                <a:gd name="T6" fmla="*/ 657 w 658"/>
                <a:gd name="T7" fmla="*/ 0 h 1313"/>
              </a:gdLst>
              <a:ahLst/>
              <a:cxnLst>
                <a:cxn ang="0">
                  <a:pos x="T0" y="T1"/>
                </a:cxn>
                <a:cxn ang="0">
                  <a:pos x="T2" y="T3"/>
                </a:cxn>
                <a:cxn ang="0">
                  <a:pos x="T4" y="T5"/>
                </a:cxn>
                <a:cxn ang="0">
                  <a:pos x="T6" y="T7"/>
                </a:cxn>
              </a:cxnLst>
              <a:rect l="0" t="0" r="r" b="b"/>
              <a:pathLst>
                <a:path w="658" h="1313">
                  <a:moveTo>
                    <a:pt x="657" y="0"/>
                  </a:moveTo>
                  <a:lnTo>
                    <a:pt x="657" y="0"/>
                  </a:lnTo>
                  <a:cubicBezTo>
                    <a:pt x="329" y="274"/>
                    <a:pt x="83" y="656"/>
                    <a:pt x="83" y="1312"/>
                  </a:cubicBezTo>
                  <a:cubicBezTo>
                    <a:pt x="0" y="821"/>
                    <a:pt x="192" y="274"/>
                    <a:pt x="657" y="0"/>
                  </a:cubicBezTo>
                </a:path>
              </a:pathLst>
            </a:custGeom>
            <a:solidFill>
              <a:srgbClr val="2D191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0" name="Freeform 16"/>
            <p:cNvSpPr>
              <a:spLocks noChangeArrowheads="1"/>
            </p:cNvSpPr>
            <p:nvPr/>
          </p:nvSpPr>
          <p:spPr bwMode="gray">
            <a:xfrm>
              <a:off x="5936981" y="3874681"/>
              <a:ext cx="444473" cy="800052"/>
            </a:xfrm>
            <a:custGeom>
              <a:avLst/>
              <a:gdLst>
                <a:gd name="T0" fmla="*/ 301 w 1806"/>
                <a:gd name="T1" fmla="*/ 0 h 3254"/>
                <a:gd name="T2" fmla="*/ 301 w 1806"/>
                <a:gd name="T3" fmla="*/ 0 h 3254"/>
                <a:gd name="T4" fmla="*/ 1504 w 1806"/>
                <a:gd name="T5" fmla="*/ 0 h 3254"/>
                <a:gd name="T6" fmla="*/ 1805 w 1806"/>
                <a:gd name="T7" fmla="*/ 328 h 3254"/>
                <a:gd name="T8" fmla="*/ 1805 w 1806"/>
                <a:gd name="T9" fmla="*/ 2953 h 3254"/>
                <a:gd name="T10" fmla="*/ 1504 w 1806"/>
                <a:gd name="T11" fmla="*/ 3253 h 3254"/>
                <a:gd name="T12" fmla="*/ 301 w 1806"/>
                <a:gd name="T13" fmla="*/ 3253 h 3254"/>
                <a:gd name="T14" fmla="*/ 0 w 1806"/>
                <a:gd name="T15" fmla="*/ 2953 h 3254"/>
                <a:gd name="T16" fmla="*/ 0 w 1806"/>
                <a:gd name="T17" fmla="*/ 328 h 3254"/>
                <a:gd name="T18" fmla="*/ 301 w 1806"/>
                <a:gd name="T19" fmla="*/ 0 h 3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06" h="3254">
                  <a:moveTo>
                    <a:pt x="301" y="0"/>
                  </a:moveTo>
                  <a:lnTo>
                    <a:pt x="301" y="0"/>
                  </a:lnTo>
                  <a:cubicBezTo>
                    <a:pt x="1504" y="0"/>
                    <a:pt x="1504" y="0"/>
                    <a:pt x="1504" y="0"/>
                  </a:cubicBezTo>
                  <a:cubicBezTo>
                    <a:pt x="1668" y="0"/>
                    <a:pt x="1805" y="137"/>
                    <a:pt x="1805" y="328"/>
                  </a:cubicBezTo>
                  <a:cubicBezTo>
                    <a:pt x="1805" y="2953"/>
                    <a:pt x="1805" y="2953"/>
                    <a:pt x="1805" y="2953"/>
                  </a:cubicBezTo>
                  <a:cubicBezTo>
                    <a:pt x="1805" y="3117"/>
                    <a:pt x="1668" y="3253"/>
                    <a:pt x="1504" y="3253"/>
                  </a:cubicBezTo>
                  <a:cubicBezTo>
                    <a:pt x="301" y="3253"/>
                    <a:pt x="301" y="3253"/>
                    <a:pt x="301" y="3253"/>
                  </a:cubicBezTo>
                  <a:cubicBezTo>
                    <a:pt x="136" y="3253"/>
                    <a:pt x="0" y="3117"/>
                    <a:pt x="0" y="2953"/>
                  </a:cubicBezTo>
                  <a:cubicBezTo>
                    <a:pt x="0" y="328"/>
                    <a:pt x="0" y="328"/>
                    <a:pt x="0" y="328"/>
                  </a:cubicBezTo>
                  <a:cubicBezTo>
                    <a:pt x="0" y="137"/>
                    <a:pt x="136" y="0"/>
                    <a:pt x="301" y="0"/>
                  </a:cubicBezTo>
                </a:path>
              </a:pathLst>
            </a:custGeom>
            <a:solidFill>
              <a:schemeClr val="tx1"/>
            </a:solidFill>
            <a:ln>
              <a:noFill/>
            </a:ln>
            <a:effectLst/>
            <a:extLst/>
          </p:spPr>
          <p:txBody>
            <a:bodyPr wrap="none" anchor="ctr"/>
            <a:lstStyle/>
            <a:p>
              <a:endParaRPr lang="en-US"/>
            </a:p>
          </p:txBody>
        </p:sp>
        <p:sp>
          <p:nvSpPr>
            <p:cNvPr id="21" name="Freeform 17"/>
            <p:cNvSpPr>
              <a:spLocks noChangeArrowheads="1"/>
            </p:cNvSpPr>
            <p:nvPr/>
          </p:nvSpPr>
          <p:spPr bwMode="gray">
            <a:xfrm>
              <a:off x="5957578" y="3901782"/>
              <a:ext cx="403278" cy="632020"/>
            </a:xfrm>
            <a:custGeom>
              <a:avLst/>
              <a:gdLst>
                <a:gd name="T0" fmla="*/ 273 w 1642"/>
                <a:gd name="T1" fmla="*/ 0 h 2571"/>
                <a:gd name="T2" fmla="*/ 273 w 1642"/>
                <a:gd name="T3" fmla="*/ 0 h 2571"/>
                <a:gd name="T4" fmla="*/ 1367 w 1642"/>
                <a:gd name="T5" fmla="*/ 0 h 2571"/>
                <a:gd name="T6" fmla="*/ 1641 w 1642"/>
                <a:gd name="T7" fmla="*/ 273 h 2571"/>
                <a:gd name="T8" fmla="*/ 1641 w 1642"/>
                <a:gd name="T9" fmla="*/ 2297 h 2571"/>
                <a:gd name="T10" fmla="*/ 1367 w 1642"/>
                <a:gd name="T11" fmla="*/ 2570 h 2571"/>
                <a:gd name="T12" fmla="*/ 273 w 1642"/>
                <a:gd name="T13" fmla="*/ 2570 h 2571"/>
                <a:gd name="T14" fmla="*/ 0 w 1642"/>
                <a:gd name="T15" fmla="*/ 2297 h 2571"/>
                <a:gd name="T16" fmla="*/ 0 w 1642"/>
                <a:gd name="T17" fmla="*/ 273 h 2571"/>
                <a:gd name="T18" fmla="*/ 273 w 1642"/>
                <a:gd name="T19" fmla="*/ 0 h 2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2" h="2571">
                  <a:moveTo>
                    <a:pt x="273" y="0"/>
                  </a:moveTo>
                  <a:lnTo>
                    <a:pt x="273" y="0"/>
                  </a:lnTo>
                  <a:cubicBezTo>
                    <a:pt x="1367" y="0"/>
                    <a:pt x="1367" y="0"/>
                    <a:pt x="1367" y="0"/>
                  </a:cubicBezTo>
                  <a:cubicBezTo>
                    <a:pt x="1504" y="0"/>
                    <a:pt x="1641" y="137"/>
                    <a:pt x="1641" y="273"/>
                  </a:cubicBezTo>
                  <a:cubicBezTo>
                    <a:pt x="1641" y="2297"/>
                    <a:pt x="1641" y="2297"/>
                    <a:pt x="1641" y="2297"/>
                  </a:cubicBezTo>
                  <a:cubicBezTo>
                    <a:pt x="1641" y="2461"/>
                    <a:pt x="1504" y="2570"/>
                    <a:pt x="1367" y="2570"/>
                  </a:cubicBezTo>
                  <a:cubicBezTo>
                    <a:pt x="273" y="2570"/>
                    <a:pt x="273" y="2570"/>
                    <a:pt x="273" y="2570"/>
                  </a:cubicBezTo>
                  <a:cubicBezTo>
                    <a:pt x="137" y="2570"/>
                    <a:pt x="0" y="2461"/>
                    <a:pt x="0" y="2297"/>
                  </a:cubicBezTo>
                  <a:cubicBezTo>
                    <a:pt x="0" y="273"/>
                    <a:pt x="0" y="273"/>
                    <a:pt x="0" y="273"/>
                  </a:cubicBezTo>
                  <a:cubicBezTo>
                    <a:pt x="0" y="137"/>
                    <a:pt x="137" y="0"/>
                    <a:pt x="273" y="0"/>
                  </a:cubicBezTo>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2" name="Freeform 18"/>
            <p:cNvSpPr>
              <a:spLocks noChangeArrowheads="1"/>
            </p:cNvSpPr>
            <p:nvPr/>
          </p:nvSpPr>
          <p:spPr bwMode="gray">
            <a:xfrm>
              <a:off x="6119107" y="4573913"/>
              <a:ext cx="81306" cy="67213"/>
            </a:xfrm>
            <a:custGeom>
              <a:avLst/>
              <a:gdLst>
                <a:gd name="T0" fmla="*/ 55 w 329"/>
                <a:gd name="T1" fmla="*/ 0 h 274"/>
                <a:gd name="T2" fmla="*/ 55 w 329"/>
                <a:gd name="T3" fmla="*/ 0 h 274"/>
                <a:gd name="T4" fmla="*/ 273 w 329"/>
                <a:gd name="T5" fmla="*/ 0 h 274"/>
                <a:gd name="T6" fmla="*/ 328 w 329"/>
                <a:gd name="T7" fmla="*/ 27 h 274"/>
                <a:gd name="T8" fmla="*/ 328 w 329"/>
                <a:gd name="T9" fmla="*/ 218 h 274"/>
                <a:gd name="T10" fmla="*/ 273 w 329"/>
                <a:gd name="T11" fmla="*/ 273 h 274"/>
                <a:gd name="T12" fmla="*/ 55 w 329"/>
                <a:gd name="T13" fmla="*/ 273 h 274"/>
                <a:gd name="T14" fmla="*/ 0 w 329"/>
                <a:gd name="T15" fmla="*/ 218 h 274"/>
                <a:gd name="T16" fmla="*/ 0 w 329"/>
                <a:gd name="T17" fmla="*/ 27 h 274"/>
                <a:gd name="T18" fmla="*/ 55 w 329"/>
                <a:gd name="T19" fmla="*/ 0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9" h="274">
                  <a:moveTo>
                    <a:pt x="55" y="0"/>
                  </a:moveTo>
                  <a:lnTo>
                    <a:pt x="55" y="0"/>
                  </a:lnTo>
                  <a:cubicBezTo>
                    <a:pt x="273" y="0"/>
                    <a:pt x="273" y="0"/>
                    <a:pt x="273" y="0"/>
                  </a:cubicBezTo>
                  <a:cubicBezTo>
                    <a:pt x="301" y="0"/>
                    <a:pt x="328" y="0"/>
                    <a:pt x="328" y="27"/>
                  </a:cubicBezTo>
                  <a:cubicBezTo>
                    <a:pt x="328" y="218"/>
                    <a:pt x="328" y="218"/>
                    <a:pt x="328" y="218"/>
                  </a:cubicBezTo>
                  <a:cubicBezTo>
                    <a:pt x="328" y="246"/>
                    <a:pt x="301" y="273"/>
                    <a:pt x="273" y="273"/>
                  </a:cubicBezTo>
                  <a:cubicBezTo>
                    <a:pt x="55" y="273"/>
                    <a:pt x="55" y="273"/>
                    <a:pt x="55" y="273"/>
                  </a:cubicBezTo>
                  <a:cubicBezTo>
                    <a:pt x="27" y="273"/>
                    <a:pt x="0" y="246"/>
                    <a:pt x="0" y="218"/>
                  </a:cubicBezTo>
                  <a:cubicBezTo>
                    <a:pt x="0" y="27"/>
                    <a:pt x="0" y="27"/>
                    <a:pt x="0" y="27"/>
                  </a:cubicBezTo>
                  <a:cubicBezTo>
                    <a:pt x="0" y="0"/>
                    <a:pt x="27" y="0"/>
                    <a:pt x="55" y="0"/>
                  </a:cubicBezTo>
                </a:path>
              </a:pathLst>
            </a:custGeom>
            <a:solidFill>
              <a:schemeClr val="bg1"/>
            </a:solidFill>
            <a:ln>
              <a:noFill/>
            </a:ln>
            <a:effectLst/>
            <a:extLst/>
          </p:spPr>
          <p:txBody>
            <a:bodyPr wrap="none" anchor="ctr"/>
            <a:lstStyle/>
            <a:p>
              <a:endParaRPr lang="en-US"/>
            </a:p>
          </p:txBody>
        </p:sp>
        <p:sp>
          <p:nvSpPr>
            <p:cNvPr id="23" name="Freeform 19"/>
            <p:cNvSpPr>
              <a:spLocks noChangeArrowheads="1"/>
            </p:cNvSpPr>
            <p:nvPr/>
          </p:nvSpPr>
          <p:spPr bwMode="gray">
            <a:xfrm>
              <a:off x="6260037" y="4586922"/>
              <a:ext cx="73718" cy="33607"/>
            </a:xfrm>
            <a:custGeom>
              <a:avLst/>
              <a:gdLst>
                <a:gd name="T0" fmla="*/ 0 w 302"/>
                <a:gd name="T1" fmla="*/ 0 h 137"/>
                <a:gd name="T2" fmla="*/ 0 w 302"/>
                <a:gd name="T3" fmla="*/ 0 h 137"/>
                <a:gd name="T4" fmla="*/ 274 w 302"/>
                <a:gd name="T5" fmla="*/ 0 h 137"/>
                <a:gd name="T6" fmla="*/ 301 w 302"/>
                <a:gd name="T7" fmla="*/ 27 h 137"/>
                <a:gd name="T8" fmla="*/ 301 w 302"/>
                <a:gd name="T9" fmla="*/ 136 h 137"/>
                <a:gd name="T10" fmla="*/ 274 w 302"/>
                <a:gd name="T11" fmla="*/ 136 h 137"/>
                <a:gd name="T12" fmla="*/ 0 w 302"/>
                <a:gd name="T13" fmla="*/ 136 h 137"/>
                <a:gd name="T14" fmla="*/ 0 w 302"/>
                <a:gd name="T15" fmla="*/ 136 h 137"/>
                <a:gd name="T16" fmla="*/ 0 w 302"/>
                <a:gd name="T17" fmla="*/ 27 h 137"/>
                <a:gd name="T18" fmla="*/ 0 w 302"/>
                <a:gd name="T19" fmla="*/ 0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2" h="137">
                  <a:moveTo>
                    <a:pt x="0" y="0"/>
                  </a:moveTo>
                  <a:lnTo>
                    <a:pt x="0" y="0"/>
                  </a:lnTo>
                  <a:cubicBezTo>
                    <a:pt x="274" y="0"/>
                    <a:pt x="274" y="0"/>
                    <a:pt x="274" y="0"/>
                  </a:cubicBezTo>
                  <a:cubicBezTo>
                    <a:pt x="301" y="0"/>
                    <a:pt x="301" y="0"/>
                    <a:pt x="301" y="27"/>
                  </a:cubicBezTo>
                  <a:cubicBezTo>
                    <a:pt x="301" y="136"/>
                    <a:pt x="301" y="136"/>
                    <a:pt x="301" y="136"/>
                  </a:cubicBezTo>
                  <a:cubicBezTo>
                    <a:pt x="301" y="136"/>
                    <a:pt x="301" y="136"/>
                    <a:pt x="274" y="136"/>
                  </a:cubicBezTo>
                  <a:cubicBezTo>
                    <a:pt x="0" y="136"/>
                    <a:pt x="0" y="136"/>
                    <a:pt x="0" y="136"/>
                  </a:cubicBezTo>
                  <a:lnTo>
                    <a:pt x="0" y="136"/>
                  </a:lnTo>
                  <a:cubicBezTo>
                    <a:pt x="0" y="27"/>
                    <a:pt x="0" y="27"/>
                    <a:pt x="0" y="27"/>
                  </a:cubicBezTo>
                  <a:cubicBezTo>
                    <a:pt x="0" y="0"/>
                    <a:pt x="0" y="0"/>
                    <a:pt x="0" y="0"/>
                  </a:cubicBezTo>
                </a:path>
              </a:pathLst>
            </a:custGeom>
            <a:solidFill>
              <a:schemeClr val="bg1"/>
            </a:solidFill>
            <a:ln>
              <a:noFill/>
            </a:ln>
            <a:effectLst/>
            <a:extLst/>
          </p:spPr>
          <p:txBody>
            <a:bodyPr wrap="none" anchor="ctr"/>
            <a:lstStyle/>
            <a:p>
              <a:endParaRPr lang="en-US"/>
            </a:p>
          </p:txBody>
        </p:sp>
        <p:sp>
          <p:nvSpPr>
            <p:cNvPr id="24" name="Freeform 20"/>
            <p:cNvSpPr>
              <a:spLocks noChangeArrowheads="1"/>
            </p:cNvSpPr>
            <p:nvPr/>
          </p:nvSpPr>
          <p:spPr bwMode="gray">
            <a:xfrm>
              <a:off x="5984681" y="4586922"/>
              <a:ext cx="81306" cy="33607"/>
            </a:xfrm>
            <a:custGeom>
              <a:avLst/>
              <a:gdLst>
                <a:gd name="T0" fmla="*/ 28 w 330"/>
                <a:gd name="T1" fmla="*/ 0 h 137"/>
                <a:gd name="T2" fmla="*/ 28 w 330"/>
                <a:gd name="T3" fmla="*/ 0 h 137"/>
                <a:gd name="T4" fmla="*/ 301 w 330"/>
                <a:gd name="T5" fmla="*/ 0 h 137"/>
                <a:gd name="T6" fmla="*/ 329 w 330"/>
                <a:gd name="T7" fmla="*/ 27 h 137"/>
                <a:gd name="T8" fmla="*/ 329 w 330"/>
                <a:gd name="T9" fmla="*/ 136 h 137"/>
                <a:gd name="T10" fmla="*/ 301 w 330"/>
                <a:gd name="T11" fmla="*/ 136 h 137"/>
                <a:gd name="T12" fmla="*/ 28 w 330"/>
                <a:gd name="T13" fmla="*/ 136 h 137"/>
                <a:gd name="T14" fmla="*/ 0 w 330"/>
                <a:gd name="T15" fmla="*/ 136 h 137"/>
                <a:gd name="T16" fmla="*/ 0 w 330"/>
                <a:gd name="T17" fmla="*/ 27 h 137"/>
                <a:gd name="T18" fmla="*/ 28 w 330"/>
                <a:gd name="T19" fmla="*/ 0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137">
                  <a:moveTo>
                    <a:pt x="28" y="0"/>
                  </a:moveTo>
                  <a:lnTo>
                    <a:pt x="28" y="0"/>
                  </a:lnTo>
                  <a:cubicBezTo>
                    <a:pt x="301" y="0"/>
                    <a:pt x="301" y="0"/>
                    <a:pt x="301" y="0"/>
                  </a:cubicBezTo>
                  <a:cubicBezTo>
                    <a:pt x="329" y="0"/>
                    <a:pt x="329" y="0"/>
                    <a:pt x="329" y="27"/>
                  </a:cubicBezTo>
                  <a:cubicBezTo>
                    <a:pt x="329" y="136"/>
                    <a:pt x="329" y="136"/>
                    <a:pt x="329" y="136"/>
                  </a:cubicBezTo>
                  <a:cubicBezTo>
                    <a:pt x="329" y="136"/>
                    <a:pt x="329" y="136"/>
                    <a:pt x="301" y="136"/>
                  </a:cubicBezTo>
                  <a:cubicBezTo>
                    <a:pt x="28" y="136"/>
                    <a:pt x="28" y="136"/>
                    <a:pt x="28" y="136"/>
                  </a:cubicBezTo>
                  <a:lnTo>
                    <a:pt x="0" y="136"/>
                  </a:lnTo>
                  <a:cubicBezTo>
                    <a:pt x="0" y="27"/>
                    <a:pt x="0" y="27"/>
                    <a:pt x="0" y="27"/>
                  </a:cubicBezTo>
                  <a:cubicBezTo>
                    <a:pt x="0" y="0"/>
                    <a:pt x="28" y="0"/>
                    <a:pt x="28" y="0"/>
                  </a:cubicBezTo>
                </a:path>
              </a:pathLst>
            </a:custGeom>
            <a:solidFill>
              <a:schemeClr val="bg1"/>
            </a:solidFill>
            <a:ln>
              <a:noFill/>
            </a:ln>
            <a:effectLst/>
            <a:extLst/>
          </p:spPr>
          <p:txBody>
            <a:bodyPr wrap="none" anchor="ctr"/>
            <a:lstStyle/>
            <a:p>
              <a:endParaRPr lang="en-US"/>
            </a:p>
          </p:txBody>
        </p:sp>
        <p:sp>
          <p:nvSpPr>
            <p:cNvPr id="25" name="Freeform 21"/>
            <p:cNvSpPr>
              <a:spLocks noChangeArrowheads="1"/>
            </p:cNvSpPr>
            <p:nvPr/>
          </p:nvSpPr>
          <p:spPr bwMode="gray">
            <a:xfrm>
              <a:off x="6119107" y="4298556"/>
              <a:ext cx="377260" cy="652617"/>
            </a:xfrm>
            <a:custGeom>
              <a:avLst/>
              <a:gdLst>
                <a:gd name="T0" fmla="*/ 520 w 1533"/>
                <a:gd name="T1" fmla="*/ 109 h 2654"/>
                <a:gd name="T2" fmla="*/ 520 w 1533"/>
                <a:gd name="T3" fmla="*/ 109 h 2654"/>
                <a:gd name="T4" fmla="*/ 520 w 1533"/>
                <a:gd name="T5" fmla="*/ 575 h 2654"/>
                <a:gd name="T6" fmla="*/ 875 w 1533"/>
                <a:gd name="T7" fmla="*/ 656 h 2654"/>
                <a:gd name="T8" fmla="*/ 875 w 1533"/>
                <a:gd name="T9" fmla="*/ 738 h 2654"/>
                <a:gd name="T10" fmla="*/ 164 w 1533"/>
                <a:gd name="T11" fmla="*/ 2653 h 2654"/>
                <a:gd name="T12" fmla="*/ 985 w 1533"/>
                <a:gd name="T13" fmla="*/ 2653 h 2654"/>
                <a:gd name="T14" fmla="*/ 1449 w 1533"/>
                <a:gd name="T15" fmla="*/ 656 h 2654"/>
                <a:gd name="T16" fmla="*/ 1340 w 1533"/>
                <a:gd name="T17" fmla="*/ 356 h 2654"/>
                <a:gd name="T18" fmla="*/ 520 w 1533"/>
                <a:gd name="T19" fmla="*/ 109 h 26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33" h="2654">
                  <a:moveTo>
                    <a:pt x="520" y="109"/>
                  </a:moveTo>
                  <a:lnTo>
                    <a:pt x="520" y="109"/>
                  </a:lnTo>
                  <a:cubicBezTo>
                    <a:pt x="192" y="0"/>
                    <a:pt x="192" y="520"/>
                    <a:pt x="520" y="575"/>
                  </a:cubicBezTo>
                  <a:cubicBezTo>
                    <a:pt x="875" y="656"/>
                    <a:pt x="875" y="656"/>
                    <a:pt x="875" y="656"/>
                  </a:cubicBezTo>
                  <a:cubicBezTo>
                    <a:pt x="930" y="656"/>
                    <a:pt x="930" y="711"/>
                    <a:pt x="875" y="738"/>
                  </a:cubicBezTo>
                  <a:cubicBezTo>
                    <a:pt x="0" y="1231"/>
                    <a:pt x="83" y="2133"/>
                    <a:pt x="164" y="2653"/>
                  </a:cubicBezTo>
                  <a:cubicBezTo>
                    <a:pt x="985" y="2653"/>
                    <a:pt x="985" y="2653"/>
                    <a:pt x="985" y="2653"/>
                  </a:cubicBezTo>
                  <a:cubicBezTo>
                    <a:pt x="1012" y="1641"/>
                    <a:pt x="1313" y="1477"/>
                    <a:pt x="1449" y="656"/>
                  </a:cubicBezTo>
                  <a:cubicBezTo>
                    <a:pt x="1476" y="602"/>
                    <a:pt x="1532" y="410"/>
                    <a:pt x="1340" y="356"/>
                  </a:cubicBezTo>
                  <a:lnTo>
                    <a:pt x="520" y="109"/>
                  </a:lnTo>
                </a:path>
              </a:pathLst>
            </a:custGeom>
            <a:solidFill>
              <a:schemeClr val="bg1">
                <a:lumMod val="85000"/>
              </a:schemeClr>
            </a:solidFill>
            <a:ln>
              <a:noFill/>
            </a:ln>
            <a:effectLst/>
            <a:extLst/>
          </p:spPr>
          <p:txBody>
            <a:bodyPr wrap="none" anchor="ctr"/>
            <a:lstStyle/>
            <a:p>
              <a:endParaRPr lang="en-US"/>
            </a:p>
          </p:txBody>
        </p:sp>
        <p:sp>
          <p:nvSpPr>
            <p:cNvPr id="26" name="Freeform 22"/>
            <p:cNvSpPr>
              <a:spLocks noChangeArrowheads="1"/>
            </p:cNvSpPr>
            <p:nvPr/>
          </p:nvSpPr>
          <p:spPr bwMode="gray">
            <a:xfrm>
              <a:off x="6280634" y="3914791"/>
              <a:ext cx="67213" cy="67213"/>
            </a:xfrm>
            <a:custGeom>
              <a:avLst/>
              <a:gdLst>
                <a:gd name="T0" fmla="*/ 54 w 274"/>
                <a:gd name="T1" fmla="*/ 0 h 275"/>
                <a:gd name="T2" fmla="*/ 54 w 274"/>
                <a:gd name="T3" fmla="*/ 0 h 275"/>
                <a:gd name="T4" fmla="*/ 273 w 274"/>
                <a:gd name="T5" fmla="*/ 218 h 275"/>
                <a:gd name="T6" fmla="*/ 218 w 274"/>
                <a:gd name="T7" fmla="*/ 218 h 275"/>
                <a:gd name="T8" fmla="*/ 54 w 274"/>
                <a:gd name="T9" fmla="*/ 55 h 275"/>
                <a:gd name="T10" fmla="*/ 54 w 274"/>
                <a:gd name="T11" fmla="*/ 0 h 275"/>
              </a:gdLst>
              <a:ahLst/>
              <a:cxnLst>
                <a:cxn ang="0">
                  <a:pos x="T0" y="T1"/>
                </a:cxn>
                <a:cxn ang="0">
                  <a:pos x="T2" y="T3"/>
                </a:cxn>
                <a:cxn ang="0">
                  <a:pos x="T4" y="T5"/>
                </a:cxn>
                <a:cxn ang="0">
                  <a:pos x="T6" y="T7"/>
                </a:cxn>
                <a:cxn ang="0">
                  <a:pos x="T8" y="T9"/>
                </a:cxn>
                <a:cxn ang="0">
                  <a:pos x="T10" y="T11"/>
                </a:cxn>
              </a:cxnLst>
              <a:rect l="0" t="0" r="r" b="b"/>
              <a:pathLst>
                <a:path w="274" h="275">
                  <a:moveTo>
                    <a:pt x="54" y="0"/>
                  </a:moveTo>
                  <a:lnTo>
                    <a:pt x="54" y="0"/>
                  </a:lnTo>
                  <a:cubicBezTo>
                    <a:pt x="163" y="0"/>
                    <a:pt x="273" y="109"/>
                    <a:pt x="273" y="218"/>
                  </a:cubicBezTo>
                  <a:cubicBezTo>
                    <a:pt x="273" y="274"/>
                    <a:pt x="218" y="274"/>
                    <a:pt x="218" y="218"/>
                  </a:cubicBezTo>
                  <a:cubicBezTo>
                    <a:pt x="218" y="136"/>
                    <a:pt x="136" y="55"/>
                    <a:pt x="54" y="55"/>
                  </a:cubicBezTo>
                  <a:cubicBezTo>
                    <a:pt x="0" y="55"/>
                    <a:pt x="0" y="0"/>
                    <a:pt x="54" y="0"/>
                  </a:cubicBezTo>
                </a:path>
              </a:pathLst>
            </a:custGeom>
            <a:solidFill>
              <a:schemeClr val="accent1"/>
            </a:solidFill>
            <a:ln>
              <a:noFill/>
            </a:ln>
            <a:effectLst/>
            <a:extLst/>
          </p:spPr>
          <p:txBody>
            <a:bodyPr wrap="none" anchor="ctr"/>
            <a:lstStyle/>
            <a:p>
              <a:endParaRPr lang="en-US"/>
            </a:p>
          </p:txBody>
        </p:sp>
        <p:sp>
          <p:nvSpPr>
            <p:cNvPr id="27" name="Freeform 23"/>
            <p:cNvSpPr>
              <a:spLocks noChangeArrowheads="1"/>
            </p:cNvSpPr>
            <p:nvPr/>
          </p:nvSpPr>
          <p:spPr bwMode="gray">
            <a:xfrm>
              <a:off x="6280634" y="3941894"/>
              <a:ext cx="40111" cy="41195"/>
            </a:xfrm>
            <a:custGeom>
              <a:avLst/>
              <a:gdLst>
                <a:gd name="T0" fmla="*/ 54 w 164"/>
                <a:gd name="T1" fmla="*/ 0 h 166"/>
                <a:gd name="T2" fmla="*/ 54 w 164"/>
                <a:gd name="T3" fmla="*/ 0 h 166"/>
                <a:gd name="T4" fmla="*/ 163 w 164"/>
                <a:gd name="T5" fmla="*/ 109 h 166"/>
                <a:gd name="T6" fmla="*/ 136 w 164"/>
                <a:gd name="T7" fmla="*/ 109 h 166"/>
                <a:gd name="T8" fmla="*/ 54 w 164"/>
                <a:gd name="T9" fmla="*/ 27 h 166"/>
                <a:gd name="T10" fmla="*/ 54 w 164"/>
                <a:gd name="T11" fmla="*/ 0 h 166"/>
              </a:gdLst>
              <a:ahLst/>
              <a:cxnLst>
                <a:cxn ang="0">
                  <a:pos x="T0" y="T1"/>
                </a:cxn>
                <a:cxn ang="0">
                  <a:pos x="T2" y="T3"/>
                </a:cxn>
                <a:cxn ang="0">
                  <a:pos x="T4" y="T5"/>
                </a:cxn>
                <a:cxn ang="0">
                  <a:pos x="T6" y="T7"/>
                </a:cxn>
                <a:cxn ang="0">
                  <a:pos x="T8" y="T9"/>
                </a:cxn>
                <a:cxn ang="0">
                  <a:pos x="T10" y="T11"/>
                </a:cxn>
              </a:cxnLst>
              <a:rect l="0" t="0" r="r" b="b"/>
              <a:pathLst>
                <a:path w="164" h="166">
                  <a:moveTo>
                    <a:pt x="54" y="0"/>
                  </a:moveTo>
                  <a:lnTo>
                    <a:pt x="54" y="0"/>
                  </a:lnTo>
                  <a:cubicBezTo>
                    <a:pt x="109" y="0"/>
                    <a:pt x="163" y="55"/>
                    <a:pt x="163" y="109"/>
                  </a:cubicBezTo>
                  <a:cubicBezTo>
                    <a:pt x="163" y="165"/>
                    <a:pt x="136" y="165"/>
                    <a:pt x="136" y="109"/>
                  </a:cubicBezTo>
                  <a:cubicBezTo>
                    <a:pt x="136" y="82"/>
                    <a:pt x="109" y="27"/>
                    <a:pt x="54" y="27"/>
                  </a:cubicBezTo>
                  <a:cubicBezTo>
                    <a:pt x="0" y="27"/>
                    <a:pt x="0" y="0"/>
                    <a:pt x="54" y="0"/>
                  </a:cubicBezTo>
                </a:path>
              </a:pathLst>
            </a:custGeom>
            <a:solidFill>
              <a:schemeClr val="accent1"/>
            </a:solidFill>
            <a:ln>
              <a:noFill/>
            </a:ln>
            <a:effectLst/>
            <a:extLst/>
          </p:spPr>
          <p:txBody>
            <a:bodyPr wrap="none" anchor="ctr"/>
            <a:lstStyle/>
            <a:p>
              <a:endParaRPr lang="en-US"/>
            </a:p>
          </p:txBody>
        </p:sp>
        <p:sp>
          <p:nvSpPr>
            <p:cNvPr id="28" name="Freeform 24"/>
            <p:cNvSpPr>
              <a:spLocks noChangeArrowheads="1"/>
            </p:cNvSpPr>
            <p:nvPr/>
          </p:nvSpPr>
          <p:spPr bwMode="gray">
            <a:xfrm>
              <a:off x="6280634" y="3962491"/>
              <a:ext cx="20598" cy="20598"/>
            </a:xfrm>
            <a:custGeom>
              <a:avLst/>
              <a:gdLst>
                <a:gd name="T0" fmla="*/ 54 w 83"/>
                <a:gd name="T1" fmla="*/ 83 h 84"/>
                <a:gd name="T2" fmla="*/ 54 w 83"/>
                <a:gd name="T3" fmla="*/ 83 h 84"/>
                <a:gd name="T4" fmla="*/ 82 w 83"/>
                <a:gd name="T5" fmla="*/ 27 h 84"/>
                <a:gd name="T6" fmla="*/ 54 w 83"/>
                <a:gd name="T7" fmla="*/ 0 h 84"/>
                <a:gd name="T8" fmla="*/ 0 w 83"/>
                <a:gd name="T9" fmla="*/ 27 h 84"/>
                <a:gd name="T10" fmla="*/ 54 w 83"/>
                <a:gd name="T11" fmla="*/ 83 h 84"/>
              </a:gdLst>
              <a:ahLst/>
              <a:cxnLst>
                <a:cxn ang="0">
                  <a:pos x="T0" y="T1"/>
                </a:cxn>
                <a:cxn ang="0">
                  <a:pos x="T2" y="T3"/>
                </a:cxn>
                <a:cxn ang="0">
                  <a:pos x="T4" y="T5"/>
                </a:cxn>
                <a:cxn ang="0">
                  <a:pos x="T6" y="T7"/>
                </a:cxn>
                <a:cxn ang="0">
                  <a:pos x="T8" y="T9"/>
                </a:cxn>
                <a:cxn ang="0">
                  <a:pos x="T10" y="T11"/>
                </a:cxn>
              </a:cxnLst>
              <a:rect l="0" t="0" r="r" b="b"/>
              <a:pathLst>
                <a:path w="83" h="84">
                  <a:moveTo>
                    <a:pt x="54" y="83"/>
                  </a:moveTo>
                  <a:lnTo>
                    <a:pt x="54" y="83"/>
                  </a:lnTo>
                  <a:cubicBezTo>
                    <a:pt x="54" y="83"/>
                    <a:pt x="82" y="55"/>
                    <a:pt x="82" y="27"/>
                  </a:cubicBezTo>
                  <a:cubicBezTo>
                    <a:pt x="82" y="0"/>
                    <a:pt x="54" y="0"/>
                    <a:pt x="54" y="0"/>
                  </a:cubicBezTo>
                  <a:cubicBezTo>
                    <a:pt x="27" y="0"/>
                    <a:pt x="0" y="0"/>
                    <a:pt x="0" y="27"/>
                  </a:cubicBezTo>
                  <a:cubicBezTo>
                    <a:pt x="0" y="55"/>
                    <a:pt x="27" y="83"/>
                    <a:pt x="54" y="83"/>
                  </a:cubicBezTo>
                </a:path>
              </a:pathLst>
            </a:custGeom>
            <a:solidFill>
              <a:schemeClr val="accent1"/>
            </a:solidFill>
            <a:ln>
              <a:noFill/>
            </a:ln>
            <a:effectLst/>
            <a:extLst/>
          </p:spPr>
          <p:txBody>
            <a:bodyPr wrap="none" anchor="ctr"/>
            <a:lstStyle/>
            <a:p>
              <a:endParaRPr lang="en-US"/>
            </a:p>
          </p:txBody>
        </p:sp>
        <p:sp>
          <p:nvSpPr>
            <p:cNvPr id="29" name="Freeform 25"/>
            <p:cNvSpPr>
              <a:spLocks noChangeArrowheads="1"/>
            </p:cNvSpPr>
            <p:nvPr/>
          </p:nvSpPr>
          <p:spPr bwMode="gray">
            <a:xfrm>
              <a:off x="5970587" y="4096917"/>
              <a:ext cx="363168" cy="182126"/>
            </a:xfrm>
            <a:custGeom>
              <a:avLst/>
              <a:gdLst>
                <a:gd name="T0" fmla="*/ 301 w 1478"/>
                <a:gd name="T1" fmla="*/ 301 h 740"/>
                <a:gd name="T2" fmla="*/ 301 w 1478"/>
                <a:gd name="T3" fmla="*/ 301 h 740"/>
                <a:gd name="T4" fmla="*/ 575 w 1478"/>
                <a:gd name="T5" fmla="*/ 0 h 740"/>
                <a:gd name="T6" fmla="*/ 821 w 1478"/>
                <a:gd name="T7" fmla="*/ 164 h 740"/>
                <a:gd name="T8" fmla="*/ 1013 w 1478"/>
                <a:gd name="T9" fmla="*/ 273 h 740"/>
                <a:gd name="T10" fmla="*/ 1259 w 1478"/>
                <a:gd name="T11" fmla="*/ 328 h 740"/>
                <a:gd name="T12" fmla="*/ 1341 w 1478"/>
                <a:gd name="T13" fmla="*/ 465 h 740"/>
                <a:gd name="T14" fmla="*/ 1286 w 1478"/>
                <a:gd name="T15" fmla="*/ 739 h 740"/>
                <a:gd name="T16" fmla="*/ 274 w 1478"/>
                <a:gd name="T17" fmla="*/ 739 h 740"/>
                <a:gd name="T18" fmla="*/ 301 w 1478"/>
                <a:gd name="T19" fmla="*/ 301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78" h="740">
                  <a:moveTo>
                    <a:pt x="301" y="301"/>
                  </a:moveTo>
                  <a:lnTo>
                    <a:pt x="301" y="301"/>
                  </a:lnTo>
                  <a:cubicBezTo>
                    <a:pt x="274" y="137"/>
                    <a:pt x="411" y="0"/>
                    <a:pt x="575" y="0"/>
                  </a:cubicBezTo>
                  <a:cubicBezTo>
                    <a:pt x="685" y="0"/>
                    <a:pt x="766" y="82"/>
                    <a:pt x="821" y="164"/>
                  </a:cubicBezTo>
                  <a:cubicBezTo>
                    <a:pt x="903" y="137"/>
                    <a:pt x="985" y="192"/>
                    <a:pt x="1013" y="273"/>
                  </a:cubicBezTo>
                  <a:cubicBezTo>
                    <a:pt x="1094" y="192"/>
                    <a:pt x="1231" y="219"/>
                    <a:pt x="1259" y="328"/>
                  </a:cubicBezTo>
                  <a:cubicBezTo>
                    <a:pt x="1313" y="301"/>
                    <a:pt x="1395" y="382"/>
                    <a:pt x="1341" y="465"/>
                  </a:cubicBezTo>
                  <a:cubicBezTo>
                    <a:pt x="1477" y="492"/>
                    <a:pt x="1450" y="739"/>
                    <a:pt x="1286" y="739"/>
                  </a:cubicBezTo>
                  <a:cubicBezTo>
                    <a:pt x="1286" y="739"/>
                    <a:pt x="575" y="739"/>
                    <a:pt x="274" y="739"/>
                  </a:cubicBezTo>
                  <a:cubicBezTo>
                    <a:pt x="0" y="739"/>
                    <a:pt x="0" y="273"/>
                    <a:pt x="301" y="301"/>
                  </a:cubicBezTo>
                </a:path>
              </a:pathLst>
            </a:custGeom>
            <a:solidFill>
              <a:schemeClr val="accent1"/>
            </a:solidFill>
            <a:ln>
              <a:noFill/>
            </a:ln>
            <a:effectLst/>
            <a:extLst/>
          </p:spPr>
          <p:txBody>
            <a:bodyPr wrap="none" anchor="ctr"/>
            <a:lstStyle/>
            <a:p>
              <a:endParaRPr lang="en-US"/>
            </a:p>
          </p:txBody>
        </p:sp>
        <p:sp>
          <p:nvSpPr>
            <p:cNvPr id="30" name="Freeform 26"/>
            <p:cNvSpPr>
              <a:spLocks noChangeArrowheads="1"/>
            </p:cNvSpPr>
            <p:nvPr/>
          </p:nvSpPr>
          <p:spPr bwMode="gray">
            <a:xfrm>
              <a:off x="2166546" y="3431291"/>
              <a:ext cx="732839" cy="2043494"/>
            </a:xfrm>
            <a:custGeom>
              <a:avLst/>
              <a:gdLst>
                <a:gd name="T0" fmla="*/ 2570 w 2981"/>
                <a:gd name="T1" fmla="*/ 109 h 8313"/>
                <a:gd name="T2" fmla="*/ 2570 w 2981"/>
                <a:gd name="T3" fmla="*/ 109 h 8313"/>
                <a:gd name="T4" fmla="*/ 2598 w 2981"/>
                <a:gd name="T5" fmla="*/ 629 h 8313"/>
                <a:gd name="T6" fmla="*/ 1449 w 2981"/>
                <a:gd name="T7" fmla="*/ 984 h 8313"/>
                <a:gd name="T8" fmla="*/ 1476 w 2981"/>
                <a:gd name="T9" fmla="*/ 1067 h 8313"/>
                <a:gd name="T10" fmla="*/ 2570 w 2981"/>
                <a:gd name="T11" fmla="*/ 766 h 8313"/>
                <a:gd name="T12" fmla="*/ 2488 w 2981"/>
                <a:gd name="T13" fmla="*/ 1285 h 8313"/>
                <a:gd name="T14" fmla="*/ 1640 w 2981"/>
                <a:gd name="T15" fmla="*/ 1504 h 8313"/>
                <a:gd name="T16" fmla="*/ 1668 w 2981"/>
                <a:gd name="T17" fmla="*/ 1586 h 8313"/>
                <a:gd name="T18" fmla="*/ 2488 w 2981"/>
                <a:gd name="T19" fmla="*/ 1422 h 8313"/>
                <a:gd name="T20" fmla="*/ 2433 w 2981"/>
                <a:gd name="T21" fmla="*/ 1859 h 8313"/>
                <a:gd name="T22" fmla="*/ 1558 w 2981"/>
                <a:gd name="T23" fmla="*/ 2051 h 8313"/>
                <a:gd name="T24" fmla="*/ 1558 w 2981"/>
                <a:gd name="T25" fmla="*/ 2133 h 8313"/>
                <a:gd name="T26" fmla="*/ 2460 w 2981"/>
                <a:gd name="T27" fmla="*/ 2051 h 8313"/>
                <a:gd name="T28" fmla="*/ 2406 w 2981"/>
                <a:gd name="T29" fmla="*/ 2433 h 8313"/>
                <a:gd name="T30" fmla="*/ 1723 w 2981"/>
                <a:gd name="T31" fmla="*/ 2488 h 8313"/>
                <a:gd name="T32" fmla="*/ 1668 w 2981"/>
                <a:gd name="T33" fmla="*/ 3883 h 8313"/>
                <a:gd name="T34" fmla="*/ 1640 w 2981"/>
                <a:gd name="T35" fmla="*/ 8312 h 8313"/>
                <a:gd name="T36" fmla="*/ 410 w 2981"/>
                <a:gd name="T37" fmla="*/ 8312 h 8313"/>
                <a:gd name="T38" fmla="*/ 547 w 2981"/>
                <a:gd name="T39" fmla="*/ 3883 h 8313"/>
                <a:gd name="T40" fmla="*/ 27 w 2981"/>
                <a:gd name="T41" fmla="*/ 1668 h 8313"/>
                <a:gd name="T42" fmla="*/ 191 w 2981"/>
                <a:gd name="T43" fmla="*/ 1449 h 8313"/>
                <a:gd name="T44" fmla="*/ 219 w 2981"/>
                <a:gd name="T45" fmla="*/ 1395 h 8313"/>
                <a:gd name="T46" fmla="*/ 163 w 2981"/>
                <a:gd name="T47" fmla="*/ 1067 h 8313"/>
                <a:gd name="T48" fmla="*/ 328 w 2981"/>
                <a:gd name="T49" fmla="*/ 821 h 8313"/>
                <a:gd name="T50" fmla="*/ 2570 w 2981"/>
                <a:gd name="T51" fmla="*/ 109 h 8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981" h="8313">
                  <a:moveTo>
                    <a:pt x="2570" y="109"/>
                  </a:moveTo>
                  <a:lnTo>
                    <a:pt x="2570" y="109"/>
                  </a:lnTo>
                  <a:cubicBezTo>
                    <a:pt x="2926" y="0"/>
                    <a:pt x="2926" y="520"/>
                    <a:pt x="2598" y="629"/>
                  </a:cubicBezTo>
                  <a:cubicBezTo>
                    <a:pt x="1449" y="984"/>
                    <a:pt x="1449" y="984"/>
                    <a:pt x="1449" y="984"/>
                  </a:cubicBezTo>
                  <a:cubicBezTo>
                    <a:pt x="1395" y="1011"/>
                    <a:pt x="1422" y="1094"/>
                    <a:pt x="1476" y="1067"/>
                  </a:cubicBezTo>
                  <a:cubicBezTo>
                    <a:pt x="2570" y="766"/>
                    <a:pt x="2570" y="766"/>
                    <a:pt x="2570" y="766"/>
                  </a:cubicBezTo>
                  <a:cubicBezTo>
                    <a:pt x="2816" y="683"/>
                    <a:pt x="2980" y="1149"/>
                    <a:pt x="2488" y="1285"/>
                  </a:cubicBezTo>
                  <a:cubicBezTo>
                    <a:pt x="1640" y="1504"/>
                    <a:pt x="1640" y="1504"/>
                    <a:pt x="1640" y="1504"/>
                  </a:cubicBezTo>
                  <a:cubicBezTo>
                    <a:pt x="1585" y="1504"/>
                    <a:pt x="1613" y="1586"/>
                    <a:pt x="1668" y="1586"/>
                  </a:cubicBezTo>
                  <a:cubicBezTo>
                    <a:pt x="2488" y="1422"/>
                    <a:pt x="2488" y="1422"/>
                    <a:pt x="2488" y="1422"/>
                  </a:cubicBezTo>
                  <a:cubicBezTo>
                    <a:pt x="2707" y="1368"/>
                    <a:pt x="2844" y="1805"/>
                    <a:pt x="2433" y="1859"/>
                  </a:cubicBezTo>
                  <a:cubicBezTo>
                    <a:pt x="1558" y="2051"/>
                    <a:pt x="1558" y="2051"/>
                    <a:pt x="1558" y="2051"/>
                  </a:cubicBezTo>
                  <a:cubicBezTo>
                    <a:pt x="1476" y="2078"/>
                    <a:pt x="1504" y="2133"/>
                    <a:pt x="1558" y="2133"/>
                  </a:cubicBezTo>
                  <a:cubicBezTo>
                    <a:pt x="2460" y="2051"/>
                    <a:pt x="2460" y="2051"/>
                    <a:pt x="2460" y="2051"/>
                  </a:cubicBezTo>
                  <a:cubicBezTo>
                    <a:pt x="2788" y="1996"/>
                    <a:pt x="2734" y="2433"/>
                    <a:pt x="2406" y="2433"/>
                  </a:cubicBezTo>
                  <a:cubicBezTo>
                    <a:pt x="1723" y="2488"/>
                    <a:pt x="1723" y="2488"/>
                    <a:pt x="1723" y="2488"/>
                  </a:cubicBezTo>
                  <a:cubicBezTo>
                    <a:pt x="1996" y="2926"/>
                    <a:pt x="1832" y="3473"/>
                    <a:pt x="1668" y="3883"/>
                  </a:cubicBezTo>
                  <a:cubicBezTo>
                    <a:pt x="1558" y="4649"/>
                    <a:pt x="1613" y="7547"/>
                    <a:pt x="1640" y="8312"/>
                  </a:cubicBezTo>
                  <a:cubicBezTo>
                    <a:pt x="410" y="8312"/>
                    <a:pt x="410" y="8312"/>
                    <a:pt x="410" y="8312"/>
                  </a:cubicBezTo>
                  <a:cubicBezTo>
                    <a:pt x="464" y="8066"/>
                    <a:pt x="574" y="4457"/>
                    <a:pt x="547" y="3883"/>
                  </a:cubicBezTo>
                  <a:cubicBezTo>
                    <a:pt x="520" y="2707"/>
                    <a:pt x="163" y="2543"/>
                    <a:pt x="27" y="1668"/>
                  </a:cubicBezTo>
                  <a:cubicBezTo>
                    <a:pt x="0" y="1504"/>
                    <a:pt x="136" y="1449"/>
                    <a:pt x="191" y="1449"/>
                  </a:cubicBezTo>
                  <a:cubicBezTo>
                    <a:pt x="219" y="1422"/>
                    <a:pt x="219" y="1422"/>
                    <a:pt x="219" y="1395"/>
                  </a:cubicBezTo>
                  <a:cubicBezTo>
                    <a:pt x="163" y="1067"/>
                    <a:pt x="163" y="1067"/>
                    <a:pt x="163" y="1067"/>
                  </a:cubicBezTo>
                  <a:cubicBezTo>
                    <a:pt x="163" y="930"/>
                    <a:pt x="191" y="848"/>
                    <a:pt x="328" y="821"/>
                  </a:cubicBezTo>
                  <a:lnTo>
                    <a:pt x="2570" y="109"/>
                  </a:lnTo>
                </a:path>
              </a:pathLst>
            </a:custGeom>
            <a:solidFill>
              <a:schemeClr val="bg1">
                <a:lumMod val="85000"/>
              </a:schemeClr>
            </a:solidFill>
            <a:ln>
              <a:noFill/>
            </a:ln>
            <a:effectLst/>
            <a:extLst/>
          </p:spPr>
          <p:txBody>
            <a:bodyPr wrap="none" anchor="ctr"/>
            <a:lstStyle/>
            <a:p>
              <a:endParaRPr lang="en-US"/>
            </a:p>
          </p:txBody>
        </p:sp>
        <p:sp>
          <p:nvSpPr>
            <p:cNvPr id="31" name="Freeform 27"/>
            <p:cNvSpPr>
              <a:spLocks noChangeArrowheads="1"/>
            </p:cNvSpPr>
            <p:nvPr/>
          </p:nvSpPr>
          <p:spPr bwMode="gray">
            <a:xfrm>
              <a:off x="2382278" y="3921296"/>
              <a:ext cx="168033" cy="342570"/>
            </a:xfrm>
            <a:custGeom>
              <a:avLst/>
              <a:gdLst>
                <a:gd name="T0" fmla="*/ 0 w 684"/>
                <a:gd name="T1" fmla="*/ 0 h 1395"/>
                <a:gd name="T2" fmla="*/ 0 w 684"/>
                <a:gd name="T3" fmla="*/ 0 h 1395"/>
                <a:gd name="T4" fmla="*/ 601 w 684"/>
                <a:gd name="T5" fmla="*/ 1394 h 1395"/>
                <a:gd name="T6" fmla="*/ 0 w 684"/>
                <a:gd name="T7" fmla="*/ 0 h 1395"/>
              </a:gdLst>
              <a:ahLst/>
              <a:cxnLst>
                <a:cxn ang="0">
                  <a:pos x="T0" y="T1"/>
                </a:cxn>
                <a:cxn ang="0">
                  <a:pos x="T2" y="T3"/>
                </a:cxn>
                <a:cxn ang="0">
                  <a:pos x="T4" y="T5"/>
                </a:cxn>
                <a:cxn ang="0">
                  <a:pos x="T6" y="T7"/>
                </a:cxn>
              </a:cxnLst>
              <a:rect l="0" t="0" r="r" b="b"/>
              <a:pathLst>
                <a:path w="684" h="1395">
                  <a:moveTo>
                    <a:pt x="0" y="0"/>
                  </a:moveTo>
                  <a:lnTo>
                    <a:pt x="0" y="0"/>
                  </a:lnTo>
                  <a:cubicBezTo>
                    <a:pt x="355" y="274"/>
                    <a:pt x="629" y="711"/>
                    <a:pt x="601" y="1394"/>
                  </a:cubicBezTo>
                  <a:cubicBezTo>
                    <a:pt x="683" y="875"/>
                    <a:pt x="492" y="301"/>
                    <a:pt x="0" y="0"/>
                  </a:cubicBezTo>
                </a:path>
              </a:pathLst>
            </a:custGeom>
            <a:solidFill>
              <a:srgbClr val="2D191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2" name="Freeform 28"/>
            <p:cNvSpPr>
              <a:spLocks noChangeArrowheads="1"/>
            </p:cNvSpPr>
            <p:nvPr/>
          </p:nvSpPr>
          <p:spPr bwMode="gray">
            <a:xfrm>
              <a:off x="2280374" y="3242661"/>
              <a:ext cx="470491" cy="854256"/>
            </a:xfrm>
            <a:custGeom>
              <a:avLst/>
              <a:gdLst>
                <a:gd name="T0" fmla="*/ 1614 w 1916"/>
                <a:gd name="T1" fmla="*/ 0 h 3474"/>
                <a:gd name="T2" fmla="*/ 1614 w 1916"/>
                <a:gd name="T3" fmla="*/ 0 h 3474"/>
                <a:gd name="T4" fmla="*/ 329 w 1916"/>
                <a:gd name="T5" fmla="*/ 0 h 3474"/>
                <a:gd name="T6" fmla="*/ 0 w 1916"/>
                <a:gd name="T7" fmla="*/ 328 h 3474"/>
                <a:gd name="T8" fmla="*/ 0 w 1916"/>
                <a:gd name="T9" fmla="*/ 3145 h 3474"/>
                <a:gd name="T10" fmla="*/ 329 w 1916"/>
                <a:gd name="T11" fmla="*/ 3473 h 3474"/>
                <a:gd name="T12" fmla="*/ 1614 w 1916"/>
                <a:gd name="T13" fmla="*/ 3473 h 3474"/>
                <a:gd name="T14" fmla="*/ 1915 w 1916"/>
                <a:gd name="T15" fmla="*/ 3145 h 3474"/>
                <a:gd name="T16" fmla="*/ 1915 w 1916"/>
                <a:gd name="T17" fmla="*/ 328 h 3474"/>
                <a:gd name="T18" fmla="*/ 1614 w 1916"/>
                <a:gd name="T19" fmla="*/ 0 h 34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16" h="3474">
                  <a:moveTo>
                    <a:pt x="1614" y="0"/>
                  </a:moveTo>
                  <a:lnTo>
                    <a:pt x="1614" y="0"/>
                  </a:lnTo>
                  <a:cubicBezTo>
                    <a:pt x="329" y="0"/>
                    <a:pt x="329" y="0"/>
                    <a:pt x="329" y="0"/>
                  </a:cubicBezTo>
                  <a:cubicBezTo>
                    <a:pt x="137" y="0"/>
                    <a:pt x="0" y="165"/>
                    <a:pt x="0" y="328"/>
                  </a:cubicBezTo>
                  <a:cubicBezTo>
                    <a:pt x="0" y="3145"/>
                    <a:pt x="0" y="3145"/>
                    <a:pt x="0" y="3145"/>
                  </a:cubicBezTo>
                  <a:cubicBezTo>
                    <a:pt x="0" y="3309"/>
                    <a:pt x="137" y="3473"/>
                    <a:pt x="329" y="3473"/>
                  </a:cubicBezTo>
                  <a:cubicBezTo>
                    <a:pt x="1614" y="3473"/>
                    <a:pt x="1614" y="3473"/>
                    <a:pt x="1614" y="3473"/>
                  </a:cubicBezTo>
                  <a:cubicBezTo>
                    <a:pt x="1778" y="3473"/>
                    <a:pt x="1915" y="3309"/>
                    <a:pt x="1915" y="3145"/>
                  </a:cubicBezTo>
                  <a:cubicBezTo>
                    <a:pt x="1915" y="328"/>
                    <a:pt x="1915" y="328"/>
                    <a:pt x="1915" y="328"/>
                  </a:cubicBezTo>
                  <a:cubicBezTo>
                    <a:pt x="1915" y="165"/>
                    <a:pt x="1778" y="0"/>
                    <a:pt x="1614" y="0"/>
                  </a:cubicBezTo>
                </a:path>
              </a:pathLst>
            </a:custGeom>
            <a:solidFill>
              <a:schemeClr val="tx1"/>
            </a:solidFill>
            <a:ln>
              <a:noFill/>
            </a:ln>
            <a:effectLst/>
            <a:extLst/>
          </p:spPr>
          <p:txBody>
            <a:bodyPr wrap="none" anchor="ctr"/>
            <a:lstStyle/>
            <a:p>
              <a:endParaRPr lang="en-US"/>
            </a:p>
          </p:txBody>
        </p:sp>
        <p:sp>
          <p:nvSpPr>
            <p:cNvPr id="33" name="Freeform 29"/>
            <p:cNvSpPr>
              <a:spLocks noChangeArrowheads="1"/>
            </p:cNvSpPr>
            <p:nvPr/>
          </p:nvSpPr>
          <p:spPr bwMode="gray">
            <a:xfrm>
              <a:off x="2300972" y="3269763"/>
              <a:ext cx="430380" cy="678635"/>
            </a:xfrm>
            <a:custGeom>
              <a:avLst/>
              <a:gdLst>
                <a:gd name="T0" fmla="*/ 1449 w 1751"/>
                <a:gd name="T1" fmla="*/ 0 h 2762"/>
                <a:gd name="T2" fmla="*/ 1449 w 1751"/>
                <a:gd name="T3" fmla="*/ 0 h 2762"/>
                <a:gd name="T4" fmla="*/ 301 w 1751"/>
                <a:gd name="T5" fmla="*/ 0 h 2762"/>
                <a:gd name="T6" fmla="*/ 0 w 1751"/>
                <a:gd name="T7" fmla="*/ 301 h 2762"/>
                <a:gd name="T8" fmla="*/ 0 w 1751"/>
                <a:gd name="T9" fmla="*/ 2461 h 2762"/>
                <a:gd name="T10" fmla="*/ 301 w 1751"/>
                <a:gd name="T11" fmla="*/ 2761 h 2762"/>
                <a:gd name="T12" fmla="*/ 1449 w 1751"/>
                <a:gd name="T13" fmla="*/ 2761 h 2762"/>
                <a:gd name="T14" fmla="*/ 1750 w 1751"/>
                <a:gd name="T15" fmla="*/ 2461 h 2762"/>
                <a:gd name="T16" fmla="*/ 1750 w 1751"/>
                <a:gd name="T17" fmla="*/ 301 h 2762"/>
                <a:gd name="T18" fmla="*/ 1449 w 1751"/>
                <a:gd name="T19" fmla="*/ 0 h 2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51" h="2762">
                  <a:moveTo>
                    <a:pt x="1449" y="0"/>
                  </a:moveTo>
                  <a:lnTo>
                    <a:pt x="1449" y="0"/>
                  </a:lnTo>
                  <a:cubicBezTo>
                    <a:pt x="301" y="0"/>
                    <a:pt x="301" y="0"/>
                    <a:pt x="301" y="0"/>
                  </a:cubicBezTo>
                  <a:cubicBezTo>
                    <a:pt x="136" y="0"/>
                    <a:pt x="0" y="136"/>
                    <a:pt x="0" y="301"/>
                  </a:cubicBezTo>
                  <a:cubicBezTo>
                    <a:pt x="0" y="2461"/>
                    <a:pt x="0" y="2461"/>
                    <a:pt x="0" y="2461"/>
                  </a:cubicBezTo>
                  <a:cubicBezTo>
                    <a:pt x="0" y="2625"/>
                    <a:pt x="136" y="2761"/>
                    <a:pt x="301" y="2761"/>
                  </a:cubicBezTo>
                  <a:cubicBezTo>
                    <a:pt x="1449" y="2761"/>
                    <a:pt x="1449" y="2761"/>
                    <a:pt x="1449" y="2761"/>
                  </a:cubicBezTo>
                  <a:cubicBezTo>
                    <a:pt x="1613" y="2761"/>
                    <a:pt x="1750" y="2625"/>
                    <a:pt x="1750" y="2461"/>
                  </a:cubicBezTo>
                  <a:cubicBezTo>
                    <a:pt x="1750" y="301"/>
                    <a:pt x="1750" y="301"/>
                    <a:pt x="1750" y="301"/>
                  </a:cubicBezTo>
                  <a:cubicBezTo>
                    <a:pt x="1750" y="136"/>
                    <a:pt x="1613" y="0"/>
                    <a:pt x="1449" y="0"/>
                  </a:cubicBezTo>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4" name="Freeform 30"/>
            <p:cNvSpPr>
              <a:spLocks noChangeArrowheads="1"/>
            </p:cNvSpPr>
            <p:nvPr/>
          </p:nvSpPr>
          <p:spPr bwMode="gray">
            <a:xfrm>
              <a:off x="2475509" y="3982004"/>
              <a:ext cx="81306" cy="73718"/>
            </a:xfrm>
            <a:custGeom>
              <a:avLst/>
              <a:gdLst>
                <a:gd name="T0" fmla="*/ 274 w 329"/>
                <a:gd name="T1" fmla="*/ 0 h 301"/>
                <a:gd name="T2" fmla="*/ 274 w 329"/>
                <a:gd name="T3" fmla="*/ 0 h 301"/>
                <a:gd name="T4" fmla="*/ 55 w 329"/>
                <a:gd name="T5" fmla="*/ 0 h 301"/>
                <a:gd name="T6" fmla="*/ 0 w 329"/>
                <a:gd name="T7" fmla="*/ 54 h 301"/>
                <a:gd name="T8" fmla="*/ 0 w 329"/>
                <a:gd name="T9" fmla="*/ 245 h 301"/>
                <a:gd name="T10" fmla="*/ 55 w 329"/>
                <a:gd name="T11" fmla="*/ 300 h 301"/>
                <a:gd name="T12" fmla="*/ 274 w 329"/>
                <a:gd name="T13" fmla="*/ 300 h 301"/>
                <a:gd name="T14" fmla="*/ 328 w 329"/>
                <a:gd name="T15" fmla="*/ 245 h 301"/>
                <a:gd name="T16" fmla="*/ 328 w 329"/>
                <a:gd name="T17" fmla="*/ 54 h 301"/>
                <a:gd name="T18" fmla="*/ 274 w 329"/>
                <a:gd name="T19"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9" h="301">
                  <a:moveTo>
                    <a:pt x="274" y="0"/>
                  </a:moveTo>
                  <a:lnTo>
                    <a:pt x="274" y="0"/>
                  </a:lnTo>
                  <a:cubicBezTo>
                    <a:pt x="55" y="0"/>
                    <a:pt x="55" y="0"/>
                    <a:pt x="55" y="0"/>
                  </a:cubicBezTo>
                  <a:cubicBezTo>
                    <a:pt x="28" y="0"/>
                    <a:pt x="0" y="27"/>
                    <a:pt x="0" y="54"/>
                  </a:cubicBezTo>
                  <a:cubicBezTo>
                    <a:pt x="0" y="245"/>
                    <a:pt x="0" y="245"/>
                    <a:pt x="0" y="245"/>
                  </a:cubicBezTo>
                  <a:cubicBezTo>
                    <a:pt x="0" y="272"/>
                    <a:pt x="28" y="300"/>
                    <a:pt x="55" y="300"/>
                  </a:cubicBezTo>
                  <a:cubicBezTo>
                    <a:pt x="274" y="300"/>
                    <a:pt x="274" y="300"/>
                    <a:pt x="274" y="300"/>
                  </a:cubicBezTo>
                  <a:cubicBezTo>
                    <a:pt x="301" y="300"/>
                    <a:pt x="328" y="272"/>
                    <a:pt x="328" y="245"/>
                  </a:cubicBezTo>
                  <a:cubicBezTo>
                    <a:pt x="328" y="54"/>
                    <a:pt x="328" y="54"/>
                    <a:pt x="328" y="54"/>
                  </a:cubicBezTo>
                  <a:cubicBezTo>
                    <a:pt x="328" y="27"/>
                    <a:pt x="301" y="0"/>
                    <a:pt x="274" y="0"/>
                  </a:cubicBezTo>
                </a:path>
              </a:pathLst>
            </a:custGeom>
            <a:solidFill>
              <a:schemeClr val="bg1"/>
            </a:solidFill>
            <a:ln>
              <a:noFill/>
            </a:ln>
            <a:effectLst/>
            <a:extLst/>
          </p:spPr>
          <p:txBody>
            <a:bodyPr wrap="none" anchor="ctr"/>
            <a:lstStyle/>
            <a:p>
              <a:endParaRPr lang="en-US"/>
            </a:p>
          </p:txBody>
        </p:sp>
        <p:sp>
          <p:nvSpPr>
            <p:cNvPr id="35" name="Freeform 31"/>
            <p:cNvSpPr>
              <a:spLocks noChangeArrowheads="1"/>
            </p:cNvSpPr>
            <p:nvPr/>
          </p:nvSpPr>
          <p:spPr bwMode="gray">
            <a:xfrm>
              <a:off x="2334578" y="4002602"/>
              <a:ext cx="81306" cy="40111"/>
            </a:xfrm>
            <a:custGeom>
              <a:avLst/>
              <a:gdLst>
                <a:gd name="T0" fmla="*/ 301 w 329"/>
                <a:gd name="T1" fmla="*/ 0 h 165"/>
                <a:gd name="T2" fmla="*/ 301 w 329"/>
                <a:gd name="T3" fmla="*/ 0 h 165"/>
                <a:gd name="T4" fmla="*/ 27 w 329"/>
                <a:gd name="T5" fmla="*/ 0 h 165"/>
                <a:gd name="T6" fmla="*/ 0 w 329"/>
                <a:gd name="T7" fmla="*/ 28 h 165"/>
                <a:gd name="T8" fmla="*/ 0 w 329"/>
                <a:gd name="T9" fmla="*/ 137 h 165"/>
                <a:gd name="T10" fmla="*/ 27 w 329"/>
                <a:gd name="T11" fmla="*/ 164 h 165"/>
                <a:gd name="T12" fmla="*/ 301 w 329"/>
                <a:gd name="T13" fmla="*/ 164 h 165"/>
                <a:gd name="T14" fmla="*/ 328 w 329"/>
                <a:gd name="T15" fmla="*/ 137 h 165"/>
                <a:gd name="T16" fmla="*/ 328 w 329"/>
                <a:gd name="T17" fmla="*/ 28 h 165"/>
                <a:gd name="T18" fmla="*/ 301 w 329"/>
                <a:gd name="T19" fmla="*/ 0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9" h="165">
                  <a:moveTo>
                    <a:pt x="301" y="0"/>
                  </a:moveTo>
                  <a:lnTo>
                    <a:pt x="301" y="0"/>
                  </a:lnTo>
                  <a:cubicBezTo>
                    <a:pt x="27" y="0"/>
                    <a:pt x="27" y="0"/>
                    <a:pt x="27" y="0"/>
                  </a:cubicBezTo>
                  <a:cubicBezTo>
                    <a:pt x="0" y="0"/>
                    <a:pt x="0" y="0"/>
                    <a:pt x="0" y="28"/>
                  </a:cubicBezTo>
                  <a:cubicBezTo>
                    <a:pt x="0" y="137"/>
                    <a:pt x="0" y="137"/>
                    <a:pt x="0" y="137"/>
                  </a:cubicBezTo>
                  <a:cubicBezTo>
                    <a:pt x="0" y="137"/>
                    <a:pt x="0" y="164"/>
                    <a:pt x="27" y="164"/>
                  </a:cubicBezTo>
                  <a:cubicBezTo>
                    <a:pt x="301" y="164"/>
                    <a:pt x="301" y="164"/>
                    <a:pt x="301" y="164"/>
                  </a:cubicBezTo>
                  <a:lnTo>
                    <a:pt x="328" y="137"/>
                  </a:lnTo>
                  <a:cubicBezTo>
                    <a:pt x="328" y="28"/>
                    <a:pt x="328" y="28"/>
                    <a:pt x="328" y="28"/>
                  </a:cubicBezTo>
                  <a:cubicBezTo>
                    <a:pt x="328" y="0"/>
                    <a:pt x="301" y="0"/>
                    <a:pt x="301" y="0"/>
                  </a:cubicBezTo>
                </a:path>
              </a:pathLst>
            </a:custGeom>
            <a:solidFill>
              <a:srgbClr val="543833"/>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6" name="Freeform 32"/>
            <p:cNvSpPr>
              <a:spLocks noChangeArrowheads="1"/>
            </p:cNvSpPr>
            <p:nvPr/>
          </p:nvSpPr>
          <p:spPr bwMode="gray">
            <a:xfrm>
              <a:off x="2617524" y="4002602"/>
              <a:ext cx="87810" cy="40111"/>
            </a:xfrm>
            <a:custGeom>
              <a:avLst/>
              <a:gdLst>
                <a:gd name="T0" fmla="*/ 328 w 356"/>
                <a:gd name="T1" fmla="*/ 0 h 165"/>
                <a:gd name="T2" fmla="*/ 328 w 356"/>
                <a:gd name="T3" fmla="*/ 0 h 165"/>
                <a:gd name="T4" fmla="*/ 27 w 356"/>
                <a:gd name="T5" fmla="*/ 0 h 165"/>
                <a:gd name="T6" fmla="*/ 0 w 356"/>
                <a:gd name="T7" fmla="*/ 28 h 165"/>
                <a:gd name="T8" fmla="*/ 0 w 356"/>
                <a:gd name="T9" fmla="*/ 137 h 165"/>
                <a:gd name="T10" fmla="*/ 27 w 356"/>
                <a:gd name="T11" fmla="*/ 164 h 165"/>
                <a:gd name="T12" fmla="*/ 328 w 356"/>
                <a:gd name="T13" fmla="*/ 164 h 165"/>
                <a:gd name="T14" fmla="*/ 355 w 356"/>
                <a:gd name="T15" fmla="*/ 137 h 165"/>
                <a:gd name="T16" fmla="*/ 355 w 356"/>
                <a:gd name="T17" fmla="*/ 28 h 165"/>
                <a:gd name="T18" fmla="*/ 328 w 356"/>
                <a:gd name="T19" fmla="*/ 0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6" h="165">
                  <a:moveTo>
                    <a:pt x="328" y="0"/>
                  </a:moveTo>
                  <a:lnTo>
                    <a:pt x="328" y="0"/>
                  </a:lnTo>
                  <a:cubicBezTo>
                    <a:pt x="27" y="0"/>
                    <a:pt x="27" y="0"/>
                    <a:pt x="27" y="0"/>
                  </a:cubicBezTo>
                  <a:cubicBezTo>
                    <a:pt x="27" y="0"/>
                    <a:pt x="0" y="0"/>
                    <a:pt x="0" y="28"/>
                  </a:cubicBezTo>
                  <a:cubicBezTo>
                    <a:pt x="0" y="137"/>
                    <a:pt x="0" y="137"/>
                    <a:pt x="0" y="137"/>
                  </a:cubicBezTo>
                  <a:lnTo>
                    <a:pt x="27" y="164"/>
                  </a:lnTo>
                  <a:cubicBezTo>
                    <a:pt x="328" y="164"/>
                    <a:pt x="328" y="164"/>
                    <a:pt x="328" y="164"/>
                  </a:cubicBezTo>
                  <a:lnTo>
                    <a:pt x="355" y="137"/>
                  </a:lnTo>
                  <a:cubicBezTo>
                    <a:pt x="355" y="28"/>
                    <a:pt x="355" y="28"/>
                    <a:pt x="355" y="28"/>
                  </a:cubicBezTo>
                  <a:cubicBezTo>
                    <a:pt x="355" y="0"/>
                    <a:pt x="328" y="0"/>
                    <a:pt x="328" y="0"/>
                  </a:cubicBezTo>
                </a:path>
              </a:pathLst>
            </a:custGeom>
            <a:solidFill>
              <a:schemeClr val="bg1"/>
            </a:solidFill>
            <a:ln>
              <a:noFill/>
            </a:ln>
            <a:effectLst/>
            <a:extLst/>
          </p:spPr>
          <p:txBody>
            <a:bodyPr wrap="none" anchor="ctr"/>
            <a:lstStyle/>
            <a:p>
              <a:endParaRPr lang="en-US"/>
            </a:p>
          </p:txBody>
        </p:sp>
        <p:sp>
          <p:nvSpPr>
            <p:cNvPr id="37" name="Freeform 33"/>
            <p:cNvSpPr>
              <a:spLocks noChangeArrowheads="1"/>
            </p:cNvSpPr>
            <p:nvPr/>
          </p:nvSpPr>
          <p:spPr bwMode="gray">
            <a:xfrm>
              <a:off x="2160041" y="3693639"/>
              <a:ext cx="403278" cy="692728"/>
            </a:xfrm>
            <a:custGeom>
              <a:avLst/>
              <a:gdLst>
                <a:gd name="T0" fmla="*/ 1065 w 1641"/>
                <a:gd name="T1" fmla="*/ 109 h 2817"/>
                <a:gd name="T2" fmla="*/ 1065 w 1641"/>
                <a:gd name="T3" fmla="*/ 109 h 2817"/>
                <a:gd name="T4" fmla="*/ 1093 w 1641"/>
                <a:gd name="T5" fmla="*/ 629 h 2817"/>
                <a:gd name="T6" fmla="*/ 710 w 1641"/>
                <a:gd name="T7" fmla="*/ 683 h 2817"/>
                <a:gd name="T8" fmla="*/ 710 w 1641"/>
                <a:gd name="T9" fmla="*/ 792 h 2817"/>
                <a:gd name="T10" fmla="*/ 1449 w 1641"/>
                <a:gd name="T11" fmla="*/ 2816 h 2817"/>
                <a:gd name="T12" fmla="*/ 574 w 1641"/>
                <a:gd name="T13" fmla="*/ 2816 h 2817"/>
                <a:gd name="T14" fmla="*/ 81 w 1641"/>
                <a:gd name="T15" fmla="*/ 710 h 2817"/>
                <a:gd name="T16" fmla="*/ 218 w 1641"/>
                <a:gd name="T17" fmla="*/ 382 h 2817"/>
                <a:gd name="T18" fmla="*/ 1065 w 1641"/>
                <a:gd name="T19" fmla="*/ 109 h 28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1" h="2817">
                  <a:moveTo>
                    <a:pt x="1065" y="109"/>
                  </a:moveTo>
                  <a:lnTo>
                    <a:pt x="1065" y="109"/>
                  </a:lnTo>
                  <a:cubicBezTo>
                    <a:pt x="1422" y="0"/>
                    <a:pt x="1422" y="546"/>
                    <a:pt x="1093" y="629"/>
                  </a:cubicBezTo>
                  <a:cubicBezTo>
                    <a:pt x="710" y="683"/>
                    <a:pt x="710" y="683"/>
                    <a:pt x="710" y="683"/>
                  </a:cubicBezTo>
                  <a:cubicBezTo>
                    <a:pt x="656" y="683"/>
                    <a:pt x="628" y="738"/>
                    <a:pt x="710" y="792"/>
                  </a:cubicBezTo>
                  <a:cubicBezTo>
                    <a:pt x="1640" y="1312"/>
                    <a:pt x="1531" y="2269"/>
                    <a:pt x="1449" y="2816"/>
                  </a:cubicBezTo>
                  <a:cubicBezTo>
                    <a:pt x="574" y="2816"/>
                    <a:pt x="574" y="2816"/>
                    <a:pt x="574" y="2816"/>
                  </a:cubicBezTo>
                  <a:cubicBezTo>
                    <a:pt x="574" y="1749"/>
                    <a:pt x="246" y="1585"/>
                    <a:pt x="81" y="710"/>
                  </a:cubicBezTo>
                  <a:cubicBezTo>
                    <a:pt x="54" y="629"/>
                    <a:pt x="0" y="437"/>
                    <a:pt x="218" y="382"/>
                  </a:cubicBezTo>
                  <a:lnTo>
                    <a:pt x="1065" y="109"/>
                  </a:lnTo>
                </a:path>
              </a:pathLst>
            </a:custGeom>
            <a:solidFill>
              <a:schemeClr val="bg1">
                <a:lumMod val="85000"/>
              </a:schemeClr>
            </a:solidFill>
            <a:ln>
              <a:noFill/>
            </a:ln>
            <a:effectLst/>
            <a:extLst/>
          </p:spPr>
          <p:txBody>
            <a:bodyPr wrap="none" anchor="ctr"/>
            <a:lstStyle/>
            <a:p>
              <a:endParaRPr lang="en-US"/>
            </a:p>
          </p:txBody>
        </p:sp>
        <p:sp>
          <p:nvSpPr>
            <p:cNvPr id="38" name="Freeform 34"/>
            <p:cNvSpPr>
              <a:spLocks noChangeArrowheads="1"/>
            </p:cNvSpPr>
            <p:nvPr/>
          </p:nvSpPr>
          <p:spPr bwMode="gray">
            <a:xfrm>
              <a:off x="2321569" y="3282772"/>
              <a:ext cx="73718" cy="73718"/>
            </a:xfrm>
            <a:custGeom>
              <a:avLst/>
              <a:gdLst>
                <a:gd name="T0" fmla="*/ 219 w 301"/>
                <a:gd name="T1" fmla="*/ 0 h 301"/>
                <a:gd name="T2" fmla="*/ 219 w 301"/>
                <a:gd name="T3" fmla="*/ 0 h 301"/>
                <a:gd name="T4" fmla="*/ 0 w 301"/>
                <a:gd name="T5" fmla="*/ 246 h 301"/>
                <a:gd name="T6" fmla="*/ 54 w 301"/>
                <a:gd name="T7" fmla="*/ 246 h 301"/>
                <a:gd name="T8" fmla="*/ 219 w 301"/>
                <a:gd name="T9" fmla="*/ 54 h 301"/>
                <a:gd name="T10" fmla="*/ 219 w 301"/>
                <a:gd name="T11" fmla="*/ 0 h 301"/>
              </a:gdLst>
              <a:ahLst/>
              <a:cxnLst>
                <a:cxn ang="0">
                  <a:pos x="T0" y="T1"/>
                </a:cxn>
                <a:cxn ang="0">
                  <a:pos x="T2" y="T3"/>
                </a:cxn>
                <a:cxn ang="0">
                  <a:pos x="T4" y="T5"/>
                </a:cxn>
                <a:cxn ang="0">
                  <a:pos x="T6" y="T7"/>
                </a:cxn>
                <a:cxn ang="0">
                  <a:pos x="T8" y="T9"/>
                </a:cxn>
                <a:cxn ang="0">
                  <a:pos x="T10" y="T11"/>
                </a:cxn>
              </a:cxnLst>
              <a:rect l="0" t="0" r="r" b="b"/>
              <a:pathLst>
                <a:path w="301" h="301">
                  <a:moveTo>
                    <a:pt x="219" y="0"/>
                  </a:moveTo>
                  <a:lnTo>
                    <a:pt x="219" y="0"/>
                  </a:lnTo>
                  <a:cubicBezTo>
                    <a:pt x="109" y="0"/>
                    <a:pt x="0" y="109"/>
                    <a:pt x="0" y="246"/>
                  </a:cubicBezTo>
                  <a:cubicBezTo>
                    <a:pt x="0" y="300"/>
                    <a:pt x="54" y="300"/>
                    <a:pt x="54" y="246"/>
                  </a:cubicBezTo>
                  <a:cubicBezTo>
                    <a:pt x="54" y="136"/>
                    <a:pt x="136" y="54"/>
                    <a:pt x="219" y="54"/>
                  </a:cubicBezTo>
                  <a:cubicBezTo>
                    <a:pt x="300" y="81"/>
                    <a:pt x="273" y="0"/>
                    <a:pt x="219" y="0"/>
                  </a:cubicBezTo>
                </a:path>
              </a:pathLst>
            </a:custGeom>
            <a:solidFill>
              <a:schemeClr val="accent1"/>
            </a:solidFill>
            <a:ln>
              <a:noFill/>
            </a:ln>
            <a:effectLst/>
            <a:extLst/>
          </p:spPr>
          <p:txBody>
            <a:bodyPr wrap="none" anchor="ctr"/>
            <a:lstStyle/>
            <a:p>
              <a:endParaRPr lang="en-US"/>
            </a:p>
          </p:txBody>
        </p:sp>
        <p:sp>
          <p:nvSpPr>
            <p:cNvPr id="39" name="Freeform 35"/>
            <p:cNvSpPr>
              <a:spLocks noChangeArrowheads="1"/>
            </p:cNvSpPr>
            <p:nvPr/>
          </p:nvSpPr>
          <p:spPr bwMode="gray">
            <a:xfrm>
              <a:off x="2341083" y="3309874"/>
              <a:ext cx="47700" cy="47700"/>
            </a:xfrm>
            <a:custGeom>
              <a:avLst/>
              <a:gdLst>
                <a:gd name="T0" fmla="*/ 138 w 193"/>
                <a:gd name="T1" fmla="*/ 0 h 192"/>
                <a:gd name="T2" fmla="*/ 138 w 193"/>
                <a:gd name="T3" fmla="*/ 0 h 192"/>
                <a:gd name="T4" fmla="*/ 28 w 193"/>
                <a:gd name="T5" fmla="*/ 137 h 192"/>
                <a:gd name="T6" fmla="*/ 55 w 193"/>
                <a:gd name="T7" fmla="*/ 137 h 192"/>
                <a:gd name="T8" fmla="*/ 138 w 193"/>
                <a:gd name="T9" fmla="*/ 54 h 192"/>
                <a:gd name="T10" fmla="*/ 138 w 193"/>
                <a:gd name="T11" fmla="*/ 0 h 192"/>
              </a:gdLst>
              <a:ahLst/>
              <a:cxnLst>
                <a:cxn ang="0">
                  <a:pos x="T0" y="T1"/>
                </a:cxn>
                <a:cxn ang="0">
                  <a:pos x="T2" y="T3"/>
                </a:cxn>
                <a:cxn ang="0">
                  <a:pos x="T4" y="T5"/>
                </a:cxn>
                <a:cxn ang="0">
                  <a:pos x="T6" y="T7"/>
                </a:cxn>
                <a:cxn ang="0">
                  <a:pos x="T8" y="T9"/>
                </a:cxn>
                <a:cxn ang="0">
                  <a:pos x="T10" y="T11"/>
                </a:cxn>
              </a:cxnLst>
              <a:rect l="0" t="0" r="r" b="b"/>
              <a:pathLst>
                <a:path w="193" h="192">
                  <a:moveTo>
                    <a:pt x="138" y="0"/>
                  </a:moveTo>
                  <a:lnTo>
                    <a:pt x="138" y="0"/>
                  </a:lnTo>
                  <a:cubicBezTo>
                    <a:pt x="83" y="0"/>
                    <a:pt x="28" y="54"/>
                    <a:pt x="28" y="137"/>
                  </a:cubicBezTo>
                  <a:cubicBezTo>
                    <a:pt x="0" y="164"/>
                    <a:pt x="55" y="191"/>
                    <a:pt x="55" y="137"/>
                  </a:cubicBezTo>
                  <a:cubicBezTo>
                    <a:pt x="55" y="82"/>
                    <a:pt x="83" y="54"/>
                    <a:pt x="138" y="54"/>
                  </a:cubicBezTo>
                  <a:cubicBezTo>
                    <a:pt x="192" y="54"/>
                    <a:pt x="192" y="0"/>
                    <a:pt x="138" y="0"/>
                  </a:cubicBezTo>
                </a:path>
              </a:pathLst>
            </a:custGeom>
            <a:solidFill>
              <a:schemeClr val="accent1"/>
            </a:solidFill>
            <a:ln>
              <a:noFill/>
            </a:ln>
            <a:effectLst/>
            <a:extLst/>
          </p:spPr>
          <p:txBody>
            <a:bodyPr wrap="none" anchor="ctr"/>
            <a:lstStyle/>
            <a:p>
              <a:endParaRPr lang="en-US"/>
            </a:p>
          </p:txBody>
        </p:sp>
        <p:sp>
          <p:nvSpPr>
            <p:cNvPr id="40" name="Freeform 36"/>
            <p:cNvSpPr>
              <a:spLocks noChangeArrowheads="1"/>
            </p:cNvSpPr>
            <p:nvPr/>
          </p:nvSpPr>
          <p:spPr bwMode="gray">
            <a:xfrm>
              <a:off x="2368185" y="3330472"/>
              <a:ext cx="20597" cy="27102"/>
            </a:xfrm>
            <a:custGeom>
              <a:avLst/>
              <a:gdLst>
                <a:gd name="T0" fmla="*/ 28 w 83"/>
                <a:gd name="T1" fmla="*/ 109 h 110"/>
                <a:gd name="T2" fmla="*/ 28 w 83"/>
                <a:gd name="T3" fmla="*/ 109 h 110"/>
                <a:gd name="T4" fmla="*/ 82 w 83"/>
                <a:gd name="T5" fmla="*/ 55 h 110"/>
                <a:gd name="T6" fmla="*/ 28 w 83"/>
                <a:gd name="T7" fmla="*/ 0 h 110"/>
                <a:gd name="T8" fmla="*/ 0 w 83"/>
                <a:gd name="T9" fmla="*/ 55 h 110"/>
                <a:gd name="T10" fmla="*/ 28 w 83"/>
                <a:gd name="T11" fmla="*/ 109 h 110"/>
              </a:gdLst>
              <a:ahLst/>
              <a:cxnLst>
                <a:cxn ang="0">
                  <a:pos x="T0" y="T1"/>
                </a:cxn>
                <a:cxn ang="0">
                  <a:pos x="T2" y="T3"/>
                </a:cxn>
                <a:cxn ang="0">
                  <a:pos x="T4" y="T5"/>
                </a:cxn>
                <a:cxn ang="0">
                  <a:pos x="T6" y="T7"/>
                </a:cxn>
                <a:cxn ang="0">
                  <a:pos x="T8" y="T9"/>
                </a:cxn>
                <a:cxn ang="0">
                  <a:pos x="T10" y="T11"/>
                </a:cxn>
              </a:cxnLst>
              <a:rect l="0" t="0" r="r" b="b"/>
              <a:pathLst>
                <a:path w="83" h="110">
                  <a:moveTo>
                    <a:pt x="28" y="109"/>
                  </a:moveTo>
                  <a:lnTo>
                    <a:pt x="28" y="109"/>
                  </a:lnTo>
                  <a:cubicBezTo>
                    <a:pt x="55" y="109"/>
                    <a:pt x="82" y="82"/>
                    <a:pt x="82" y="55"/>
                  </a:cubicBezTo>
                  <a:cubicBezTo>
                    <a:pt x="82" y="28"/>
                    <a:pt x="55" y="0"/>
                    <a:pt x="28" y="0"/>
                  </a:cubicBezTo>
                  <a:cubicBezTo>
                    <a:pt x="28" y="0"/>
                    <a:pt x="0" y="28"/>
                    <a:pt x="0" y="55"/>
                  </a:cubicBezTo>
                  <a:cubicBezTo>
                    <a:pt x="0" y="82"/>
                    <a:pt x="28" y="109"/>
                    <a:pt x="28" y="109"/>
                  </a:cubicBezTo>
                </a:path>
              </a:pathLst>
            </a:custGeom>
            <a:solidFill>
              <a:schemeClr val="accent1"/>
            </a:solidFill>
            <a:ln>
              <a:noFill/>
            </a:ln>
            <a:effectLst/>
            <a:extLst/>
          </p:spPr>
          <p:txBody>
            <a:bodyPr wrap="none" anchor="ctr"/>
            <a:lstStyle/>
            <a:p>
              <a:endParaRPr lang="en-US"/>
            </a:p>
          </p:txBody>
        </p:sp>
        <p:sp>
          <p:nvSpPr>
            <p:cNvPr id="41" name="Freeform 37"/>
            <p:cNvSpPr>
              <a:spLocks noChangeArrowheads="1"/>
            </p:cNvSpPr>
            <p:nvPr/>
          </p:nvSpPr>
          <p:spPr bwMode="gray">
            <a:xfrm>
              <a:off x="2328074" y="3477907"/>
              <a:ext cx="396774" cy="195135"/>
            </a:xfrm>
            <a:custGeom>
              <a:avLst/>
              <a:gdLst>
                <a:gd name="T0" fmla="*/ 1257 w 1615"/>
                <a:gd name="T1" fmla="*/ 328 h 793"/>
                <a:gd name="T2" fmla="*/ 1257 w 1615"/>
                <a:gd name="T3" fmla="*/ 328 h 793"/>
                <a:gd name="T4" fmla="*/ 984 w 1615"/>
                <a:gd name="T5" fmla="*/ 0 h 793"/>
                <a:gd name="T6" fmla="*/ 739 w 1615"/>
                <a:gd name="T7" fmla="*/ 191 h 793"/>
                <a:gd name="T8" fmla="*/ 520 w 1615"/>
                <a:gd name="T9" fmla="*/ 301 h 793"/>
                <a:gd name="T10" fmla="*/ 273 w 1615"/>
                <a:gd name="T11" fmla="*/ 355 h 793"/>
                <a:gd name="T12" fmla="*/ 164 w 1615"/>
                <a:gd name="T13" fmla="*/ 491 h 793"/>
                <a:gd name="T14" fmla="*/ 219 w 1615"/>
                <a:gd name="T15" fmla="*/ 792 h 793"/>
                <a:gd name="T16" fmla="*/ 1285 w 1615"/>
                <a:gd name="T17" fmla="*/ 792 h 793"/>
                <a:gd name="T18" fmla="*/ 1257 w 1615"/>
                <a:gd name="T19" fmla="*/ 328 h 7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15" h="793">
                  <a:moveTo>
                    <a:pt x="1257" y="328"/>
                  </a:moveTo>
                  <a:lnTo>
                    <a:pt x="1257" y="328"/>
                  </a:lnTo>
                  <a:cubicBezTo>
                    <a:pt x="1285" y="163"/>
                    <a:pt x="1148" y="0"/>
                    <a:pt x="984" y="0"/>
                  </a:cubicBezTo>
                  <a:cubicBezTo>
                    <a:pt x="875" y="0"/>
                    <a:pt x="766" y="82"/>
                    <a:pt x="739" y="191"/>
                  </a:cubicBezTo>
                  <a:cubicBezTo>
                    <a:pt x="629" y="163"/>
                    <a:pt x="547" y="191"/>
                    <a:pt x="520" y="301"/>
                  </a:cubicBezTo>
                  <a:cubicBezTo>
                    <a:pt x="438" y="191"/>
                    <a:pt x="301" y="218"/>
                    <a:pt x="273" y="355"/>
                  </a:cubicBezTo>
                  <a:cubicBezTo>
                    <a:pt x="192" y="328"/>
                    <a:pt x="109" y="410"/>
                    <a:pt x="164" y="491"/>
                  </a:cubicBezTo>
                  <a:cubicBezTo>
                    <a:pt x="0" y="519"/>
                    <a:pt x="27" y="792"/>
                    <a:pt x="219" y="792"/>
                  </a:cubicBezTo>
                  <a:cubicBezTo>
                    <a:pt x="219" y="792"/>
                    <a:pt x="984" y="792"/>
                    <a:pt x="1285" y="792"/>
                  </a:cubicBezTo>
                  <a:cubicBezTo>
                    <a:pt x="1614" y="792"/>
                    <a:pt x="1586" y="301"/>
                    <a:pt x="1257" y="328"/>
                  </a:cubicBezTo>
                </a:path>
              </a:pathLst>
            </a:custGeom>
            <a:solidFill>
              <a:schemeClr val="accent1"/>
            </a:solidFill>
            <a:ln>
              <a:noFill/>
            </a:ln>
            <a:effectLst/>
            <a:extLst/>
          </p:spPr>
          <p:txBody>
            <a:bodyPr wrap="none" anchor="ctr"/>
            <a:lstStyle/>
            <a:p>
              <a:endParaRPr lang="en-US"/>
            </a:p>
          </p:txBody>
        </p:sp>
        <p:sp>
          <p:nvSpPr>
            <p:cNvPr id="42" name="Freeform 38"/>
            <p:cNvSpPr>
              <a:spLocks noChangeArrowheads="1"/>
            </p:cNvSpPr>
            <p:nvPr/>
          </p:nvSpPr>
          <p:spPr bwMode="gray">
            <a:xfrm>
              <a:off x="2859274" y="3989593"/>
              <a:ext cx="712242" cy="1485192"/>
            </a:xfrm>
            <a:custGeom>
              <a:avLst/>
              <a:gdLst>
                <a:gd name="T0" fmla="*/ 383 w 2899"/>
                <a:gd name="T1" fmla="*/ 109 h 6043"/>
                <a:gd name="T2" fmla="*/ 383 w 2899"/>
                <a:gd name="T3" fmla="*/ 109 h 6043"/>
                <a:gd name="T4" fmla="*/ 356 w 2899"/>
                <a:gd name="T5" fmla="*/ 629 h 6043"/>
                <a:gd name="T6" fmla="*/ 1504 w 2899"/>
                <a:gd name="T7" fmla="*/ 984 h 6043"/>
                <a:gd name="T8" fmla="*/ 1476 w 2899"/>
                <a:gd name="T9" fmla="*/ 1066 h 6043"/>
                <a:gd name="T10" fmla="*/ 383 w 2899"/>
                <a:gd name="T11" fmla="*/ 738 h 6043"/>
                <a:gd name="T12" fmla="*/ 492 w 2899"/>
                <a:gd name="T13" fmla="*/ 1285 h 6043"/>
                <a:gd name="T14" fmla="*/ 1285 w 2899"/>
                <a:gd name="T15" fmla="*/ 1476 h 6043"/>
                <a:gd name="T16" fmla="*/ 1285 w 2899"/>
                <a:gd name="T17" fmla="*/ 1558 h 6043"/>
                <a:gd name="T18" fmla="*/ 465 w 2899"/>
                <a:gd name="T19" fmla="*/ 1394 h 6043"/>
                <a:gd name="T20" fmla="*/ 519 w 2899"/>
                <a:gd name="T21" fmla="*/ 1832 h 6043"/>
                <a:gd name="T22" fmla="*/ 1394 w 2899"/>
                <a:gd name="T23" fmla="*/ 2023 h 6043"/>
                <a:gd name="T24" fmla="*/ 1367 w 2899"/>
                <a:gd name="T25" fmla="*/ 2105 h 6043"/>
                <a:gd name="T26" fmla="*/ 492 w 2899"/>
                <a:gd name="T27" fmla="*/ 2023 h 6043"/>
                <a:gd name="T28" fmla="*/ 547 w 2899"/>
                <a:gd name="T29" fmla="*/ 2379 h 6043"/>
                <a:gd name="T30" fmla="*/ 1203 w 2899"/>
                <a:gd name="T31" fmla="*/ 2433 h 6043"/>
                <a:gd name="T32" fmla="*/ 1258 w 2899"/>
                <a:gd name="T33" fmla="*/ 3800 h 6043"/>
                <a:gd name="T34" fmla="*/ 1231 w 2899"/>
                <a:gd name="T35" fmla="*/ 6042 h 6043"/>
                <a:gd name="T36" fmla="*/ 2434 w 2899"/>
                <a:gd name="T37" fmla="*/ 6042 h 6043"/>
                <a:gd name="T38" fmla="*/ 2379 w 2899"/>
                <a:gd name="T39" fmla="*/ 3800 h 6043"/>
                <a:gd name="T40" fmla="*/ 2898 w 2899"/>
                <a:gd name="T41" fmla="*/ 1640 h 6043"/>
                <a:gd name="T42" fmla="*/ 2735 w 2899"/>
                <a:gd name="T43" fmla="*/ 1421 h 6043"/>
                <a:gd name="T44" fmla="*/ 2707 w 2899"/>
                <a:gd name="T45" fmla="*/ 1366 h 6043"/>
                <a:gd name="T46" fmla="*/ 2735 w 2899"/>
                <a:gd name="T47" fmla="*/ 1038 h 6043"/>
                <a:gd name="T48" fmla="*/ 2597 w 2899"/>
                <a:gd name="T49" fmla="*/ 819 h 6043"/>
                <a:gd name="T50" fmla="*/ 383 w 2899"/>
                <a:gd name="T51" fmla="*/ 109 h 60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899" h="6043">
                  <a:moveTo>
                    <a:pt x="383" y="109"/>
                  </a:moveTo>
                  <a:lnTo>
                    <a:pt x="383" y="109"/>
                  </a:lnTo>
                  <a:cubicBezTo>
                    <a:pt x="55" y="0"/>
                    <a:pt x="55" y="519"/>
                    <a:pt x="356" y="629"/>
                  </a:cubicBezTo>
                  <a:cubicBezTo>
                    <a:pt x="1504" y="984"/>
                    <a:pt x="1504" y="984"/>
                    <a:pt x="1504" y="984"/>
                  </a:cubicBezTo>
                  <a:cubicBezTo>
                    <a:pt x="1559" y="984"/>
                    <a:pt x="1532" y="1066"/>
                    <a:pt x="1476" y="1066"/>
                  </a:cubicBezTo>
                  <a:cubicBezTo>
                    <a:pt x="383" y="738"/>
                    <a:pt x="383" y="738"/>
                    <a:pt x="383" y="738"/>
                  </a:cubicBezTo>
                  <a:cubicBezTo>
                    <a:pt x="137" y="683"/>
                    <a:pt x="0" y="1120"/>
                    <a:pt x="492" y="1285"/>
                  </a:cubicBezTo>
                  <a:cubicBezTo>
                    <a:pt x="1285" y="1476"/>
                    <a:pt x="1285" y="1476"/>
                    <a:pt x="1285" y="1476"/>
                  </a:cubicBezTo>
                  <a:cubicBezTo>
                    <a:pt x="1367" y="1476"/>
                    <a:pt x="1340" y="1558"/>
                    <a:pt x="1285" y="1558"/>
                  </a:cubicBezTo>
                  <a:cubicBezTo>
                    <a:pt x="465" y="1394"/>
                    <a:pt x="465" y="1394"/>
                    <a:pt x="465" y="1394"/>
                  </a:cubicBezTo>
                  <a:cubicBezTo>
                    <a:pt x="246" y="1339"/>
                    <a:pt x="137" y="1750"/>
                    <a:pt x="519" y="1832"/>
                  </a:cubicBezTo>
                  <a:cubicBezTo>
                    <a:pt x="1394" y="2023"/>
                    <a:pt x="1394" y="2023"/>
                    <a:pt x="1394" y="2023"/>
                  </a:cubicBezTo>
                  <a:cubicBezTo>
                    <a:pt x="1476" y="2023"/>
                    <a:pt x="1449" y="2105"/>
                    <a:pt x="1367" y="2105"/>
                  </a:cubicBezTo>
                  <a:cubicBezTo>
                    <a:pt x="492" y="2023"/>
                    <a:pt x="492" y="2023"/>
                    <a:pt x="492" y="2023"/>
                  </a:cubicBezTo>
                  <a:cubicBezTo>
                    <a:pt x="191" y="1968"/>
                    <a:pt x="246" y="2379"/>
                    <a:pt x="547" y="2379"/>
                  </a:cubicBezTo>
                  <a:cubicBezTo>
                    <a:pt x="1203" y="2433"/>
                    <a:pt x="1203" y="2433"/>
                    <a:pt x="1203" y="2433"/>
                  </a:cubicBezTo>
                  <a:cubicBezTo>
                    <a:pt x="957" y="2843"/>
                    <a:pt x="1121" y="3417"/>
                    <a:pt x="1258" y="3800"/>
                  </a:cubicBezTo>
                  <a:cubicBezTo>
                    <a:pt x="1394" y="4566"/>
                    <a:pt x="1258" y="5277"/>
                    <a:pt x="1231" y="6042"/>
                  </a:cubicBezTo>
                  <a:cubicBezTo>
                    <a:pt x="2434" y="6042"/>
                    <a:pt x="2434" y="6042"/>
                    <a:pt x="2434" y="6042"/>
                  </a:cubicBezTo>
                  <a:cubicBezTo>
                    <a:pt x="2379" y="5796"/>
                    <a:pt x="2351" y="4374"/>
                    <a:pt x="2379" y="3800"/>
                  </a:cubicBezTo>
                  <a:cubicBezTo>
                    <a:pt x="2407" y="2652"/>
                    <a:pt x="2762" y="2515"/>
                    <a:pt x="2898" y="1640"/>
                  </a:cubicBezTo>
                  <a:cubicBezTo>
                    <a:pt x="2898" y="1476"/>
                    <a:pt x="2789" y="1421"/>
                    <a:pt x="2735" y="1421"/>
                  </a:cubicBezTo>
                  <a:cubicBezTo>
                    <a:pt x="2707" y="1394"/>
                    <a:pt x="2707" y="1394"/>
                    <a:pt x="2707" y="1366"/>
                  </a:cubicBezTo>
                  <a:cubicBezTo>
                    <a:pt x="2735" y="1038"/>
                    <a:pt x="2735" y="1038"/>
                    <a:pt x="2735" y="1038"/>
                  </a:cubicBezTo>
                  <a:cubicBezTo>
                    <a:pt x="2762" y="929"/>
                    <a:pt x="2735" y="847"/>
                    <a:pt x="2597" y="819"/>
                  </a:cubicBezTo>
                  <a:lnTo>
                    <a:pt x="383" y="109"/>
                  </a:lnTo>
                </a:path>
              </a:pathLst>
            </a:custGeom>
            <a:solidFill>
              <a:schemeClr val="bg1">
                <a:lumMod val="85000"/>
              </a:schemeClr>
            </a:solidFill>
            <a:ln>
              <a:noFill/>
            </a:ln>
            <a:effectLst/>
            <a:extLst/>
          </p:spPr>
          <p:txBody>
            <a:bodyPr wrap="none" anchor="ctr"/>
            <a:lstStyle/>
            <a:p>
              <a:endParaRPr lang="en-US"/>
            </a:p>
          </p:txBody>
        </p:sp>
        <p:sp>
          <p:nvSpPr>
            <p:cNvPr id="43" name="Freeform 39"/>
            <p:cNvSpPr>
              <a:spLocks noChangeArrowheads="1"/>
            </p:cNvSpPr>
            <p:nvPr/>
          </p:nvSpPr>
          <p:spPr bwMode="gray">
            <a:xfrm>
              <a:off x="3195339" y="4466589"/>
              <a:ext cx="168033" cy="336065"/>
            </a:xfrm>
            <a:custGeom>
              <a:avLst/>
              <a:gdLst>
                <a:gd name="T0" fmla="*/ 683 w 684"/>
                <a:gd name="T1" fmla="*/ 0 h 1368"/>
                <a:gd name="T2" fmla="*/ 683 w 684"/>
                <a:gd name="T3" fmla="*/ 0 h 1368"/>
                <a:gd name="T4" fmla="*/ 82 w 684"/>
                <a:gd name="T5" fmla="*/ 1367 h 1368"/>
                <a:gd name="T6" fmla="*/ 683 w 684"/>
                <a:gd name="T7" fmla="*/ 0 h 1368"/>
              </a:gdLst>
              <a:ahLst/>
              <a:cxnLst>
                <a:cxn ang="0">
                  <a:pos x="T0" y="T1"/>
                </a:cxn>
                <a:cxn ang="0">
                  <a:pos x="T2" y="T3"/>
                </a:cxn>
                <a:cxn ang="0">
                  <a:pos x="T4" y="T5"/>
                </a:cxn>
                <a:cxn ang="0">
                  <a:pos x="T6" y="T7"/>
                </a:cxn>
              </a:cxnLst>
              <a:rect l="0" t="0" r="r" b="b"/>
              <a:pathLst>
                <a:path w="684" h="1368">
                  <a:moveTo>
                    <a:pt x="683" y="0"/>
                  </a:moveTo>
                  <a:lnTo>
                    <a:pt x="683" y="0"/>
                  </a:lnTo>
                  <a:cubicBezTo>
                    <a:pt x="328" y="300"/>
                    <a:pt x="82" y="711"/>
                    <a:pt x="82" y="1367"/>
                  </a:cubicBezTo>
                  <a:cubicBezTo>
                    <a:pt x="0" y="875"/>
                    <a:pt x="192" y="300"/>
                    <a:pt x="683" y="0"/>
                  </a:cubicBezTo>
                </a:path>
              </a:pathLst>
            </a:custGeom>
            <a:solidFill>
              <a:srgbClr val="2D191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4" name="Freeform 40"/>
            <p:cNvSpPr>
              <a:spLocks noChangeArrowheads="1"/>
            </p:cNvSpPr>
            <p:nvPr/>
          </p:nvSpPr>
          <p:spPr bwMode="gray">
            <a:xfrm>
              <a:off x="3000204" y="3807468"/>
              <a:ext cx="463987" cy="833658"/>
            </a:xfrm>
            <a:custGeom>
              <a:avLst/>
              <a:gdLst>
                <a:gd name="T0" fmla="*/ 301 w 1888"/>
                <a:gd name="T1" fmla="*/ 0 h 3392"/>
                <a:gd name="T2" fmla="*/ 301 w 1888"/>
                <a:gd name="T3" fmla="*/ 0 h 3392"/>
                <a:gd name="T4" fmla="*/ 1559 w 1888"/>
                <a:gd name="T5" fmla="*/ 0 h 3392"/>
                <a:gd name="T6" fmla="*/ 1887 w 1888"/>
                <a:gd name="T7" fmla="*/ 328 h 3392"/>
                <a:gd name="T8" fmla="*/ 1887 w 1888"/>
                <a:gd name="T9" fmla="*/ 3063 h 3392"/>
                <a:gd name="T10" fmla="*/ 1559 w 1888"/>
                <a:gd name="T11" fmla="*/ 3391 h 3392"/>
                <a:gd name="T12" fmla="*/ 301 w 1888"/>
                <a:gd name="T13" fmla="*/ 3391 h 3392"/>
                <a:gd name="T14" fmla="*/ 0 w 1888"/>
                <a:gd name="T15" fmla="*/ 3063 h 3392"/>
                <a:gd name="T16" fmla="*/ 0 w 1888"/>
                <a:gd name="T17" fmla="*/ 328 h 3392"/>
                <a:gd name="T18" fmla="*/ 301 w 1888"/>
                <a:gd name="T19" fmla="*/ 0 h 3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88" h="3392">
                  <a:moveTo>
                    <a:pt x="301" y="0"/>
                  </a:moveTo>
                  <a:lnTo>
                    <a:pt x="301" y="0"/>
                  </a:lnTo>
                  <a:cubicBezTo>
                    <a:pt x="1559" y="0"/>
                    <a:pt x="1559" y="0"/>
                    <a:pt x="1559" y="0"/>
                  </a:cubicBezTo>
                  <a:cubicBezTo>
                    <a:pt x="1750" y="0"/>
                    <a:pt x="1887" y="137"/>
                    <a:pt x="1887" y="328"/>
                  </a:cubicBezTo>
                  <a:cubicBezTo>
                    <a:pt x="1887" y="3063"/>
                    <a:pt x="1887" y="3063"/>
                    <a:pt x="1887" y="3063"/>
                  </a:cubicBezTo>
                  <a:cubicBezTo>
                    <a:pt x="1887" y="3254"/>
                    <a:pt x="1750" y="3391"/>
                    <a:pt x="1559" y="3391"/>
                  </a:cubicBezTo>
                  <a:cubicBezTo>
                    <a:pt x="301" y="3391"/>
                    <a:pt x="301" y="3391"/>
                    <a:pt x="301" y="3391"/>
                  </a:cubicBezTo>
                  <a:cubicBezTo>
                    <a:pt x="137" y="3391"/>
                    <a:pt x="0" y="3254"/>
                    <a:pt x="0" y="3063"/>
                  </a:cubicBezTo>
                  <a:cubicBezTo>
                    <a:pt x="0" y="328"/>
                    <a:pt x="0" y="328"/>
                    <a:pt x="0" y="328"/>
                  </a:cubicBezTo>
                  <a:cubicBezTo>
                    <a:pt x="0" y="137"/>
                    <a:pt x="137" y="0"/>
                    <a:pt x="301" y="0"/>
                  </a:cubicBezTo>
                </a:path>
              </a:pathLst>
            </a:custGeom>
            <a:solidFill>
              <a:schemeClr val="tx1"/>
            </a:solidFill>
            <a:ln>
              <a:noFill/>
            </a:ln>
            <a:effectLst/>
            <a:extLst/>
          </p:spPr>
          <p:txBody>
            <a:bodyPr wrap="none" anchor="ctr"/>
            <a:lstStyle/>
            <a:p>
              <a:endParaRPr lang="en-US"/>
            </a:p>
          </p:txBody>
        </p:sp>
        <p:sp>
          <p:nvSpPr>
            <p:cNvPr id="45" name="Freeform 41"/>
            <p:cNvSpPr>
              <a:spLocks noChangeArrowheads="1"/>
            </p:cNvSpPr>
            <p:nvPr/>
          </p:nvSpPr>
          <p:spPr bwMode="gray">
            <a:xfrm>
              <a:off x="3020802" y="3834569"/>
              <a:ext cx="416287" cy="659122"/>
            </a:xfrm>
            <a:custGeom>
              <a:avLst/>
              <a:gdLst>
                <a:gd name="T0" fmla="*/ 300 w 1695"/>
                <a:gd name="T1" fmla="*/ 0 h 2681"/>
                <a:gd name="T2" fmla="*/ 300 w 1695"/>
                <a:gd name="T3" fmla="*/ 0 h 2681"/>
                <a:gd name="T4" fmla="*/ 1421 w 1695"/>
                <a:gd name="T5" fmla="*/ 0 h 2681"/>
                <a:gd name="T6" fmla="*/ 1694 w 1695"/>
                <a:gd name="T7" fmla="*/ 273 h 2681"/>
                <a:gd name="T8" fmla="*/ 1694 w 1695"/>
                <a:gd name="T9" fmla="*/ 2406 h 2681"/>
                <a:gd name="T10" fmla="*/ 1421 w 1695"/>
                <a:gd name="T11" fmla="*/ 2680 h 2681"/>
                <a:gd name="T12" fmla="*/ 300 w 1695"/>
                <a:gd name="T13" fmla="*/ 2680 h 2681"/>
                <a:gd name="T14" fmla="*/ 0 w 1695"/>
                <a:gd name="T15" fmla="*/ 2406 h 2681"/>
                <a:gd name="T16" fmla="*/ 0 w 1695"/>
                <a:gd name="T17" fmla="*/ 273 h 2681"/>
                <a:gd name="T18" fmla="*/ 300 w 1695"/>
                <a:gd name="T19" fmla="*/ 0 h 26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95" h="2681">
                  <a:moveTo>
                    <a:pt x="300" y="0"/>
                  </a:moveTo>
                  <a:lnTo>
                    <a:pt x="300" y="0"/>
                  </a:lnTo>
                  <a:cubicBezTo>
                    <a:pt x="1421" y="0"/>
                    <a:pt x="1421" y="0"/>
                    <a:pt x="1421" y="0"/>
                  </a:cubicBezTo>
                  <a:cubicBezTo>
                    <a:pt x="1585" y="0"/>
                    <a:pt x="1694" y="136"/>
                    <a:pt x="1694" y="273"/>
                  </a:cubicBezTo>
                  <a:cubicBezTo>
                    <a:pt x="1694" y="2406"/>
                    <a:pt x="1694" y="2406"/>
                    <a:pt x="1694" y="2406"/>
                  </a:cubicBezTo>
                  <a:cubicBezTo>
                    <a:pt x="1694" y="2542"/>
                    <a:pt x="1585" y="2680"/>
                    <a:pt x="1421" y="2680"/>
                  </a:cubicBezTo>
                  <a:cubicBezTo>
                    <a:pt x="300" y="2680"/>
                    <a:pt x="300" y="2680"/>
                    <a:pt x="300" y="2680"/>
                  </a:cubicBezTo>
                  <a:cubicBezTo>
                    <a:pt x="136" y="2680"/>
                    <a:pt x="0" y="2542"/>
                    <a:pt x="0" y="2406"/>
                  </a:cubicBezTo>
                  <a:cubicBezTo>
                    <a:pt x="0" y="273"/>
                    <a:pt x="0" y="273"/>
                    <a:pt x="0" y="273"/>
                  </a:cubicBezTo>
                  <a:cubicBezTo>
                    <a:pt x="0" y="136"/>
                    <a:pt x="136" y="0"/>
                    <a:pt x="300" y="0"/>
                  </a:cubicBezTo>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6" name="Freeform 42"/>
            <p:cNvSpPr>
              <a:spLocks noChangeArrowheads="1"/>
            </p:cNvSpPr>
            <p:nvPr/>
          </p:nvSpPr>
          <p:spPr bwMode="gray">
            <a:xfrm>
              <a:off x="3188834" y="4533802"/>
              <a:ext cx="81306" cy="67213"/>
            </a:xfrm>
            <a:custGeom>
              <a:avLst/>
              <a:gdLst>
                <a:gd name="T0" fmla="*/ 54 w 329"/>
                <a:gd name="T1" fmla="*/ 0 h 275"/>
                <a:gd name="T2" fmla="*/ 54 w 329"/>
                <a:gd name="T3" fmla="*/ 0 h 275"/>
                <a:gd name="T4" fmla="*/ 301 w 329"/>
                <a:gd name="T5" fmla="*/ 0 h 275"/>
                <a:gd name="T6" fmla="*/ 328 w 329"/>
                <a:gd name="T7" fmla="*/ 27 h 275"/>
                <a:gd name="T8" fmla="*/ 328 w 329"/>
                <a:gd name="T9" fmla="*/ 246 h 275"/>
                <a:gd name="T10" fmla="*/ 301 w 329"/>
                <a:gd name="T11" fmla="*/ 274 h 275"/>
                <a:gd name="T12" fmla="*/ 54 w 329"/>
                <a:gd name="T13" fmla="*/ 274 h 275"/>
                <a:gd name="T14" fmla="*/ 0 w 329"/>
                <a:gd name="T15" fmla="*/ 246 h 275"/>
                <a:gd name="T16" fmla="*/ 0 w 329"/>
                <a:gd name="T17" fmla="*/ 27 h 275"/>
                <a:gd name="T18" fmla="*/ 54 w 329"/>
                <a:gd name="T19" fmla="*/ 0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9" h="275">
                  <a:moveTo>
                    <a:pt x="54" y="0"/>
                  </a:moveTo>
                  <a:lnTo>
                    <a:pt x="54" y="0"/>
                  </a:lnTo>
                  <a:cubicBezTo>
                    <a:pt x="301" y="0"/>
                    <a:pt x="301" y="0"/>
                    <a:pt x="301" y="0"/>
                  </a:cubicBezTo>
                  <a:cubicBezTo>
                    <a:pt x="328" y="0"/>
                    <a:pt x="328" y="0"/>
                    <a:pt x="328" y="27"/>
                  </a:cubicBezTo>
                  <a:cubicBezTo>
                    <a:pt x="328" y="246"/>
                    <a:pt x="328" y="246"/>
                    <a:pt x="328" y="246"/>
                  </a:cubicBezTo>
                  <a:cubicBezTo>
                    <a:pt x="328" y="274"/>
                    <a:pt x="328" y="274"/>
                    <a:pt x="301" y="274"/>
                  </a:cubicBezTo>
                  <a:cubicBezTo>
                    <a:pt x="54" y="274"/>
                    <a:pt x="54" y="274"/>
                    <a:pt x="54" y="274"/>
                  </a:cubicBezTo>
                  <a:cubicBezTo>
                    <a:pt x="27" y="274"/>
                    <a:pt x="0" y="274"/>
                    <a:pt x="0" y="246"/>
                  </a:cubicBezTo>
                  <a:cubicBezTo>
                    <a:pt x="0" y="27"/>
                    <a:pt x="0" y="27"/>
                    <a:pt x="0" y="27"/>
                  </a:cubicBezTo>
                  <a:cubicBezTo>
                    <a:pt x="0" y="0"/>
                    <a:pt x="27" y="0"/>
                    <a:pt x="54" y="0"/>
                  </a:cubicBezTo>
                </a:path>
              </a:pathLst>
            </a:custGeom>
            <a:solidFill>
              <a:schemeClr val="bg1"/>
            </a:solidFill>
            <a:ln>
              <a:noFill/>
            </a:ln>
            <a:effectLst/>
            <a:extLst/>
          </p:spPr>
          <p:txBody>
            <a:bodyPr wrap="none" anchor="ctr"/>
            <a:lstStyle/>
            <a:p>
              <a:endParaRPr lang="en-US"/>
            </a:p>
          </p:txBody>
        </p:sp>
        <p:sp>
          <p:nvSpPr>
            <p:cNvPr id="47" name="Freeform 43"/>
            <p:cNvSpPr>
              <a:spLocks noChangeArrowheads="1"/>
            </p:cNvSpPr>
            <p:nvPr/>
          </p:nvSpPr>
          <p:spPr bwMode="gray">
            <a:xfrm>
              <a:off x="3329765" y="4546811"/>
              <a:ext cx="81306" cy="40111"/>
            </a:xfrm>
            <a:custGeom>
              <a:avLst/>
              <a:gdLst>
                <a:gd name="T0" fmla="*/ 27 w 329"/>
                <a:gd name="T1" fmla="*/ 0 h 165"/>
                <a:gd name="T2" fmla="*/ 27 w 329"/>
                <a:gd name="T3" fmla="*/ 0 h 165"/>
                <a:gd name="T4" fmla="*/ 301 w 329"/>
                <a:gd name="T5" fmla="*/ 0 h 165"/>
                <a:gd name="T6" fmla="*/ 328 w 329"/>
                <a:gd name="T7" fmla="*/ 27 h 165"/>
                <a:gd name="T8" fmla="*/ 328 w 329"/>
                <a:gd name="T9" fmla="*/ 137 h 165"/>
                <a:gd name="T10" fmla="*/ 301 w 329"/>
                <a:gd name="T11" fmla="*/ 164 h 165"/>
                <a:gd name="T12" fmla="*/ 27 w 329"/>
                <a:gd name="T13" fmla="*/ 164 h 165"/>
                <a:gd name="T14" fmla="*/ 0 w 329"/>
                <a:gd name="T15" fmla="*/ 137 h 165"/>
                <a:gd name="T16" fmla="*/ 0 w 329"/>
                <a:gd name="T17" fmla="*/ 27 h 165"/>
                <a:gd name="T18" fmla="*/ 27 w 329"/>
                <a:gd name="T19" fmla="*/ 0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9" h="165">
                  <a:moveTo>
                    <a:pt x="27" y="0"/>
                  </a:moveTo>
                  <a:lnTo>
                    <a:pt x="27" y="0"/>
                  </a:lnTo>
                  <a:cubicBezTo>
                    <a:pt x="301" y="0"/>
                    <a:pt x="301" y="0"/>
                    <a:pt x="301" y="0"/>
                  </a:cubicBezTo>
                  <a:cubicBezTo>
                    <a:pt x="328" y="0"/>
                    <a:pt x="328" y="27"/>
                    <a:pt x="328" y="27"/>
                  </a:cubicBezTo>
                  <a:cubicBezTo>
                    <a:pt x="328" y="137"/>
                    <a:pt x="328" y="137"/>
                    <a:pt x="328" y="137"/>
                  </a:cubicBezTo>
                  <a:cubicBezTo>
                    <a:pt x="328" y="137"/>
                    <a:pt x="328" y="164"/>
                    <a:pt x="301" y="164"/>
                  </a:cubicBezTo>
                  <a:cubicBezTo>
                    <a:pt x="27" y="164"/>
                    <a:pt x="27" y="164"/>
                    <a:pt x="27" y="164"/>
                  </a:cubicBezTo>
                  <a:lnTo>
                    <a:pt x="0" y="137"/>
                  </a:lnTo>
                  <a:cubicBezTo>
                    <a:pt x="0" y="27"/>
                    <a:pt x="0" y="27"/>
                    <a:pt x="0" y="27"/>
                  </a:cubicBezTo>
                  <a:lnTo>
                    <a:pt x="27" y="0"/>
                  </a:lnTo>
                </a:path>
              </a:pathLst>
            </a:custGeom>
            <a:solidFill>
              <a:srgbClr val="543833"/>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8" name="Freeform 44"/>
            <p:cNvSpPr>
              <a:spLocks noChangeArrowheads="1"/>
            </p:cNvSpPr>
            <p:nvPr/>
          </p:nvSpPr>
          <p:spPr bwMode="gray">
            <a:xfrm>
              <a:off x="3046820" y="4546811"/>
              <a:ext cx="87810" cy="40111"/>
            </a:xfrm>
            <a:custGeom>
              <a:avLst/>
              <a:gdLst>
                <a:gd name="T0" fmla="*/ 27 w 356"/>
                <a:gd name="T1" fmla="*/ 0 h 165"/>
                <a:gd name="T2" fmla="*/ 27 w 356"/>
                <a:gd name="T3" fmla="*/ 0 h 165"/>
                <a:gd name="T4" fmla="*/ 328 w 356"/>
                <a:gd name="T5" fmla="*/ 0 h 165"/>
                <a:gd name="T6" fmla="*/ 355 w 356"/>
                <a:gd name="T7" fmla="*/ 27 h 165"/>
                <a:gd name="T8" fmla="*/ 355 w 356"/>
                <a:gd name="T9" fmla="*/ 137 h 165"/>
                <a:gd name="T10" fmla="*/ 328 w 356"/>
                <a:gd name="T11" fmla="*/ 164 h 165"/>
                <a:gd name="T12" fmla="*/ 27 w 356"/>
                <a:gd name="T13" fmla="*/ 164 h 165"/>
                <a:gd name="T14" fmla="*/ 0 w 356"/>
                <a:gd name="T15" fmla="*/ 137 h 165"/>
                <a:gd name="T16" fmla="*/ 0 w 356"/>
                <a:gd name="T17" fmla="*/ 27 h 165"/>
                <a:gd name="T18" fmla="*/ 27 w 356"/>
                <a:gd name="T19" fmla="*/ 0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6" h="165">
                  <a:moveTo>
                    <a:pt x="27" y="0"/>
                  </a:moveTo>
                  <a:lnTo>
                    <a:pt x="27" y="0"/>
                  </a:lnTo>
                  <a:cubicBezTo>
                    <a:pt x="328" y="0"/>
                    <a:pt x="328" y="0"/>
                    <a:pt x="328" y="0"/>
                  </a:cubicBezTo>
                  <a:lnTo>
                    <a:pt x="355" y="27"/>
                  </a:lnTo>
                  <a:cubicBezTo>
                    <a:pt x="355" y="137"/>
                    <a:pt x="355" y="137"/>
                    <a:pt x="355" y="137"/>
                  </a:cubicBezTo>
                  <a:lnTo>
                    <a:pt x="328" y="164"/>
                  </a:lnTo>
                  <a:cubicBezTo>
                    <a:pt x="27" y="164"/>
                    <a:pt x="27" y="164"/>
                    <a:pt x="27" y="164"/>
                  </a:cubicBezTo>
                  <a:lnTo>
                    <a:pt x="0" y="137"/>
                  </a:lnTo>
                  <a:cubicBezTo>
                    <a:pt x="0" y="27"/>
                    <a:pt x="0" y="27"/>
                    <a:pt x="0" y="27"/>
                  </a:cubicBezTo>
                  <a:lnTo>
                    <a:pt x="27" y="0"/>
                  </a:lnTo>
                </a:path>
              </a:pathLst>
            </a:custGeom>
            <a:solidFill>
              <a:schemeClr val="bg1"/>
            </a:solidFill>
            <a:ln>
              <a:noFill/>
            </a:ln>
            <a:effectLst/>
            <a:extLst/>
          </p:spPr>
          <p:txBody>
            <a:bodyPr wrap="none" anchor="ctr"/>
            <a:lstStyle/>
            <a:p>
              <a:endParaRPr lang="en-US"/>
            </a:p>
          </p:txBody>
        </p:sp>
        <p:sp>
          <p:nvSpPr>
            <p:cNvPr id="49" name="Freeform 45"/>
            <p:cNvSpPr>
              <a:spLocks noChangeArrowheads="1"/>
            </p:cNvSpPr>
            <p:nvPr/>
          </p:nvSpPr>
          <p:spPr bwMode="gray">
            <a:xfrm>
              <a:off x="3188834" y="4250857"/>
              <a:ext cx="390269" cy="679719"/>
            </a:xfrm>
            <a:custGeom>
              <a:avLst/>
              <a:gdLst>
                <a:gd name="T0" fmla="*/ 547 w 1586"/>
                <a:gd name="T1" fmla="*/ 82 h 2763"/>
                <a:gd name="T2" fmla="*/ 547 w 1586"/>
                <a:gd name="T3" fmla="*/ 82 h 2763"/>
                <a:gd name="T4" fmla="*/ 547 w 1586"/>
                <a:gd name="T5" fmla="*/ 601 h 2763"/>
                <a:gd name="T6" fmla="*/ 902 w 1586"/>
                <a:gd name="T7" fmla="*/ 656 h 2763"/>
                <a:gd name="T8" fmla="*/ 902 w 1586"/>
                <a:gd name="T9" fmla="*/ 738 h 2763"/>
                <a:gd name="T10" fmla="*/ 164 w 1586"/>
                <a:gd name="T11" fmla="*/ 2762 h 2763"/>
                <a:gd name="T12" fmla="*/ 1039 w 1586"/>
                <a:gd name="T13" fmla="*/ 2734 h 2763"/>
                <a:gd name="T14" fmla="*/ 1531 w 1586"/>
                <a:gd name="T15" fmla="*/ 684 h 2763"/>
                <a:gd name="T16" fmla="*/ 1395 w 1586"/>
                <a:gd name="T17" fmla="*/ 355 h 2763"/>
                <a:gd name="T18" fmla="*/ 547 w 1586"/>
                <a:gd name="T19" fmla="*/ 82 h 27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86" h="2763">
                  <a:moveTo>
                    <a:pt x="547" y="82"/>
                  </a:moveTo>
                  <a:lnTo>
                    <a:pt x="547" y="82"/>
                  </a:lnTo>
                  <a:cubicBezTo>
                    <a:pt x="219" y="0"/>
                    <a:pt x="219" y="519"/>
                    <a:pt x="547" y="601"/>
                  </a:cubicBezTo>
                  <a:cubicBezTo>
                    <a:pt x="902" y="656"/>
                    <a:pt x="902" y="656"/>
                    <a:pt x="902" y="656"/>
                  </a:cubicBezTo>
                  <a:cubicBezTo>
                    <a:pt x="957" y="656"/>
                    <a:pt x="984" y="711"/>
                    <a:pt x="902" y="738"/>
                  </a:cubicBezTo>
                  <a:cubicBezTo>
                    <a:pt x="0" y="1258"/>
                    <a:pt x="82" y="2215"/>
                    <a:pt x="164" y="2762"/>
                  </a:cubicBezTo>
                  <a:cubicBezTo>
                    <a:pt x="1039" y="2734"/>
                    <a:pt x="1039" y="2734"/>
                    <a:pt x="1039" y="2734"/>
                  </a:cubicBezTo>
                  <a:cubicBezTo>
                    <a:pt x="1039" y="1695"/>
                    <a:pt x="1367" y="1531"/>
                    <a:pt x="1531" y="684"/>
                  </a:cubicBezTo>
                  <a:cubicBezTo>
                    <a:pt x="1531" y="601"/>
                    <a:pt x="1585" y="410"/>
                    <a:pt x="1395" y="355"/>
                  </a:cubicBezTo>
                  <a:lnTo>
                    <a:pt x="547" y="82"/>
                  </a:lnTo>
                </a:path>
              </a:pathLst>
            </a:custGeom>
            <a:solidFill>
              <a:schemeClr val="bg1">
                <a:lumMod val="85000"/>
              </a:schemeClr>
            </a:solidFill>
            <a:ln>
              <a:noFill/>
            </a:ln>
            <a:effectLst/>
            <a:extLst/>
          </p:spPr>
          <p:txBody>
            <a:bodyPr wrap="none" anchor="ctr"/>
            <a:lstStyle/>
            <a:p>
              <a:endParaRPr lang="en-US"/>
            </a:p>
          </p:txBody>
        </p:sp>
        <p:sp>
          <p:nvSpPr>
            <p:cNvPr id="50" name="Freeform 46"/>
            <p:cNvSpPr>
              <a:spLocks noChangeArrowheads="1"/>
            </p:cNvSpPr>
            <p:nvPr/>
          </p:nvSpPr>
          <p:spPr bwMode="gray">
            <a:xfrm>
              <a:off x="3356867" y="3847578"/>
              <a:ext cx="67213" cy="73718"/>
            </a:xfrm>
            <a:custGeom>
              <a:avLst/>
              <a:gdLst>
                <a:gd name="T0" fmla="*/ 55 w 275"/>
                <a:gd name="T1" fmla="*/ 0 h 301"/>
                <a:gd name="T2" fmla="*/ 55 w 275"/>
                <a:gd name="T3" fmla="*/ 0 h 301"/>
                <a:gd name="T4" fmla="*/ 274 w 275"/>
                <a:gd name="T5" fmla="*/ 218 h 301"/>
                <a:gd name="T6" fmla="*/ 219 w 275"/>
                <a:gd name="T7" fmla="*/ 218 h 301"/>
                <a:gd name="T8" fmla="*/ 55 w 275"/>
                <a:gd name="T9" fmla="*/ 54 h 301"/>
                <a:gd name="T10" fmla="*/ 55 w 275"/>
                <a:gd name="T11" fmla="*/ 0 h 301"/>
              </a:gdLst>
              <a:ahLst/>
              <a:cxnLst>
                <a:cxn ang="0">
                  <a:pos x="T0" y="T1"/>
                </a:cxn>
                <a:cxn ang="0">
                  <a:pos x="T2" y="T3"/>
                </a:cxn>
                <a:cxn ang="0">
                  <a:pos x="T4" y="T5"/>
                </a:cxn>
                <a:cxn ang="0">
                  <a:pos x="T6" y="T7"/>
                </a:cxn>
                <a:cxn ang="0">
                  <a:pos x="T8" y="T9"/>
                </a:cxn>
                <a:cxn ang="0">
                  <a:pos x="T10" y="T11"/>
                </a:cxn>
              </a:cxnLst>
              <a:rect l="0" t="0" r="r" b="b"/>
              <a:pathLst>
                <a:path w="275" h="301">
                  <a:moveTo>
                    <a:pt x="55" y="0"/>
                  </a:moveTo>
                  <a:lnTo>
                    <a:pt x="55" y="0"/>
                  </a:lnTo>
                  <a:cubicBezTo>
                    <a:pt x="165" y="0"/>
                    <a:pt x="274" y="109"/>
                    <a:pt x="274" y="218"/>
                  </a:cubicBezTo>
                  <a:cubicBezTo>
                    <a:pt x="274" y="273"/>
                    <a:pt x="219" y="300"/>
                    <a:pt x="219" y="218"/>
                  </a:cubicBezTo>
                  <a:cubicBezTo>
                    <a:pt x="219" y="136"/>
                    <a:pt x="137" y="54"/>
                    <a:pt x="55" y="54"/>
                  </a:cubicBezTo>
                  <a:cubicBezTo>
                    <a:pt x="0" y="54"/>
                    <a:pt x="0" y="0"/>
                    <a:pt x="55" y="0"/>
                  </a:cubicBezTo>
                </a:path>
              </a:pathLst>
            </a:custGeom>
            <a:solidFill>
              <a:schemeClr val="accent1"/>
            </a:solidFill>
            <a:ln>
              <a:noFill/>
            </a:ln>
            <a:effectLst/>
            <a:extLst/>
          </p:spPr>
          <p:txBody>
            <a:bodyPr wrap="none" anchor="ctr"/>
            <a:lstStyle/>
            <a:p>
              <a:endParaRPr lang="en-US"/>
            </a:p>
          </p:txBody>
        </p:sp>
        <p:sp>
          <p:nvSpPr>
            <p:cNvPr id="51" name="Freeform 47"/>
            <p:cNvSpPr>
              <a:spLocks noChangeArrowheads="1"/>
            </p:cNvSpPr>
            <p:nvPr/>
          </p:nvSpPr>
          <p:spPr bwMode="gray">
            <a:xfrm>
              <a:off x="3356867" y="3874681"/>
              <a:ext cx="47700" cy="40111"/>
            </a:xfrm>
            <a:custGeom>
              <a:avLst/>
              <a:gdLst>
                <a:gd name="T0" fmla="*/ 55 w 193"/>
                <a:gd name="T1" fmla="*/ 0 h 165"/>
                <a:gd name="T2" fmla="*/ 55 w 193"/>
                <a:gd name="T3" fmla="*/ 0 h 165"/>
                <a:gd name="T4" fmla="*/ 165 w 193"/>
                <a:gd name="T5" fmla="*/ 109 h 165"/>
                <a:gd name="T6" fmla="*/ 137 w 193"/>
                <a:gd name="T7" fmla="*/ 109 h 165"/>
                <a:gd name="T8" fmla="*/ 55 w 193"/>
                <a:gd name="T9" fmla="*/ 27 h 165"/>
                <a:gd name="T10" fmla="*/ 55 w 193"/>
                <a:gd name="T11" fmla="*/ 0 h 165"/>
              </a:gdLst>
              <a:ahLst/>
              <a:cxnLst>
                <a:cxn ang="0">
                  <a:pos x="T0" y="T1"/>
                </a:cxn>
                <a:cxn ang="0">
                  <a:pos x="T2" y="T3"/>
                </a:cxn>
                <a:cxn ang="0">
                  <a:pos x="T4" y="T5"/>
                </a:cxn>
                <a:cxn ang="0">
                  <a:pos x="T6" y="T7"/>
                </a:cxn>
                <a:cxn ang="0">
                  <a:pos x="T8" y="T9"/>
                </a:cxn>
                <a:cxn ang="0">
                  <a:pos x="T10" y="T11"/>
                </a:cxn>
              </a:cxnLst>
              <a:rect l="0" t="0" r="r" b="b"/>
              <a:pathLst>
                <a:path w="193" h="165">
                  <a:moveTo>
                    <a:pt x="55" y="0"/>
                  </a:moveTo>
                  <a:lnTo>
                    <a:pt x="55" y="0"/>
                  </a:lnTo>
                  <a:cubicBezTo>
                    <a:pt x="110" y="0"/>
                    <a:pt x="165" y="54"/>
                    <a:pt x="165" y="109"/>
                  </a:cubicBezTo>
                  <a:cubicBezTo>
                    <a:pt x="192" y="164"/>
                    <a:pt x="137" y="164"/>
                    <a:pt x="137" y="109"/>
                  </a:cubicBezTo>
                  <a:cubicBezTo>
                    <a:pt x="137" y="81"/>
                    <a:pt x="110" y="27"/>
                    <a:pt x="55" y="27"/>
                  </a:cubicBezTo>
                  <a:cubicBezTo>
                    <a:pt x="0" y="27"/>
                    <a:pt x="0" y="0"/>
                    <a:pt x="55" y="0"/>
                  </a:cubicBezTo>
                </a:path>
              </a:pathLst>
            </a:custGeom>
            <a:solidFill>
              <a:schemeClr val="accent1"/>
            </a:solidFill>
            <a:ln>
              <a:noFill/>
            </a:ln>
            <a:effectLst/>
            <a:extLst/>
          </p:spPr>
          <p:txBody>
            <a:bodyPr wrap="none" anchor="ctr"/>
            <a:lstStyle/>
            <a:p>
              <a:endParaRPr lang="en-US"/>
            </a:p>
          </p:txBody>
        </p:sp>
        <p:sp>
          <p:nvSpPr>
            <p:cNvPr id="52" name="Freeform 48"/>
            <p:cNvSpPr>
              <a:spLocks noChangeArrowheads="1"/>
            </p:cNvSpPr>
            <p:nvPr/>
          </p:nvSpPr>
          <p:spPr bwMode="gray">
            <a:xfrm>
              <a:off x="3356867" y="3894194"/>
              <a:ext cx="20597" cy="20597"/>
            </a:xfrm>
            <a:custGeom>
              <a:avLst/>
              <a:gdLst>
                <a:gd name="T0" fmla="*/ 55 w 84"/>
                <a:gd name="T1" fmla="*/ 83 h 84"/>
                <a:gd name="T2" fmla="*/ 55 w 84"/>
                <a:gd name="T3" fmla="*/ 83 h 84"/>
                <a:gd name="T4" fmla="*/ 83 w 84"/>
                <a:gd name="T5" fmla="*/ 28 h 84"/>
                <a:gd name="T6" fmla="*/ 55 w 84"/>
                <a:gd name="T7" fmla="*/ 0 h 84"/>
                <a:gd name="T8" fmla="*/ 0 w 84"/>
                <a:gd name="T9" fmla="*/ 28 h 84"/>
                <a:gd name="T10" fmla="*/ 55 w 84"/>
                <a:gd name="T11" fmla="*/ 83 h 84"/>
              </a:gdLst>
              <a:ahLst/>
              <a:cxnLst>
                <a:cxn ang="0">
                  <a:pos x="T0" y="T1"/>
                </a:cxn>
                <a:cxn ang="0">
                  <a:pos x="T2" y="T3"/>
                </a:cxn>
                <a:cxn ang="0">
                  <a:pos x="T4" y="T5"/>
                </a:cxn>
                <a:cxn ang="0">
                  <a:pos x="T6" y="T7"/>
                </a:cxn>
                <a:cxn ang="0">
                  <a:pos x="T8" y="T9"/>
                </a:cxn>
                <a:cxn ang="0">
                  <a:pos x="T10" y="T11"/>
                </a:cxn>
              </a:cxnLst>
              <a:rect l="0" t="0" r="r" b="b"/>
              <a:pathLst>
                <a:path w="84" h="84">
                  <a:moveTo>
                    <a:pt x="55" y="83"/>
                  </a:moveTo>
                  <a:lnTo>
                    <a:pt x="55" y="83"/>
                  </a:lnTo>
                  <a:cubicBezTo>
                    <a:pt x="83" y="83"/>
                    <a:pt x="83" y="56"/>
                    <a:pt x="83" y="28"/>
                  </a:cubicBezTo>
                  <a:cubicBezTo>
                    <a:pt x="83" y="28"/>
                    <a:pt x="83" y="0"/>
                    <a:pt x="55" y="0"/>
                  </a:cubicBezTo>
                  <a:cubicBezTo>
                    <a:pt x="27" y="0"/>
                    <a:pt x="0" y="28"/>
                    <a:pt x="0" y="28"/>
                  </a:cubicBezTo>
                  <a:cubicBezTo>
                    <a:pt x="0" y="56"/>
                    <a:pt x="27" y="83"/>
                    <a:pt x="55" y="83"/>
                  </a:cubicBezTo>
                </a:path>
              </a:pathLst>
            </a:custGeom>
            <a:solidFill>
              <a:schemeClr val="accent1"/>
            </a:solidFill>
            <a:ln>
              <a:noFill/>
            </a:ln>
            <a:effectLst/>
            <a:extLst/>
          </p:spPr>
          <p:txBody>
            <a:bodyPr wrap="none" anchor="ctr"/>
            <a:lstStyle/>
            <a:p>
              <a:endParaRPr lang="en-US"/>
            </a:p>
          </p:txBody>
        </p:sp>
        <p:sp>
          <p:nvSpPr>
            <p:cNvPr id="53" name="Freeform 49"/>
            <p:cNvSpPr>
              <a:spLocks noChangeArrowheads="1"/>
            </p:cNvSpPr>
            <p:nvPr/>
          </p:nvSpPr>
          <p:spPr bwMode="gray">
            <a:xfrm>
              <a:off x="3033811" y="4036209"/>
              <a:ext cx="383765" cy="188630"/>
            </a:xfrm>
            <a:custGeom>
              <a:avLst/>
              <a:gdLst>
                <a:gd name="T0" fmla="*/ 328 w 1559"/>
                <a:gd name="T1" fmla="*/ 328 h 767"/>
                <a:gd name="T2" fmla="*/ 328 w 1559"/>
                <a:gd name="T3" fmla="*/ 328 h 767"/>
                <a:gd name="T4" fmla="*/ 602 w 1559"/>
                <a:gd name="T5" fmla="*/ 0 h 767"/>
                <a:gd name="T6" fmla="*/ 848 w 1559"/>
                <a:gd name="T7" fmla="*/ 191 h 767"/>
                <a:gd name="T8" fmla="*/ 1066 w 1559"/>
                <a:gd name="T9" fmla="*/ 273 h 767"/>
                <a:gd name="T10" fmla="*/ 1285 w 1559"/>
                <a:gd name="T11" fmla="*/ 328 h 767"/>
                <a:gd name="T12" fmla="*/ 1395 w 1559"/>
                <a:gd name="T13" fmla="*/ 465 h 767"/>
                <a:gd name="T14" fmla="*/ 1339 w 1559"/>
                <a:gd name="T15" fmla="*/ 766 h 767"/>
                <a:gd name="T16" fmla="*/ 301 w 1559"/>
                <a:gd name="T17" fmla="*/ 766 h 767"/>
                <a:gd name="T18" fmla="*/ 328 w 1559"/>
                <a:gd name="T19" fmla="*/ 328 h 7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59" h="767">
                  <a:moveTo>
                    <a:pt x="328" y="328"/>
                  </a:moveTo>
                  <a:lnTo>
                    <a:pt x="328" y="328"/>
                  </a:lnTo>
                  <a:cubicBezTo>
                    <a:pt x="301" y="164"/>
                    <a:pt x="410" y="0"/>
                    <a:pt x="602" y="0"/>
                  </a:cubicBezTo>
                  <a:cubicBezTo>
                    <a:pt x="711" y="0"/>
                    <a:pt x="793" y="82"/>
                    <a:pt x="848" y="191"/>
                  </a:cubicBezTo>
                  <a:cubicBezTo>
                    <a:pt x="930" y="164"/>
                    <a:pt x="1039" y="191"/>
                    <a:pt x="1066" y="273"/>
                  </a:cubicBezTo>
                  <a:cubicBezTo>
                    <a:pt x="1121" y="191"/>
                    <a:pt x="1285" y="219"/>
                    <a:pt x="1285" y="328"/>
                  </a:cubicBezTo>
                  <a:cubicBezTo>
                    <a:pt x="1395" y="300"/>
                    <a:pt x="1449" y="410"/>
                    <a:pt x="1395" y="465"/>
                  </a:cubicBezTo>
                  <a:cubicBezTo>
                    <a:pt x="1558" y="519"/>
                    <a:pt x="1531" y="766"/>
                    <a:pt x="1339" y="766"/>
                  </a:cubicBezTo>
                  <a:cubicBezTo>
                    <a:pt x="1339" y="766"/>
                    <a:pt x="602" y="766"/>
                    <a:pt x="301" y="766"/>
                  </a:cubicBezTo>
                  <a:cubicBezTo>
                    <a:pt x="0" y="766"/>
                    <a:pt x="0" y="300"/>
                    <a:pt x="328" y="328"/>
                  </a:cubicBezTo>
                </a:path>
              </a:pathLst>
            </a:custGeom>
            <a:solidFill>
              <a:schemeClr val="accent1"/>
            </a:solidFill>
            <a:ln>
              <a:noFill/>
            </a:ln>
            <a:effectLst/>
            <a:extLst/>
          </p:spPr>
          <p:txBody>
            <a:bodyPr wrap="none" anchor="ctr"/>
            <a:lstStyle/>
            <a:p>
              <a:endParaRPr lang="en-US"/>
            </a:p>
          </p:txBody>
        </p:sp>
        <p:sp>
          <p:nvSpPr>
            <p:cNvPr id="54" name="Freeform 50"/>
            <p:cNvSpPr>
              <a:spLocks noChangeArrowheads="1"/>
            </p:cNvSpPr>
            <p:nvPr/>
          </p:nvSpPr>
          <p:spPr bwMode="gray">
            <a:xfrm>
              <a:off x="3605122" y="3168943"/>
              <a:ext cx="880274" cy="2305842"/>
            </a:xfrm>
            <a:custGeom>
              <a:avLst/>
              <a:gdLst>
                <a:gd name="T0" fmla="*/ 3089 w 3582"/>
                <a:gd name="T1" fmla="*/ 138 h 9380"/>
                <a:gd name="T2" fmla="*/ 3089 w 3582"/>
                <a:gd name="T3" fmla="*/ 138 h 9380"/>
                <a:gd name="T4" fmla="*/ 3116 w 3582"/>
                <a:gd name="T5" fmla="*/ 739 h 9380"/>
                <a:gd name="T6" fmla="*/ 1749 w 3582"/>
                <a:gd name="T7" fmla="*/ 1176 h 9380"/>
                <a:gd name="T8" fmla="*/ 1777 w 3582"/>
                <a:gd name="T9" fmla="*/ 1286 h 9380"/>
                <a:gd name="T10" fmla="*/ 3116 w 3582"/>
                <a:gd name="T11" fmla="*/ 903 h 9380"/>
                <a:gd name="T12" fmla="*/ 2980 w 3582"/>
                <a:gd name="T13" fmla="*/ 1560 h 9380"/>
                <a:gd name="T14" fmla="*/ 1995 w 3582"/>
                <a:gd name="T15" fmla="*/ 1778 h 9380"/>
                <a:gd name="T16" fmla="*/ 2023 w 3582"/>
                <a:gd name="T17" fmla="*/ 1888 h 9380"/>
                <a:gd name="T18" fmla="*/ 3007 w 3582"/>
                <a:gd name="T19" fmla="*/ 1696 h 9380"/>
                <a:gd name="T20" fmla="*/ 2925 w 3582"/>
                <a:gd name="T21" fmla="*/ 2243 h 9380"/>
                <a:gd name="T22" fmla="*/ 1858 w 3582"/>
                <a:gd name="T23" fmla="*/ 2462 h 9380"/>
                <a:gd name="T24" fmla="*/ 1886 w 3582"/>
                <a:gd name="T25" fmla="*/ 2571 h 9380"/>
                <a:gd name="T26" fmla="*/ 2952 w 3582"/>
                <a:gd name="T27" fmla="*/ 2462 h 9380"/>
                <a:gd name="T28" fmla="*/ 2898 w 3582"/>
                <a:gd name="T29" fmla="*/ 2899 h 9380"/>
                <a:gd name="T30" fmla="*/ 2077 w 3582"/>
                <a:gd name="T31" fmla="*/ 2953 h 9380"/>
                <a:gd name="T32" fmla="*/ 2023 w 3582"/>
                <a:gd name="T33" fmla="*/ 4649 h 9380"/>
                <a:gd name="T34" fmla="*/ 2023 w 3582"/>
                <a:gd name="T35" fmla="*/ 9379 h 9380"/>
                <a:gd name="T36" fmla="*/ 547 w 3582"/>
                <a:gd name="T37" fmla="*/ 9379 h 9380"/>
                <a:gd name="T38" fmla="*/ 684 w 3582"/>
                <a:gd name="T39" fmla="*/ 4649 h 9380"/>
                <a:gd name="T40" fmla="*/ 28 w 3582"/>
                <a:gd name="T41" fmla="*/ 1997 h 9380"/>
                <a:gd name="T42" fmla="*/ 246 w 3582"/>
                <a:gd name="T43" fmla="*/ 1723 h 9380"/>
                <a:gd name="T44" fmla="*/ 274 w 3582"/>
                <a:gd name="T45" fmla="*/ 1669 h 9380"/>
                <a:gd name="T46" fmla="*/ 219 w 3582"/>
                <a:gd name="T47" fmla="*/ 1286 h 9380"/>
                <a:gd name="T48" fmla="*/ 410 w 3582"/>
                <a:gd name="T49" fmla="*/ 985 h 9380"/>
                <a:gd name="T50" fmla="*/ 3089 w 3582"/>
                <a:gd name="T51" fmla="*/ 138 h 9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582" h="9380">
                  <a:moveTo>
                    <a:pt x="3089" y="138"/>
                  </a:moveTo>
                  <a:lnTo>
                    <a:pt x="3089" y="138"/>
                  </a:lnTo>
                  <a:cubicBezTo>
                    <a:pt x="3527" y="0"/>
                    <a:pt x="3499" y="629"/>
                    <a:pt x="3116" y="739"/>
                  </a:cubicBezTo>
                  <a:cubicBezTo>
                    <a:pt x="1749" y="1176"/>
                    <a:pt x="1749" y="1176"/>
                    <a:pt x="1749" y="1176"/>
                  </a:cubicBezTo>
                  <a:cubicBezTo>
                    <a:pt x="1668" y="1203"/>
                    <a:pt x="1695" y="1313"/>
                    <a:pt x="1777" y="1286"/>
                  </a:cubicBezTo>
                  <a:cubicBezTo>
                    <a:pt x="3116" y="903"/>
                    <a:pt x="3116" y="903"/>
                    <a:pt x="3116" y="903"/>
                  </a:cubicBezTo>
                  <a:cubicBezTo>
                    <a:pt x="3389" y="821"/>
                    <a:pt x="3581" y="1368"/>
                    <a:pt x="2980" y="1560"/>
                  </a:cubicBezTo>
                  <a:cubicBezTo>
                    <a:pt x="1995" y="1778"/>
                    <a:pt x="1995" y="1778"/>
                    <a:pt x="1995" y="1778"/>
                  </a:cubicBezTo>
                  <a:cubicBezTo>
                    <a:pt x="1913" y="1805"/>
                    <a:pt x="1940" y="1888"/>
                    <a:pt x="2023" y="1888"/>
                  </a:cubicBezTo>
                  <a:cubicBezTo>
                    <a:pt x="3007" y="1696"/>
                    <a:pt x="3007" y="1696"/>
                    <a:pt x="3007" y="1696"/>
                  </a:cubicBezTo>
                  <a:cubicBezTo>
                    <a:pt x="3280" y="1641"/>
                    <a:pt x="3417" y="2161"/>
                    <a:pt x="2925" y="2243"/>
                  </a:cubicBezTo>
                  <a:cubicBezTo>
                    <a:pt x="1858" y="2462"/>
                    <a:pt x="1858" y="2462"/>
                    <a:pt x="1858" y="2462"/>
                  </a:cubicBezTo>
                  <a:cubicBezTo>
                    <a:pt x="1777" y="2489"/>
                    <a:pt x="1804" y="2571"/>
                    <a:pt x="1886" y="2571"/>
                  </a:cubicBezTo>
                  <a:cubicBezTo>
                    <a:pt x="2952" y="2462"/>
                    <a:pt x="2952" y="2462"/>
                    <a:pt x="2952" y="2462"/>
                  </a:cubicBezTo>
                  <a:cubicBezTo>
                    <a:pt x="3335" y="2379"/>
                    <a:pt x="3280" y="2899"/>
                    <a:pt x="2898" y="2899"/>
                  </a:cubicBezTo>
                  <a:cubicBezTo>
                    <a:pt x="2077" y="2953"/>
                    <a:pt x="2077" y="2953"/>
                    <a:pt x="2077" y="2953"/>
                  </a:cubicBezTo>
                  <a:cubicBezTo>
                    <a:pt x="2405" y="3500"/>
                    <a:pt x="2214" y="4156"/>
                    <a:pt x="2023" y="4649"/>
                  </a:cubicBezTo>
                  <a:cubicBezTo>
                    <a:pt x="1886" y="5578"/>
                    <a:pt x="1995" y="8450"/>
                    <a:pt x="2023" y="9379"/>
                  </a:cubicBezTo>
                  <a:cubicBezTo>
                    <a:pt x="547" y="9379"/>
                    <a:pt x="547" y="9379"/>
                    <a:pt x="547" y="9379"/>
                  </a:cubicBezTo>
                  <a:cubicBezTo>
                    <a:pt x="629" y="9078"/>
                    <a:pt x="684" y="5360"/>
                    <a:pt x="684" y="4649"/>
                  </a:cubicBezTo>
                  <a:cubicBezTo>
                    <a:pt x="629" y="3254"/>
                    <a:pt x="191" y="3063"/>
                    <a:pt x="28" y="1997"/>
                  </a:cubicBezTo>
                  <a:cubicBezTo>
                    <a:pt x="0" y="1778"/>
                    <a:pt x="164" y="1750"/>
                    <a:pt x="246" y="1723"/>
                  </a:cubicBezTo>
                  <a:cubicBezTo>
                    <a:pt x="274" y="1723"/>
                    <a:pt x="274" y="1696"/>
                    <a:pt x="274" y="1669"/>
                  </a:cubicBezTo>
                  <a:cubicBezTo>
                    <a:pt x="219" y="1286"/>
                    <a:pt x="219" y="1286"/>
                    <a:pt x="219" y="1286"/>
                  </a:cubicBezTo>
                  <a:cubicBezTo>
                    <a:pt x="191" y="1122"/>
                    <a:pt x="219" y="1013"/>
                    <a:pt x="410" y="985"/>
                  </a:cubicBezTo>
                  <a:lnTo>
                    <a:pt x="3089" y="138"/>
                  </a:lnTo>
                </a:path>
              </a:pathLst>
            </a:custGeom>
            <a:solidFill>
              <a:schemeClr val="bg1">
                <a:lumMod val="85000"/>
              </a:schemeClr>
            </a:solidFill>
            <a:ln>
              <a:noFill/>
            </a:ln>
            <a:effectLst/>
            <a:extLst/>
          </p:spPr>
          <p:txBody>
            <a:bodyPr wrap="none" anchor="ctr"/>
            <a:lstStyle/>
            <a:p>
              <a:endParaRPr lang="en-US"/>
            </a:p>
          </p:txBody>
        </p:sp>
        <p:sp>
          <p:nvSpPr>
            <p:cNvPr id="55" name="Freeform 51"/>
            <p:cNvSpPr>
              <a:spLocks noChangeArrowheads="1"/>
            </p:cNvSpPr>
            <p:nvPr/>
          </p:nvSpPr>
          <p:spPr bwMode="gray">
            <a:xfrm>
              <a:off x="3867469" y="3753264"/>
              <a:ext cx="201639" cy="409783"/>
            </a:xfrm>
            <a:custGeom>
              <a:avLst/>
              <a:gdLst>
                <a:gd name="T0" fmla="*/ 0 w 821"/>
                <a:gd name="T1" fmla="*/ 0 h 1669"/>
                <a:gd name="T2" fmla="*/ 0 w 821"/>
                <a:gd name="T3" fmla="*/ 0 h 1669"/>
                <a:gd name="T4" fmla="*/ 711 w 821"/>
                <a:gd name="T5" fmla="*/ 1668 h 1669"/>
                <a:gd name="T6" fmla="*/ 0 w 821"/>
                <a:gd name="T7" fmla="*/ 0 h 1669"/>
              </a:gdLst>
              <a:ahLst/>
              <a:cxnLst>
                <a:cxn ang="0">
                  <a:pos x="T0" y="T1"/>
                </a:cxn>
                <a:cxn ang="0">
                  <a:pos x="T2" y="T3"/>
                </a:cxn>
                <a:cxn ang="0">
                  <a:pos x="T4" y="T5"/>
                </a:cxn>
                <a:cxn ang="0">
                  <a:pos x="T6" y="T7"/>
                </a:cxn>
              </a:cxnLst>
              <a:rect l="0" t="0" r="r" b="b"/>
              <a:pathLst>
                <a:path w="821" h="1669">
                  <a:moveTo>
                    <a:pt x="0" y="0"/>
                  </a:moveTo>
                  <a:lnTo>
                    <a:pt x="0" y="0"/>
                  </a:lnTo>
                  <a:cubicBezTo>
                    <a:pt x="438" y="356"/>
                    <a:pt x="738" y="848"/>
                    <a:pt x="711" y="1668"/>
                  </a:cubicBezTo>
                  <a:cubicBezTo>
                    <a:pt x="820" y="1067"/>
                    <a:pt x="602" y="356"/>
                    <a:pt x="0" y="0"/>
                  </a:cubicBezTo>
                </a:path>
              </a:pathLst>
            </a:custGeom>
            <a:solidFill>
              <a:srgbClr val="2D191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6" name="Freeform 52"/>
            <p:cNvSpPr>
              <a:spLocks noChangeArrowheads="1"/>
            </p:cNvSpPr>
            <p:nvPr/>
          </p:nvSpPr>
          <p:spPr bwMode="gray">
            <a:xfrm>
              <a:off x="3746052" y="2946707"/>
              <a:ext cx="564807" cy="1015784"/>
            </a:xfrm>
            <a:custGeom>
              <a:avLst/>
              <a:gdLst>
                <a:gd name="T0" fmla="*/ 1912 w 2296"/>
                <a:gd name="T1" fmla="*/ 0 h 4130"/>
                <a:gd name="T2" fmla="*/ 1912 w 2296"/>
                <a:gd name="T3" fmla="*/ 0 h 4130"/>
                <a:gd name="T4" fmla="*/ 382 w 2296"/>
                <a:gd name="T5" fmla="*/ 0 h 4130"/>
                <a:gd name="T6" fmla="*/ 0 w 2296"/>
                <a:gd name="T7" fmla="*/ 384 h 4130"/>
                <a:gd name="T8" fmla="*/ 0 w 2296"/>
                <a:gd name="T9" fmla="*/ 3746 h 4130"/>
                <a:gd name="T10" fmla="*/ 382 w 2296"/>
                <a:gd name="T11" fmla="*/ 4129 h 4130"/>
                <a:gd name="T12" fmla="*/ 1912 w 2296"/>
                <a:gd name="T13" fmla="*/ 4129 h 4130"/>
                <a:gd name="T14" fmla="*/ 2295 w 2296"/>
                <a:gd name="T15" fmla="*/ 3746 h 4130"/>
                <a:gd name="T16" fmla="*/ 2295 w 2296"/>
                <a:gd name="T17" fmla="*/ 384 h 4130"/>
                <a:gd name="T18" fmla="*/ 1912 w 2296"/>
                <a:gd name="T19" fmla="*/ 0 h 4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96" h="4130">
                  <a:moveTo>
                    <a:pt x="1912" y="0"/>
                  </a:moveTo>
                  <a:lnTo>
                    <a:pt x="1912" y="0"/>
                  </a:lnTo>
                  <a:cubicBezTo>
                    <a:pt x="382" y="0"/>
                    <a:pt x="382" y="0"/>
                    <a:pt x="382" y="0"/>
                  </a:cubicBezTo>
                  <a:cubicBezTo>
                    <a:pt x="163" y="0"/>
                    <a:pt x="0" y="165"/>
                    <a:pt x="0" y="384"/>
                  </a:cubicBezTo>
                  <a:cubicBezTo>
                    <a:pt x="0" y="3746"/>
                    <a:pt x="0" y="3746"/>
                    <a:pt x="0" y="3746"/>
                  </a:cubicBezTo>
                  <a:cubicBezTo>
                    <a:pt x="0" y="3965"/>
                    <a:pt x="163" y="4129"/>
                    <a:pt x="382" y="4129"/>
                  </a:cubicBezTo>
                  <a:cubicBezTo>
                    <a:pt x="1912" y="4129"/>
                    <a:pt x="1912" y="4129"/>
                    <a:pt x="1912" y="4129"/>
                  </a:cubicBezTo>
                  <a:cubicBezTo>
                    <a:pt x="2131" y="4129"/>
                    <a:pt x="2295" y="3965"/>
                    <a:pt x="2295" y="3746"/>
                  </a:cubicBezTo>
                  <a:cubicBezTo>
                    <a:pt x="2295" y="384"/>
                    <a:pt x="2295" y="384"/>
                    <a:pt x="2295" y="384"/>
                  </a:cubicBezTo>
                  <a:cubicBezTo>
                    <a:pt x="2295" y="165"/>
                    <a:pt x="2131" y="0"/>
                    <a:pt x="1912" y="0"/>
                  </a:cubicBezTo>
                </a:path>
              </a:pathLst>
            </a:custGeom>
            <a:solidFill>
              <a:schemeClr val="tx1"/>
            </a:solidFill>
            <a:ln>
              <a:noFill/>
            </a:ln>
            <a:effectLst/>
            <a:extLst/>
          </p:spPr>
          <p:txBody>
            <a:bodyPr wrap="none" anchor="ctr"/>
            <a:lstStyle/>
            <a:p>
              <a:endParaRPr lang="en-US"/>
            </a:p>
          </p:txBody>
        </p:sp>
        <p:sp>
          <p:nvSpPr>
            <p:cNvPr id="57" name="Freeform 53"/>
            <p:cNvSpPr>
              <a:spLocks noChangeArrowheads="1"/>
            </p:cNvSpPr>
            <p:nvPr/>
          </p:nvSpPr>
          <p:spPr bwMode="gray">
            <a:xfrm>
              <a:off x="3773155" y="2973809"/>
              <a:ext cx="510602" cy="813061"/>
            </a:xfrm>
            <a:custGeom>
              <a:avLst/>
              <a:gdLst>
                <a:gd name="T0" fmla="*/ 1721 w 2078"/>
                <a:gd name="T1" fmla="*/ 0 h 3309"/>
                <a:gd name="T2" fmla="*/ 1721 w 2078"/>
                <a:gd name="T3" fmla="*/ 0 h 3309"/>
                <a:gd name="T4" fmla="*/ 355 w 2078"/>
                <a:gd name="T5" fmla="*/ 0 h 3309"/>
                <a:gd name="T6" fmla="*/ 0 w 2078"/>
                <a:gd name="T7" fmla="*/ 355 h 3309"/>
                <a:gd name="T8" fmla="*/ 0 w 2078"/>
                <a:gd name="T9" fmla="*/ 2953 h 3309"/>
                <a:gd name="T10" fmla="*/ 355 w 2078"/>
                <a:gd name="T11" fmla="*/ 3308 h 3309"/>
                <a:gd name="T12" fmla="*/ 1721 w 2078"/>
                <a:gd name="T13" fmla="*/ 3308 h 3309"/>
                <a:gd name="T14" fmla="*/ 2077 w 2078"/>
                <a:gd name="T15" fmla="*/ 2953 h 3309"/>
                <a:gd name="T16" fmla="*/ 2077 w 2078"/>
                <a:gd name="T17" fmla="*/ 355 h 3309"/>
                <a:gd name="T18" fmla="*/ 1721 w 2078"/>
                <a:gd name="T19" fmla="*/ 0 h 3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78" h="3309">
                  <a:moveTo>
                    <a:pt x="1721" y="0"/>
                  </a:moveTo>
                  <a:lnTo>
                    <a:pt x="1721" y="0"/>
                  </a:lnTo>
                  <a:cubicBezTo>
                    <a:pt x="355" y="0"/>
                    <a:pt x="355" y="0"/>
                    <a:pt x="355" y="0"/>
                  </a:cubicBezTo>
                  <a:cubicBezTo>
                    <a:pt x="164" y="0"/>
                    <a:pt x="0" y="164"/>
                    <a:pt x="0" y="355"/>
                  </a:cubicBezTo>
                  <a:cubicBezTo>
                    <a:pt x="0" y="2953"/>
                    <a:pt x="0" y="2953"/>
                    <a:pt x="0" y="2953"/>
                  </a:cubicBezTo>
                  <a:cubicBezTo>
                    <a:pt x="0" y="3144"/>
                    <a:pt x="164" y="3308"/>
                    <a:pt x="355" y="3308"/>
                  </a:cubicBezTo>
                  <a:cubicBezTo>
                    <a:pt x="1721" y="3308"/>
                    <a:pt x="1721" y="3308"/>
                    <a:pt x="1721" y="3308"/>
                  </a:cubicBezTo>
                  <a:cubicBezTo>
                    <a:pt x="1913" y="3308"/>
                    <a:pt x="2077" y="3144"/>
                    <a:pt x="2077" y="2953"/>
                  </a:cubicBezTo>
                  <a:cubicBezTo>
                    <a:pt x="2077" y="355"/>
                    <a:pt x="2077" y="355"/>
                    <a:pt x="2077" y="355"/>
                  </a:cubicBezTo>
                  <a:cubicBezTo>
                    <a:pt x="2077" y="164"/>
                    <a:pt x="1913" y="0"/>
                    <a:pt x="1721" y="0"/>
                  </a:cubicBezTo>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8" name="Freeform 54"/>
            <p:cNvSpPr>
              <a:spLocks noChangeArrowheads="1"/>
            </p:cNvSpPr>
            <p:nvPr/>
          </p:nvSpPr>
          <p:spPr bwMode="gray">
            <a:xfrm>
              <a:off x="3974794" y="3828065"/>
              <a:ext cx="100819" cy="94315"/>
            </a:xfrm>
            <a:custGeom>
              <a:avLst/>
              <a:gdLst>
                <a:gd name="T0" fmla="*/ 354 w 410"/>
                <a:gd name="T1" fmla="*/ 0 h 384"/>
                <a:gd name="T2" fmla="*/ 354 w 410"/>
                <a:gd name="T3" fmla="*/ 0 h 384"/>
                <a:gd name="T4" fmla="*/ 82 w 410"/>
                <a:gd name="T5" fmla="*/ 0 h 384"/>
                <a:gd name="T6" fmla="*/ 0 w 410"/>
                <a:gd name="T7" fmla="*/ 83 h 384"/>
                <a:gd name="T8" fmla="*/ 0 w 410"/>
                <a:gd name="T9" fmla="*/ 301 h 384"/>
                <a:gd name="T10" fmla="*/ 82 w 410"/>
                <a:gd name="T11" fmla="*/ 383 h 384"/>
                <a:gd name="T12" fmla="*/ 354 w 410"/>
                <a:gd name="T13" fmla="*/ 383 h 384"/>
                <a:gd name="T14" fmla="*/ 409 w 410"/>
                <a:gd name="T15" fmla="*/ 301 h 384"/>
                <a:gd name="T16" fmla="*/ 409 w 410"/>
                <a:gd name="T17" fmla="*/ 83 h 384"/>
                <a:gd name="T18" fmla="*/ 354 w 410"/>
                <a:gd name="T19" fmla="*/ 0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0" h="384">
                  <a:moveTo>
                    <a:pt x="354" y="0"/>
                  </a:moveTo>
                  <a:lnTo>
                    <a:pt x="354" y="0"/>
                  </a:lnTo>
                  <a:cubicBezTo>
                    <a:pt x="82" y="0"/>
                    <a:pt x="82" y="0"/>
                    <a:pt x="82" y="0"/>
                  </a:cubicBezTo>
                  <a:cubicBezTo>
                    <a:pt x="27" y="0"/>
                    <a:pt x="0" y="28"/>
                    <a:pt x="0" y="83"/>
                  </a:cubicBezTo>
                  <a:cubicBezTo>
                    <a:pt x="0" y="301"/>
                    <a:pt x="0" y="301"/>
                    <a:pt x="0" y="301"/>
                  </a:cubicBezTo>
                  <a:cubicBezTo>
                    <a:pt x="0" y="356"/>
                    <a:pt x="27" y="383"/>
                    <a:pt x="82" y="383"/>
                  </a:cubicBezTo>
                  <a:cubicBezTo>
                    <a:pt x="354" y="383"/>
                    <a:pt x="354" y="383"/>
                    <a:pt x="354" y="383"/>
                  </a:cubicBezTo>
                  <a:cubicBezTo>
                    <a:pt x="382" y="383"/>
                    <a:pt x="409" y="356"/>
                    <a:pt x="409" y="301"/>
                  </a:cubicBezTo>
                  <a:cubicBezTo>
                    <a:pt x="409" y="83"/>
                    <a:pt x="409" y="83"/>
                    <a:pt x="409" y="83"/>
                  </a:cubicBezTo>
                  <a:cubicBezTo>
                    <a:pt x="409" y="28"/>
                    <a:pt x="382" y="0"/>
                    <a:pt x="354" y="0"/>
                  </a:cubicBezTo>
                </a:path>
              </a:pathLst>
            </a:custGeom>
            <a:solidFill>
              <a:schemeClr val="bg1"/>
            </a:solidFill>
            <a:ln>
              <a:noFill/>
            </a:ln>
            <a:effectLst/>
            <a:extLst/>
          </p:spPr>
          <p:txBody>
            <a:bodyPr wrap="none" anchor="ctr"/>
            <a:lstStyle/>
            <a:p>
              <a:endParaRPr lang="en-US"/>
            </a:p>
          </p:txBody>
        </p:sp>
        <p:sp>
          <p:nvSpPr>
            <p:cNvPr id="59" name="Freeform 55"/>
            <p:cNvSpPr>
              <a:spLocks noChangeArrowheads="1"/>
            </p:cNvSpPr>
            <p:nvPr/>
          </p:nvSpPr>
          <p:spPr bwMode="gray">
            <a:xfrm>
              <a:off x="3806761" y="3847578"/>
              <a:ext cx="100820" cy="54204"/>
            </a:xfrm>
            <a:custGeom>
              <a:avLst/>
              <a:gdLst>
                <a:gd name="T0" fmla="*/ 356 w 412"/>
                <a:gd name="T1" fmla="*/ 0 h 219"/>
                <a:gd name="T2" fmla="*/ 356 w 412"/>
                <a:gd name="T3" fmla="*/ 0 h 219"/>
                <a:gd name="T4" fmla="*/ 28 w 412"/>
                <a:gd name="T5" fmla="*/ 0 h 219"/>
                <a:gd name="T6" fmla="*/ 0 w 412"/>
                <a:gd name="T7" fmla="*/ 54 h 219"/>
                <a:gd name="T8" fmla="*/ 0 w 412"/>
                <a:gd name="T9" fmla="*/ 163 h 219"/>
                <a:gd name="T10" fmla="*/ 28 w 412"/>
                <a:gd name="T11" fmla="*/ 218 h 219"/>
                <a:gd name="T12" fmla="*/ 356 w 412"/>
                <a:gd name="T13" fmla="*/ 218 h 219"/>
                <a:gd name="T14" fmla="*/ 411 w 412"/>
                <a:gd name="T15" fmla="*/ 163 h 219"/>
                <a:gd name="T16" fmla="*/ 411 w 412"/>
                <a:gd name="T17" fmla="*/ 54 h 219"/>
                <a:gd name="T18" fmla="*/ 356 w 412"/>
                <a:gd name="T19" fmla="*/ 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2" h="219">
                  <a:moveTo>
                    <a:pt x="356" y="0"/>
                  </a:moveTo>
                  <a:lnTo>
                    <a:pt x="356" y="0"/>
                  </a:lnTo>
                  <a:cubicBezTo>
                    <a:pt x="28" y="0"/>
                    <a:pt x="28" y="0"/>
                    <a:pt x="28" y="0"/>
                  </a:cubicBezTo>
                  <a:cubicBezTo>
                    <a:pt x="0" y="0"/>
                    <a:pt x="0" y="27"/>
                    <a:pt x="0" y="54"/>
                  </a:cubicBezTo>
                  <a:cubicBezTo>
                    <a:pt x="0" y="163"/>
                    <a:pt x="0" y="163"/>
                    <a:pt x="0" y="163"/>
                  </a:cubicBezTo>
                  <a:cubicBezTo>
                    <a:pt x="0" y="190"/>
                    <a:pt x="0" y="218"/>
                    <a:pt x="28" y="218"/>
                  </a:cubicBezTo>
                  <a:cubicBezTo>
                    <a:pt x="356" y="218"/>
                    <a:pt x="356" y="218"/>
                    <a:pt x="356" y="218"/>
                  </a:cubicBezTo>
                  <a:cubicBezTo>
                    <a:pt x="383" y="218"/>
                    <a:pt x="411" y="190"/>
                    <a:pt x="411" y="163"/>
                  </a:cubicBezTo>
                  <a:cubicBezTo>
                    <a:pt x="411" y="54"/>
                    <a:pt x="411" y="54"/>
                    <a:pt x="411" y="54"/>
                  </a:cubicBezTo>
                  <a:cubicBezTo>
                    <a:pt x="411" y="27"/>
                    <a:pt x="383" y="0"/>
                    <a:pt x="356" y="0"/>
                  </a:cubicBezTo>
                </a:path>
              </a:pathLst>
            </a:custGeom>
            <a:solidFill>
              <a:srgbClr val="543833"/>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60" name="Freeform 56"/>
            <p:cNvSpPr>
              <a:spLocks noChangeArrowheads="1"/>
            </p:cNvSpPr>
            <p:nvPr/>
          </p:nvSpPr>
          <p:spPr bwMode="gray">
            <a:xfrm>
              <a:off x="4149330" y="3847578"/>
              <a:ext cx="100820" cy="54204"/>
            </a:xfrm>
            <a:custGeom>
              <a:avLst/>
              <a:gdLst>
                <a:gd name="T0" fmla="*/ 383 w 411"/>
                <a:gd name="T1" fmla="*/ 0 h 219"/>
                <a:gd name="T2" fmla="*/ 383 w 411"/>
                <a:gd name="T3" fmla="*/ 0 h 219"/>
                <a:gd name="T4" fmla="*/ 27 w 411"/>
                <a:gd name="T5" fmla="*/ 0 h 219"/>
                <a:gd name="T6" fmla="*/ 0 w 411"/>
                <a:gd name="T7" fmla="*/ 54 h 219"/>
                <a:gd name="T8" fmla="*/ 0 w 411"/>
                <a:gd name="T9" fmla="*/ 163 h 219"/>
                <a:gd name="T10" fmla="*/ 27 w 411"/>
                <a:gd name="T11" fmla="*/ 218 h 219"/>
                <a:gd name="T12" fmla="*/ 383 w 411"/>
                <a:gd name="T13" fmla="*/ 218 h 219"/>
                <a:gd name="T14" fmla="*/ 410 w 411"/>
                <a:gd name="T15" fmla="*/ 163 h 219"/>
                <a:gd name="T16" fmla="*/ 410 w 411"/>
                <a:gd name="T17" fmla="*/ 54 h 219"/>
                <a:gd name="T18" fmla="*/ 383 w 411"/>
                <a:gd name="T19" fmla="*/ 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1" h="219">
                  <a:moveTo>
                    <a:pt x="383" y="0"/>
                  </a:moveTo>
                  <a:lnTo>
                    <a:pt x="383" y="0"/>
                  </a:lnTo>
                  <a:cubicBezTo>
                    <a:pt x="27" y="0"/>
                    <a:pt x="27" y="0"/>
                    <a:pt x="27" y="0"/>
                  </a:cubicBezTo>
                  <a:cubicBezTo>
                    <a:pt x="27" y="0"/>
                    <a:pt x="0" y="27"/>
                    <a:pt x="0" y="54"/>
                  </a:cubicBezTo>
                  <a:cubicBezTo>
                    <a:pt x="0" y="163"/>
                    <a:pt x="0" y="163"/>
                    <a:pt x="0" y="163"/>
                  </a:cubicBezTo>
                  <a:cubicBezTo>
                    <a:pt x="0" y="190"/>
                    <a:pt x="27" y="218"/>
                    <a:pt x="27" y="218"/>
                  </a:cubicBezTo>
                  <a:cubicBezTo>
                    <a:pt x="383" y="218"/>
                    <a:pt x="383" y="218"/>
                    <a:pt x="383" y="218"/>
                  </a:cubicBezTo>
                  <a:cubicBezTo>
                    <a:pt x="383" y="218"/>
                    <a:pt x="410" y="190"/>
                    <a:pt x="410" y="163"/>
                  </a:cubicBezTo>
                  <a:cubicBezTo>
                    <a:pt x="410" y="54"/>
                    <a:pt x="410" y="54"/>
                    <a:pt x="410" y="54"/>
                  </a:cubicBezTo>
                  <a:cubicBezTo>
                    <a:pt x="410" y="27"/>
                    <a:pt x="383" y="0"/>
                    <a:pt x="383" y="0"/>
                  </a:cubicBezTo>
                </a:path>
              </a:pathLst>
            </a:custGeom>
            <a:solidFill>
              <a:schemeClr val="bg1"/>
            </a:solidFill>
            <a:ln>
              <a:noFill/>
            </a:ln>
            <a:effectLst/>
            <a:extLst/>
          </p:spPr>
          <p:txBody>
            <a:bodyPr wrap="none" anchor="ctr"/>
            <a:lstStyle/>
            <a:p>
              <a:endParaRPr lang="en-US"/>
            </a:p>
          </p:txBody>
        </p:sp>
        <p:sp>
          <p:nvSpPr>
            <p:cNvPr id="61" name="Freeform 57"/>
            <p:cNvSpPr>
              <a:spLocks noChangeArrowheads="1"/>
            </p:cNvSpPr>
            <p:nvPr/>
          </p:nvSpPr>
          <p:spPr bwMode="gray">
            <a:xfrm>
              <a:off x="3598617" y="3484411"/>
              <a:ext cx="483500" cy="833658"/>
            </a:xfrm>
            <a:custGeom>
              <a:avLst/>
              <a:gdLst>
                <a:gd name="T0" fmla="*/ 1285 w 1968"/>
                <a:gd name="T1" fmla="*/ 136 h 3391"/>
                <a:gd name="T2" fmla="*/ 1285 w 1968"/>
                <a:gd name="T3" fmla="*/ 136 h 3391"/>
                <a:gd name="T4" fmla="*/ 1312 w 1968"/>
                <a:gd name="T5" fmla="*/ 738 h 3391"/>
                <a:gd name="T6" fmla="*/ 847 w 1968"/>
                <a:gd name="T7" fmla="*/ 820 h 3391"/>
                <a:gd name="T8" fmla="*/ 847 w 1968"/>
                <a:gd name="T9" fmla="*/ 930 h 3391"/>
                <a:gd name="T10" fmla="*/ 1750 w 1968"/>
                <a:gd name="T11" fmla="*/ 3390 h 3391"/>
                <a:gd name="T12" fmla="*/ 711 w 1968"/>
                <a:gd name="T13" fmla="*/ 3363 h 3391"/>
                <a:gd name="T14" fmla="*/ 109 w 1968"/>
                <a:gd name="T15" fmla="*/ 848 h 3391"/>
                <a:gd name="T16" fmla="*/ 273 w 1968"/>
                <a:gd name="T17" fmla="*/ 437 h 3391"/>
                <a:gd name="T18" fmla="*/ 1285 w 1968"/>
                <a:gd name="T19" fmla="*/ 136 h 3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68" h="3391">
                  <a:moveTo>
                    <a:pt x="1285" y="136"/>
                  </a:moveTo>
                  <a:lnTo>
                    <a:pt x="1285" y="136"/>
                  </a:lnTo>
                  <a:cubicBezTo>
                    <a:pt x="1695" y="0"/>
                    <a:pt x="1695" y="656"/>
                    <a:pt x="1312" y="738"/>
                  </a:cubicBezTo>
                  <a:cubicBezTo>
                    <a:pt x="847" y="820"/>
                    <a:pt x="847" y="820"/>
                    <a:pt x="847" y="820"/>
                  </a:cubicBezTo>
                  <a:cubicBezTo>
                    <a:pt x="792" y="820"/>
                    <a:pt x="765" y="875"/>
                    <a:pt x="847" y="930"/>
                  </a:cubicBezTo>
                  <a:cubicBezTo>
                    <a:pt x="1967" y="1558"/>
                    <a:pt x="1858" y="2707"/>
                    <a:pt x="1750" y="3390"/>
                  </a:cubicBezTo>
                  <a:cubicBezTo>
                    <a:pt x="711" y="3363"/>
                    <a:pt x="711" y="3363"/>
                    <a:pt x="711" y="3363"/>
                  </a:cubicBezTo>
                  <a:cubicBezTo>
                    <a:pt x="683" y="2105"/>
                    <a:pt x="301" y="1886"/>
                    <a:pt x="109" y="848"/>
                  </a:cubicBezTo>
                  <a:cubicBezTo>
                    <a:pt x="82" y="738"/>
                    <a:pt x="0" y="492"/>
                    <a:pt x="273" y="437"/>
                  </a:cubicBezTo>
                  <a:lnTo>
                    <a:pt x="1285" y="136"/>
                  </a:lnTo>
                </a:path>
              </a:pathLst>
            </a:custGeom>
            <a:solidFill>
              <a:schemeClr val="bg1">
                <a:lumMod val="85000"/>
              </a:schemeClr>
            </a:solidFill>
            <a:ln>
              <a:noFill/>
            </a:ln>
            <a:effectLst/>
            <a:extLst/>
          </p:spPr>
          <p:txBody>
            <a:bodyPr wrap="none" anchor="ctr"/>
            <a:lstStyle/>
            <a:p>
              <a:endParaRPr lang="en-US"/>
            </a:p>
          </p:txBody>
        </p:sp>
        <p:sp>
          <p:nvSpPr>
            <p:cNvPr id="62" name="Freeform 58"/>
            <p:cNvSpPr>
              <a:spLocks noChangeArrowheads="1"/>
            </p:cNvSpPr>
            <p:nvPr/>
          </p:nvSpPr>
          <p:spPr bwMode="gray">
            <a:xfrm>
              <a:off x="3793752" y="2994407"/>
              <a:ext cx="87811" cy="87810"/>
            </a:xfrm>
            <a:custGeom>
              <a:avLst/>
              <a:gdLst>
                <a:gd name="T0" fmla="*/ 274 w 357"/>
                <a:gd name="T1" fmla="*/ 0 h 356"/>
                <a:gd name="T2" fmla="*/ 274 w 357"/>
                <a:gd name="T3" fmla="*/ 0 h 356"/>
                <a:gd name="T4" fmla="*/ 0 w 357"/>
                <a:gd name="T5" fmla="*/ 273 h 356"/>
                <a:gd name="T6" fmla="*/ 55 w 357"/>
                <a:gd name="T7" fmla="*/ 273 h 356"/>
                <a:gd name="T8" fmla="*/ 274 w 357"/>
                <a:gd name="T9" fmla="*/ 54 h 356"/>
                <a:gd name="T10" fmla="*/ 274 w 357"/>
                <a:gd name="T11" fmla="*/ 0 h 356"/>
              </a:gdLst>
              <a:ahLst/>
              <a:cxnLst>
                <a:cxn ang="0">
                  <a:pos x="T0" y="T1"/>
                </a:cxn>
                <a:cxn ang="0">
                  <a:pos x="T2" y="T3"/>
                </a:cxn>
                <a:cxn ang="0">
                  <a:pos x="T4" y="T5"/>
                </a:cxn>
                <a:cxn ang="0">
                  <a:pos x="T6" y="T7"/>
                </a:cxn>
                <a:cxn ang="0">
                  <a:pos x="T8" y="T9"/>
                </a:cxn>
                <a:cxn ang="0">
                  <a:pos x="T10" y="T11"/>
                </a:cxn>
              </a:cxnLst>
              <a:rect l="0" t="0" r="r" b="b"/>
              <a:pathLst>
                <a:path w="357" h="356">
                  <a:moveTo>
                    <a:pt x="274" y="0"/>
                  </a:moveTo>
                  <a:lnTo>
                    <a:pt x="274" y="0"/>
                  </a:lnTo>
                  <a:cubicBezTo>
                    <a:pt x="110" y="0"/>
                    <a:pt x="0" y="136"/>
                    <a:pt x="0" y="273"/>
                  </a:cubicBezTo>
                  <a:cubicBezTo>
                    <a:pt x="0" y="355"/>
                    <a:pt x="55" y="355"/>
                    <a:pt x="55" y="273"/>
                  </a:cubicBezTo>
                  <a:cubicBezTo>
                    <a:pt x="55" y="164"/>
                    <a:pt x="165" y="54"/>
                    <a:pt x="274" y="54"/>
                  </a:cubicBezTo>
                  <a:cubicBezTo>
                    <a:pt x="356" y="54"/>
                    <a:pt x="328" y="0"/>
                    <a:pt x="274" y="0"/>
                  </a:cubicBezTo>
                </a:path>
              </a:pathLst>
            </a:custGeom>
            <a:solidFill>
              <a:schemeClr val="accent1"/>
            </a:solidFill>
            <a:ln>
              <a:noFill/>
            </a:ln>
            <a:effectLst/>
            <a:extLst/>
          </p:spPr>
          <p:txBody>
            <a:bodyPr wrap="none" anchor="ctr"/>
            <a:lstStyle/>
            <a:p>
              <a:endParaRPr lang="en-US"/>
            </a:p>
          </p:txBody>
        </p:sp>
        <p:sp>
          <p:nvSpPr>
            <p:cNvPr id="63" name="Freeform 59"/>
            <p:cNvSpPr>
              <a:spLocks noChangeArrowheads="1"/>
            </p:cNvSpPr>
            <p:nvPr/>
          </p:nvSpPr>
          <p:spPr bwMode="gray">
            <a:xfrm>
              <a:off x="3819770" y="3020425"/>
              <a:ext cx="54204" cy="54204"/>
            </a:xfrm>
            <a:custGeom>
              <a:avLst/>
              <a:gdLst>
                <a:gd name="T0" fmla="*/ 164 w 219"/>
                <a:gd name="T1" fmla="*/ 0 h 220"/>
                <a:gd name="T2" fmla="*/ 164 w 219"/>
                <a:gd name="T3" fmla="*/ 0 h 220"/>
                <a:gd name="T4" fmla="*/ 0 w 219"/>
                <a:gd name="T5" fmla="*/ 164 h 220"/>
                <a:gd name="T6" fmla="*/ 55 w 219"/>
                <a:gd name="T7" fmla="*/ 164 h 220"/>
                <a:gd name="T8" fmla="*/ 164 w 219"/>
                <a:gd name="T9" fmla="*/ 55 h 220"/>
                <a:gd name="T10" fmla="*/ 164 w 219"/>
                <a:gd name="T11" fmla="*/ 0 h 220"/>
              </a:gdLst>
              <a:ahLst/>
              <a:cxnLst>
                <a:cxn ang="0">
                  <a:pos x="T0" y="T1"/>
                </a:cxn>
                <a:cxn ang="0">
                  <a:pos x="T2" y="T3"/>
                </a:cxn>
                <a:cxn ang="0">
                  <a:pos x="T4" y="T5"/>
                </a:cxn>
                <a:cxn ang="0">
                  <a:pos x="T6" y="T7"/>
                </a:cxn>
                <a:cxn ang="0">
                  <a:pos x="T8" y="T9"/>
                </a:cxn>
                <a:cxn ang="0">
                  <a:pos x="T10" y="T11"/>
                </a:cxn>
              </a:cxnLst>
              <a:rect l="0" t="0" r="r" b="b"/>
              <a:pathLst>
                <a:path w="219" h="220">
                  <a:moveTo>
                    <a:pt x="164" y="0"/>
                  </a:moveTo>
                  <a:lnTo>
                    <a:pt x="164" y="0"/>
                  </a:lnTo>
                  <a:cubicBezTo>
                    <a:pt x="82" y="0"/>
                    <a:pt x="0" y="83"/>
                    <a:pt x="0" y="164"/>
                  </a:cubicBezTo>
                  <a:cubicBezTo>
                    <a:pt x="0" y="219"/>
                    <a:pt x="55" y="219"/>
                    <a:pt x="55" y="164"/>
                  </a:cubicBezTo>
                  <a:cubicBezTo>
                    <a:pt x="55" y="110"/>
                    <a:pt x="109" y="55"/>
                    <a:pt x="164" y="55"/>
                  </a:cubicBezTo>
                  <a:cubicBezTo>
                    <a:pt x="218" y="55"/>
                    <a:pt x="218" y="0"/>
                    <a:pt x="164" y="0"/>
                  </a:cubicBezTo>
                </a:path>
              </a:pathLst>
            </a:custGeom>
            <a:solidFill>
              <a:schemeClr val="accent1"/>
            </a:solidFill>
            <a:ln>
              <a:noFill/>
            </a:ln>
            <a:effectLst/>
            <a:extLst/>
          </p:spPr>
          <p:txBody>
            <a:bodyPr wrap="none" anchor="ctr"/>
            <a:lstStyle/>
            <a:p>
              <a:endParaRPr lang="en-US"/>
            </a:p>
          </p:txBody>
        </p:sp>
        <p:sp>
          <p:nvSpPr>
            <p:cNvPr id="64" name="Freeform 60"/>
            <p:cNvSpPr>
              <a:spLocks noChangeArrowheads="1"/>
            </p:cNvSpPr>
            <p:nvPr/>
          </p:nvSpPr>
          <p:spPr bwMode="gray">
            <a:xfrm>
              <a:off x="3846872" y="3047526"/>
              <a:ext cx="27102" cy="27102"/>
            </a:xfrm>
            <a:custGeom>
              <a:avLst/>
              <a:gdLst>
                <a:gd name="T0" fmla="*/ 55 w 110"/>
                <a:gd name="T1" fmla="*/ 109 h 110"/>
                <a:gd name="T2" fmla="*/ 55 w 110"/>
                <a:gd name="T3" fmla="*/ 109 h 110"/>
                <a:gd name="T4" fmla="*/ 109 w 110"/>
                <a:gd name="T5" fmla="*/ 54 h 110"/>
                <a:gd name="T6" fmla="*/ 55 w 110"/>
                <a:gd name="T7" fmla="*/ 0 h 110"/>
                <a:gd name="T8" fmla="*/ 0 w 110"/>
                <a:gd name="T9" fmla="*/ 54 h 110"/>
                <a:gd name="T10" fmla="*/ 55 w 110"/>
                <a:gd name="T11" fmla="*/ 109 h 110"/>
              </a:gdLst>
              <a:ahLst/>
              <a:cxnLst>
                <a:cxn ang="0">
                  <a:pos x="T0" y="T1"/>
                </a:cxn>
                <a:cxn ang="0">
                  <a:pos x="T2" y="T3"/>
                </a:cxn>
                <a:cxn ang="0">
                  <a:pos x="T4" y="T5"/>
                </a:cxn>
                <a:cxn ang="0">
                  <a:pos x="T6" y="T7"/>
                </a:cxn>
                <a:cxn ang="0">
                  <a:pos x="T8" y="T9"/>
                </a:cxn>
                <a:cxn ang="0">
                  <a:pos x="T10" y="T11"/>
                </a:cxn>
              </a:cxnLst>
              <a:rect l="0" t="0" r="r" b="b"/>
              <a:pathLst>
                <a:path w="110" h="110">
                  <a:moveTo>
                    <a:pt x="55" y="109"/>
                  </a:moveTo>
                  <a:lnTo>
                    <a:pt x="55" y="109"/>
                  </a:lnTo>
                  <a:cubicBezTo>
                    <a:pt x="82" y="109"/>
                    <a:pt x="109" y="82"/>
                    <a:pt x="109" y="54"/>
                  </a:cubicBezTo>
                  <a:cubicBezTo>
                    <a:pt x="109" y="27"/>
                    <a:pt x="82" y="0"/>
                    <a:pt x="55" y="0"/>
                  </a:cubicBezTo>
                  <a:cubicBezTo>
                    <a:pt x="28" y="0"/>
                    <a:pt x="0" y="27"/>
                    <a:pt x="0" y="54"/>
                  </a:cubicBezTo>
                  <a:cubicBezTo>
                    <a:pt x="0" y="82"/>
                    <a:pt x="28" y="109"/>
                    <a:pt x="55" y="109"/>
                  </a:cubicBezTo>
                </a:path>
              </a:pathLst>
            </a:custGeom>
            <a:solidFill>
              <a:schemeClr val="accent1"/>
            </a:solidFill>
            <a:ln>
              <a:noFill/>
            </a:ln>
            <a:effectLst/>
            <a:extLst/>
          </p:spPr>
          <p:txBody>
            <a:bodyPr wrap="none" anchor="ctr"/>
            <a:lstStyle/>
            <a:p>
              <a:endParaRPr lang="en-US"/>
            </a:p>
          </p:txBody>
        </p:sp>
        <p:sp>
          <p:nvSpPr>
            <p:cNvPr id="65" name="Freeform 61"/>
            <p:cNvSpPr>
              <a:spLocks noChangeArrowheads="1"/>
            </p:cNvSpPr>
            <p:nvPr/>
          </p:nvSpPr>
          <p:spPr bwMode="gray">
            <a:xfrm>
              <a:off x="3800256" y="3229652"/>
              <a:ext cx="470491" cy="228742"/>
            </a:xfrm>
            <a:custGeom>
              <a:avLst/>
              <a:gdLst>
                <a:gd name="T0" fmla="*/ 1531 w 1914"/>
                <a:gd name="T1" fmla="*/ 382 h 930"/>
                <a:gd name="T2" fmla="*/ 1531 w 1914"/>
                <a:gd name="T3" fmla="*/ 382 h 930"/>
                <a:gd name="T4" fmla="*/ 1174 w 1914"/>
                <a:gd name="T5" fmla="*/ 0 h 930"/>
                <a:gd name="T6" fmla="*/ 875 w 1914"/>
                <a:gd name="T7" fmla="*/ 191 h 930"/>
                <a:gd name="T8" fmla="*/ 601 w 1914"/>
                <a:gd name="T9" fmla="*/ 328 h 930"/>
                <a:gd name="T10" fmla="*/ 328 w 1914"/>
                <a:gd name="T11" fmla="*/ 382 h 930"/>
                <a:gd name="T12" fmla="*/ 219 w 1914"/>
                <a:gd name="T13" fmla="*/ 547 h 930"/>
                <a:gd name="T14" fmla="*/ 246 w 1914"/>
                <a:gd name="T15" fmla="*/ 929 h 930"/>
                <a:gd name="T16" fmla="*/ 1558 w 1914"/>
                <a:gd name="T17" fmla="*/ 929 h 930"/>
                <a:gd name="T18" fmla="*/ 1531 w 1914"/>
                <a:gd name="T19" fmla="*/ 382 h 9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14" h="930">
                  <a:moveTo>
                    <a:pt x="1531" y="382"/>
                  </a:moveTo>
                  <a:lnTo>
                    <a:pt x="1531" y="382"/>
                  </a:lnTo>
                  <a:cubicBezTo>
                    <a:pt x="1558" y="164"/>
                    <a:pt x="1393" y="0"/>
                    <a:pt x="1174" y="0"/>
                  </a:cubicBezTo>
                  <a:cubicBezTo>
                    <a:pt x="1038" y="0"/>
                    <a:pt x="930" y="82"/>
                    <a:pt x="875" y="191"/>
                  </a:cubicBezTo>
                  <a:cubicBezTo>
                    <a:pt x="766" y="164"/>
                    <a:pt x="657" y="219"/>
                    <a:pt x="601" y="328"/>
                  </a:cubicBezTo>
                  <a:cubicBezTo>
                    <a:pt x="519" y="219"/>
                    <a:pt x="356" y="246"/>
                    <a:pt x="328" y="382"/>
                  </a:cubicBezTo>
                  <a:cubicBezTo>
                    <a:pt x="219" y="355"/>
                    <a:pt x="137" y="492"/>
                    <a:pt x="219" y="547"/>
                  </a:cubicBezTo>
                  <a:cubicBezTo>
                    <a:pt x="0" y="601"/>
                    <a:pt x="55" y="929"/>
                    <a:pt x="246" y="929"/>
                  </a:cubicBezTo>
                  <a:cubicBezTo>
                    <a:pt x="273" y="929"/>
                    <a:pt x="1174" y="929"/>
                    <a:pt x="1558" y="929"/>
                  </a:cubicBezTo>
                  <a:cubicBezTo>
                    <a:pt x="1913" y="929"/>
                    <a:pt x="1886" y="328"/>
                    <a:pt x="1531" y="382"/>
                  </a:cubicBezTo>
                </a:path>
              </a:pathLst>
            </a:custGeom>
            <a:solidFill>
              <a:schemeClr val="accent1"/>
            </a:solidFill>
            <a:ln>
              <a:noFill/>
            </a:ln>
            <a:effectLst/>
            <a:extLst/>
          </p:spPr>
          <p:txBody>
            <a:bodyPr wrap="none" anchor="ctr"/>
            <a:lstStyle/>
            <a:p>
              <a:endParaRPr lang="en-US"/>
            </a:p>
          </p:txBody>
        </p:sp>
        <p:sp>
          <p:nvSpPr>
            <p:cNvPr id="66" name="Freeform 62"/>
            <p:cNvSpPr>
              <a:spLocks noChangeArrowheads="1"/>
            </p:cNvSpPr>
            <p:nvPr/>
          </p:nvSpPr>
          <p:spPr bwMode="gray">
            <a:xfrm>
              <a:off x="1500920" y="4076320"/>
              <a:ext cx="678635" cy="1398465"/>
            </a:xfrm>
            <a:custGeom>
              <a:avLst/>
              <a:gdLst>
                <a:gd name="T0" fmla="*/ 355 w 2762"/>
                <a:gd name="T1" fmla="*/ 82 h 5688"/>
                <a:gd name="T2" fmla="*/ 355 w 2762"/>
                <a:gd name="T3" fmla="*/ 82 h 5688"/>
                <a:gd name="T4" fmla="*/ 355 w 2762"/>
                <a:gd name="T5" fmla="*/ 574 h 5688"/>
                <a:gd name="T6" fmla="*/ 1422 w 2762"/>
                <a:gd name="T7" fmla="*/ 902 h 5688"/>
                <a:gd name="T8" fmla="*/ 1394 w 2762"/>
                <a:gd name="T9" fmla="*/ 984 h 5688"/>
                <a:gd name="T10" fmla="*/ 355 w 2762"/>
                <a:gd name="T11" fmla="*/ 683 h 5688"/>
                <a:gd name="T12" fmla="*/ 464 w 2762"/>
                <a:gd name="T13" fmla="*/ 1176 h 5688"/>
                <a:gd name="T14" fmla="*/ 1230 w 2762"/>
                <a:gd name="T15" fmla="*/ 1367 h 5688"/>
                <a:gd name="T16" fmla="*/ 1203 w 2762"/>
                <a:gd name="T17" fmla="*/ 1449 h 5688"/>
                <a:gd name="T18" fmla="*/ 437 w 2762"/>
                <a:gd name="T19" fmla="*/ 1285 h 5688"/>
                <a:gd name="T20" fmla="*/ 492 w 2762"/>
                <a:gd name="T21" fmla="*/ 1723 h 5688"/>
                <a:gd name="T22" fmla="*/ 1312 w 2762"/>
                <a:gd name="T23" fmla="*/ 1886 h 5688"/>
                <a:gd name="T24" fmla="*/ 1285 w 2762"/>
                <a:gd name="T25" fmla="*/ 1969 h 5688"/>
                <a:gd name="T26" fmla="*/ 464 w 2762"/>
                <a:gd name="T27" fmla="*/ 1886 h 5688"/>
                <a:gd name="T28" fmla="*/ 519 w 2762"/>
                <a:gd name="T29" fmla="*/ 2242 h 5688"/>
                <a:gd name="T30" fmla="*/ 1149 w 2762"/>
                <a:gd name="T31" fmla="*/ 2270 h 5688"/>
                <a:gd name="T32" fmla="*/ 1203 w 2762"/>
                <a:gd name="T33" fmla="*/ 3582 h 5688"/>
                <a:gd name="T34" fmla="*/ 1149 w 2762"/>
                <a:gd name="T35" fmla="*/ 5687 h 5688"/>
                <a:gd name="T36" fmla="*/ 2297 w 2762"/>
                <a:gd name="T37" fmla="*/ 5687 h 5688"/>
                <a:gd name="T38" fmla="*/ 2242 w 2762"/>
                <a:gd name="T39" fmla="*/ 3582 h 5688"/>
                <a:gd name="T40" fmla="*/ 2734 w 2762"/>
                <a:gd name="T41" fmla="*/ 1531 h 5688"/>
                <a:gd name="T42" fmla="*/ 2570 w 2762"/>
                <a:gd name="T43" fmla="*/ 1312 h 5688"/>
                <a:gd name="T44" fmla="*/ 2542 w 2762"/>
                <a:gd name="T45" fmla="*/ 1285 h 5688"/>
                <a:gd name="T46" fmla="*/ 2598 w 2762"/>
                <a:gd name="T47" fmla="*/ 984 h 5688"/>
                <a:gd name="T48" fmla="*/ 2461 w 2762"/>
                <a:gd name="T49" fmla="*/ 738 h 5688"/>
                <a:gd name="T50" fmla="*/ 355 w 2762"/>
                <a:gd name="T51" fmla="*/ 82 h 56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762" h="5688">
                  <a:moveTo>
                    <a:pt x="355" y="82"/>
                  </a:moveTo>
                  <a:lnTo>
                    <a:pt x="355" y="82"/>
                  </a:lnTo>
                  <a:cubicBezTo>
                    <a:pt x="55" y="0"/>
                    <a:pt x="55" y="464"/>
                    <a:pt x="355" y="574"/>
                  </a:cubicBezTo>
                  <a:cubicBezTo>
                    <a:pt x="1422" y="902"/>
                    <a:pt x="1422" y="902"/>
                    <a:pt x="1422" y="902"/>
                  </a:cubicBezTo>
                  <a:cubicBezTo>
                    <a:pt x="1477" y="930"/>
                    <a:pt x="1449" y="1011"/>
                    <a:pt x="1394" y="984"/>
                  </a:cubicBezTo>
                  <a:cubicBezTo>
                    <a:pt x="355" y="683"/>
                    <a:pt x="355" y="683"/>
                    <a:pt x="355" y="683"/>
                  </a:cubicBezTo>
                  <a:cubicBezTo>
                    <a:pt x="136" y="629"/>
                    <a:pt x="0" y="1039"/>
                    <a:pt x="464" y="1176"/>
                  </a:cubicBezTo>
                  <a:cubicBezTo>
                    <a:pt x="1230" y="1367"/>
                    <a:pt x="1230" y="1367"/>
                    <a:pt x="1230" y="1367"/>
                  </a:cubicBezTo>
                  <a:cubicBezTo>
                    <a:pt x="1285" y="1395"/>
                    <a:pt x="1258" y="1449"/>
                    <a:pt x="1203" y="1449"/>
                  </a:cubicBezTo>
                  <a:cubicBezTo>
                    <a:pt x="437" y="1285"/>
                    <a:pt x="437" y="1285"/>
                    <a:pt x="437" y="1285"/>
                  </a:cubicBezTo>
                  <a:cubicBezTo>
                    <a:pt x="246" y="1258"/>
                    <a:pt x="109" y="1640"/>
                    <a:pt x="492" y="1723"/>
                  </a:cubicBezTo>
                  <a:cubicBezTo>
                    <a:pt x="1312" y="1886"/>
                    <a:pt x="1312" y="1886"/>
                    <a:pt x="1312" y="1886"/>
                  </a:cubicBezTo>
                  <a:cubicBezTo>
                    <a:pt x="1394" y="1914"/>
                    <a:pt x="1367" y="1969"/>
                    <a:pt x="1285" y="1969"/>
                  </a:cubicBezTo>
                  <a:cubicBezTo>
                    <a:pt x="464" y="1886"/>
                    <a:pt x="464" y="1886"/>
                    <a:pt x="464" y="1886"/>
                  </a:cubicBezTo>
                  <a:cubicBezTo>
                    <a:pt x="164" y="1832"/>
                    <a:pt x="246" y="2242"/>
                    <a:pt x="519" y="2242"/>
                  </a:cubicBezTo>
                  <a:cubicBezTo>
                    <a:pt x="1149" y="2270"/>
                    <a:pt x="1149" y="2270"/>
                    <a:pt x="1149" y="2270"/>
                  </a:cubicBezTo>
                  <a:cubicBezTo>
                    <a:pt x="902" y="2680"/>
                    <a:pt x="1066" y="3199"/>
                    <a:pt x="1203" y="3582"/>
                  </a:cubicBezTo>
                  <a:cubicBezTo>
                    <a:pt x="1312" y="4292"/>
                    <a:pt x="1176" y="4977"/>
                    <a:pt x="1149" y="5687"/>
                  </a:cubicBezTo>
                  <a:cubicBezTo>
                    <a:pt x="2297" y="5687"/>
                    <a:pt x="2297" y="5687"/>
                    <a:pt x="2297" y="5687"/>
                  </a:cubicBezTo>
                  <a:cubicBezTo>
                    <a:pt x="2242" y="5441"/>
                    <a:pt x="2214" y="4129"/>
                    <a:pt x="2242" y="3582"/>
                  </a:cubicBezTo>
                  <a:cubicBezTo>
                    <a:pt x="2269" y="2488"/>
                    <a:pt x="2598" y="2352"/>
                    <a:pt x="2734" y="1531"/>
                  </a:cubicBezTo>
                  <a:cubicBezTo>
                    <a:pt x="2761" y="1367"/>
                    <a:pt x="2625" y="1339"/>
                    <a:pt x="2570" y="1312"/>
                  </a:cubicBezTo>
                  <a:cubicBezTo>
                    <a:pt x="2542" y="1312"/>
                    <a:pt x="2542" y="1312"/>
                    <a:pt x="2542" y="1285"/>
                  </a:cubicBezTo>
                  <a:cubicBezTo>
                    <a:pt x="2598" y="984"/>
                    <a:pt x="2598" y="984"/>
                    <a:pt x="2598" y="984"/>
                  </a:cubicBezTo>
                  <a:cubicBezTo>
                    <a:pt x="2598" y="848"/>
                    <a:pt x="2570" y="793"/>
                    <a:pt x="2461" y="738"/>
                  </a:cubicBezTo>
                  <a:lnTo>
                    <a:pt x="355" y="82"/>
                  </a:lnTo>
                </a:path>
              </a:pathLst>
            </a:custGeom>
            <a:solidFill>
              <a:schemeClr val="bg1">
                <a:lumMod val="85000"/>
              </a:schemeClr>
            </a:solidFill>
            <a:ln>
              <a:noFill/>
            </a:ln>
            <a:effectLst/>
            <a:extLst/>
          </p:spPr>
          <p:txBody>
            <a:bodyPr wrap="none" anchor="ctr"/>
            <a:lstStyle/>
            <a:p>
              <a:endParaRPr lang="en-US"/>
            </a:p>
          </p:txBody>
        </p:sp>
        <p:sp>
          <p:nvSpPr>
            <p:cNvPr id="67" name="Freeform 63"/>
            <p:cNvSpPr>
              <a:spLocks noChangeArrowheads="1"/>
            </p:cNvSpPr>
            <p:nvPr/>
          </p:nvSpPr>
          <p:spPr bwMode="gray">
            <a:xfrm>
              <a:off x="1823976" y="4526213"/>
              <a:ext cx="155023" cy="316552"/>
            </a:xfrm>
            <a:custGeom>
              <a:avLst/>
              <a:gdLst>
                <a:gd name="T0" fmla="*/ 629 w 630"/>
                <a:gd name="T1" fmla="*/ 0 h 1286"/>
                <a:gd name="T2" fmla="*/ 629 w 630"/>
                <a:gd name="T3" fmla="*/ 0 h 1286"/>
                <a:gd name="T4" fmla="*/ 55 w 630"/>
                <a:gd name="T5" fmla="*/ 1285 h 1286"/>
                <a:gd name="T6" fmla="*/ 629 w 630"/>
                <a:gd name="T7" fmla="*/ 0 h 1286"/>
              </a:gdLst>
              <a:ahLst/>
              <a:cxnLst>
                <a:cxn ang="0">
                  <a:pos x="T0" y="T1"/>
                </a:cxn>
                <a:cxn ang="0">
                  <a:pos x="T2" y="T3"/>
                </a:cxn>
                <a:cxn ang="0">
                  <a:pos x="T4" y="T5"/>
                </a:cxn>
                <a:cxn ang="0">
                  <a:pos x="T6" y="T7"/>
                </a:cxn>
              </a:cxnLst>
              <a:rect l="0" t="0" r="r" b="b"/>
              <a:pathLst>
                <a:path w="630" h="1286">
                  <a:moveTo>
                    <a:pt x="629" y="0"/>
                  </a:moveTo>
                  <a:lnTo>
                    <a:pt x="629" y="0"/>
                  </a:lnTo>
                  <a:cubicBezTo>
                    <a:pt x="301" y="273"/>
                    <a:pt x="55" y="656"/>
                    <a:pt x="55" y="1285"/>
                  </a:cubicBezTo>
                  <a:cubicBezTo>
                    <a:pt x="0" y="820"/>
                    <a:pt x="165" y="273"/>
                    <a:pt x="629" y="0"/>
                  </a:cubicBezTo>
                </a:path>
              </a:pathLst>
            </a:custGeom>
            <a:solidFill>
              <a:srgbClr val="2D191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68" name="Freeform 64"/>
            <p:cNvSpPr>
              <a:spLocks noChangeArrowheads="1"/>
            </p:cNvSpPr>
            <p:nvPr/>
          </p:nvSpPr>
          <p:spPr bwMode="gray">
            <a:xfrm>
              <a:off x="1635346" y="3901782"/>
              <a:ext cx="436884" cy="787043"/>
            </a:xfrm>
            <a:custGeom>
              <a:avLst/>
              <a:gdLst>
                <a:gd name="T0" fmla="*/ 301 w 1778"/>
                <a:gd name="T1" fmla="*/ 0 h 3200"/>
                <a:gd name="T2" fmla="*/ 301 w 1778"/>
                <a:gd name="T3" fmla="*/ 0 h 3200"/>
                <a:gd name="T4" fmla="*/ 1477 w 1778"/>
                <a:gd name="T5" fmla="*/ 0 h 3200"/>
                <a:gd name="T6" fmla="*/ 1777 w 1778"/>
                <a:gd name="T7" fmla="*/ 301 h 3200"/>
                <a:gd name="T8" fmla="*/ 1777 w 1778"/>
                <a:gd name="T9" fmla="*/ 2898 h 3200"/>
                <a:gd name="T10" fmla="*/ 1477 w 1778"/>
                <a:gd name="T11" fmla="*/ 3199 h 3200"/>
                <a:gd name="T12" fmla="*/ 301 w 1778"/>
                <a:gd name="T13" fmla="*/ 3199 h 3200"/>
                <a:gd name="T14" fmla="*/ 0 w 1778"/>
                <a:gd name="T15" fmla="*/ 2898 h 3200"/>
                <a:gd name="T16" fmla="*/ 0 w 1778"/>
                <a:gd name="T17" fmla="*/ 301 h 3200"/>
                <a:gd name="T18" fmla="*/ 301 w 1778"/>
                <a:gd name="T19" fmla="*/ 0 h 3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78" h="3200">
                  <a:moveTo>
                    <a:pt x="301" y="0"/>
                  </a:moveTo>
                  <a:lnTo>
                    <a:pt x="301" y="0"/>
                  </a:lnTo>
                  <a:cubicBezTo>
                    <a:pt x="1477" y="0"/>
                    <a:pt x="1477" y="0"/>
                    <a:pt x="1477" y="0"/>
                  </a:cubicBezTo>
                  <a:cubicBezTo>
                    <a:pt x="1640" y="0"/>
                    <a:pt x="1777" y="137"/>
                    <a:pt x="1777" y="301"/>
                  </a:cubicBezTo>
                  <a:cubicBezTo>
                    <a:pt x="1777" y="2898"/>
                    <a:pt x="1777" y="2898"/>
                    <a:pt x="1777" y="2898"/>
                  </a:cubicBezTo>
                  <a:cubicBezTo>
                    <a:pt x="1777" y="3063"/>
                    <a:pt x="1640" y="3199"/>
                    <a:pt x="1477" y="3199"/>
                  </a:cubicBezTo>
                  <a:cubicBezTo>
                    <a:pt x="301" y="3199"/>
                    <a:pt x="301" y="3199"/>
                    <a:pt x="301" y="3199"/>
                  </a:cubicBezTo>
                  <a:cubicBezTo>
                    <a:pt x="136" y="3199"/>
                    <a:pt x="0" y="3063"/>
                    <a:pt x="0" y="2898"/>
                  </a:cubicBezTo>
                  <a:cubicBezTo>
                    <a:pt x="0" y="301"/>
                    <a:pt x="0" y="301"/>
                    <a:pt x="0" y="301"/>
                  </a:cubicBezTo>
                  <a:cubicBezTo>
                    <a:pt x="0" y="137"/>
                    <a:pt x="136" y="0"/>
                    <a:pt x="301" y="0"/>
                  </a:cubicBezTo>
                </a:path>
              </a:pathLst>
            </a:custGeom>
            <a:solidFill>
              <a:schemeClr val="tx1"/>
            </a:solidFill>
            <a:ln>
              <a:noFill/>
            </a:ln>
            <a:effectLst/>
            <a:extLst/>
          </p:spPr>
          <p:txBody>
            <a:bodyPr wrap="none" anchor="ctr"/>
            <a:lstStyle/>
            <a:p>
              <a:endParaRPr lang="en-US"/>
            </a:p>
          </p:txBody>
        </p:sp>
        <p:sp>
          <p:nvSpPr>
            <p:cNvPr id="69" name="Freeform 65"/>
            <p:cNvSpPr>
              <a:spLocks noChangeArrowheads="1"/>
            </p:cNvSpPr>
            <p:nvPr/>
          </p:nvSpPr>
          <p:spPr bwMode="gray">
            <a:xfrm>
              <a:off x="1655943" y="3928885"/>
              <a:ext cx="396774" cy="619010"/>
            </a:xfrm>
            <a:custGeom>
              <a:avLst/>
              <a:gdLst>
                <a:gd name="T0" fmla="*/ 273 w 1614"/>
                <a:gd name="T1" fmla="*/ 0 h 2516"/>
                <a:gd name="T2" fmla="*/ 273 w 1614"/>
                <a:gd name="T3" fmla="*/ 0 h 2516"/>
                <a:gd name="T4" fmla="*/ 1339 w 1614"/>
                <a:gd name="T5" fmla="*/ 0 h 2516"/>
                <a:gd name="T6" fmla="*/ 1613 w 1614"/>
                <a:gd name="T7" fmla="*/ 273 h 2516"/>
                <a:gd name="T8" fmla="*/ 1613 w 1614"/>
                <a:gd name="T9" fmla="*/ 2269 h 2516"/>
                <a:gd name="T10" fmla="*/ 1339 w 1614"/>
                <a:gd name="T11" fmla="*/ 2515 h 2516"/>
                <a:gd name="T12" fmla="*/ 273 w 1614"/>
                <a:gd name="T13" fmla="*/ 2515 h 2516"/>
                <a:gd name="T14" fmla="*/ 0 w 1614"/>
                <a:gd name="T15" fmla="*/ 2269 h 2516"/>
                <a:gd name="T16" fmla="*/ 0 w 1614"/>
                <a:gd name="T17" fmla="*/ 273 h 2516"/>
                <a:gd name="T18" fmla="*/ 273 w 1614"/>
                <a:gd name="T19" fmla="*/ 0 h 2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14" h="2516">
                  <a:moveTo>
                    <a:pt x="273" y="0"/>
                  </a:moveTo>
                  <a:lnTo>
                    <a:pt x="273" y="0"/>
                  </a:lnTo>
                  <a:cubicBezTo>
                    <a:pt x="1339" y="0"/>
                    <a:pt x="1339" y="0"/>
                    <a:pt x="1339" y="0"/>
                  </a:cubicBezTo>
                  <a:cubicBezTo>
                    <a:pt x="1476" y="0"/>
                    <a:pt x="1613" y="109"/>
                    <a:pt x="1613" y="273"/>
                  </a:cubicBezTo>
                  <a:cubicBezTo>
                    <a:pt x="1613" y="2269"/>
                    <a:pt x="1613" y="2269"/>
                    <a:pt x="1613" y="2269"/>
                  </a:cubicBezTo>
                  <a:cubicBezTo>
                    <a:pt x="1613" y="2406"/>
                    <a:pt x="1476" y="2515"/>
                    <a:pt x="1339" y="2515"/>
                  </a:cubicBezTo>
                  <a:cubicBezTo>
                    <a:pt x="273" y="2515"/>
                    <a:pt x="273" y="2515"/>
                    <a:pt x="273" y="2515"/>
                  </a:cubicBezTo>
                  <a:cubicBezTo>
                    <a:pt x="136" y="2515"/>
                    <a:pt x="0" y="2406"/>
                    <a:pt x="0" y="2269"/>
                  </a:cubicBezTo>
                  <a:cubicBezTo>
                    <a:pt x="0" y="273"/>
                    <a:pt x="0" y="273"/>
                    <a:pt x="0" y="273"/>
                  </a:cubicBezTo>
                  <a:cubicBezTo>
                    <a:pt x="0" y="109"/>
                    <a:pt x="136" y="0"/>
                    <a:pt x="273" y="0"/>
                  </a:cubicBezTo>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70" name="Freeform 66"/>
            <p:cNvSpPr>
              <a:spLocks noChangeArrowheads="1"/>
            </p:cNvSpPr>
            <p:nvPr/>
          </p:nvSpPr>
          <p:spPr bwMode="gray">
            <a:xfrm>
              <a:off x="1817472" y="4586922"/>
              <a:ext cx="73718" cy="67213"/>
            </a:xfrm>
            <a:custGeom>
              <a:avLst/>
              <a:gdLst>
                <a:gd name="T0" fmla="*/ 27 w 302"/>
                <a:gd name="T1" fmla="*/ 0 h 275"/>
                <a:gd name="T2" fmla="*/ 27 w 302"/>
                <a:gd name="T3" fmla="*/ 0 h 275"/>
                <a:gd name="T4" fmla="*/ 246 w 302"/>
                <a:gd name="T5" fmla="*/ 0 h 275"/>
                <a:gd name="T6" fmla="*/ 301 w 302"/>
                <a:gd name="T7" fmla="*/ 27 h 275"/>
                <a:gd name="T8" fmla="*/ 301 w 302"/>
                <a:gd name="T9" fmla="*/ 219 h 275"/>
                <a:gd name="T10" fmla="*/ 246 w 302"/>
                <a:gd name="T11" fmla="*/ 274 h 275"/>
                <a:gd name="T12" fmla="*/ 27 w 302"/>
                <a:gd name="T13" fmla="*/ 274 h 275"/>
                <a:gd name="T14" fmla="*/ 0 w 302"/>
                <a:gd name="T15" fmla="*/ 219 h 275"/>
                <a:gd name="T16" fmla="*/ 0 w 302"/>
                <a:gd name="T17" fmla="*/ 27 h 275"/>
                <a:gd name="T18" fmla="*/ 27 w 302"/>
                <a:gd name="T19" fmla="*/ 0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2" h="275">
                  <a:moveTo>
                    <a:pt x="27" y="0"/>
                  </a:moveTo>
                  <a:lnTo>
                    <a:pt x="27" y="0"/>
                  </a:lnTo>
                  <a:cubicBezTo>
                    <a:pt x="246" y="0"/>
                    <a:pt x="246" y="0"/>
                    <a:pt x="246" y="0"/>
                  </a:cubicBezTo>
                  <a:cubicBezTo>
                    <a:pt x="273" y="0"/>
                    <a:pt x="301" y="0"/>
                    <a:pt x="301" y="27"/>
                  </a:cubicBezTo>
                  <a:cubicBezTo>
                    <a:pt x="301" y="219"/>
                    <a:pt x="301" y="219"/>
                    <a:pt x="301" y="219"/>
                  </a:cubicBezTo>
                  <a:cubicBezTo>
                    <a:pt x="301" y="246"/>
                    <a:pt x="273" y="274"/>
                    <a:pt x="246" y="274"/>
                  </a:cubicBezTo>
                  <a:cubicBezTo>
                    <a:pt x="27" y="274"/>
                    <a:pt x="27" y="274"/>
                    <a:pt x="27" y="274"/>
                  </a:cubicBezTo>
                  <a:cubicBezTo>
                    <a:pt x="0" y="274"/>
                    <a:pt x="0" y="246"/>
                    <a:pt x="0" y="219"/>
                  </a:cubicBezTo>
                  <a:cubicBezTo>
                    <a:pt x="0" y="27"/>
                    <a:pt x="0" y="27"/>
                    <a:pt x="0" y="27"/>
                  </a:cubicBezTo>
                  <a:cubicBezTo>
                    <a:pt x="0" y="0"/>
                    <a:pt x="0" y="0"/>
                    <a:pt x="27" y="0"/>
                  </a:cubicBezTo>
                </a:path>
              </a:pathLst>
            </a:custGeom>
            <a:solidFill>
              <a:schemeClr val="bg1"/>
            </a:solidFill>
            <a:ln>
              <a:noFill/>
            </a:ln>
            <a:effectLst/>
            <a:extLst/>
          </p:spPr>
          <p:txBody>
            <a:bodyPr wrap="none" anchor="ctr"/>
            <a:lstStyle/>
            <a:p>
              <a:endParaRPr lang="en-US"/>
            </a:p>
          </p:txBody>
        </p:sp>
        <p:sp>
          <p:nvSpPr>
            <p:cNvPr id="71" name="Freeform 67"/>
            <p:cNvSpPr>
              <a:spLocks noChangeArrowheads="1"/>
            </p:cNvSpPr>
            <p:nvPr/>
          </p:nvSpPr>
          <p:spPr bwMode="gray">
            <a:xfrm>
              <a:off x="1945393" y="4601015"/>
              <a:ext cx="81306" cy="33606"/>
            </a:xfrm>
            <a:custGeom>
              <a:avLst/>
              <a:gdLst>
                <a:gd name="T0" fmla="*/ 27 w 329"/>
                <a:gd name="T1" fmla="*/ 0 h 138"/>
                <a:gd name="T2" fmla="*/ 27 w 329"/>
                <a:gd name="T3" fmla="*/ 0 h 138"/>
                <a:gd name="T4" fmla="*/ 300 w 329"/>
                <a:gd name="T5" fmla="*/ 0 h 138"/>
                <a:gd name="T6" fmla="*/ 328 w 329"/>
                <a:gd name="T7" fmla="*/ 27 h 138"/>
                <a:gd name="T8" fmla="*/ 328 w 329"/>
                <a:gd name="T9" fmla="*/ 137 h 138"/>
                <a:gd name="T10" fmla="*/ 300 w 329"/>
                <a:gd name="T11" fmla="*/ 137 h 138"/>
                <a:gd name="T12" fmla="*/ 27 w 329"/>
                <a:gd name="T13" fmla="*/ 137 h 138"/>
                <a:gd name="T14" fmla="*/ 0 w 329"/>
                <a:gd name="T15" fmla="*/ 137 h 138"/>
                <a:gd name="T16" fmla="*/ 0 w 329"/>
                <a:gd name="T17" fmla="*/ 27 h 138"/>
                <a:gd name="T18" fmla="*/ 27 w 329"/>
                <a:gd name="T19"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9" h="138">
                  <a:moveTo>
                    <a:pt x="27" y="0"/>
                  </a:moveTo>
                  <a:lnTo>
                    <a:pt x="27" y="0"/>
                  </a:lnTo>
                  <a:cubicBezTo>
                    <a:pt x="300" y="0"/>
                    <a:pt x="300" y="0"/>
                    <a:pt x="300" y="0"/>
                  </a:cubicBezTo>
                  <a:cubicBezTo>
                    <a:pt x="300" y="0"/>
                    <a:pt x="328" y="0"/>
                    <a:pt x="328" y="27"/>
                  </a:cubicBezTo>
                  <a:cubicBezTo>
                    <a:pt x="328" y="137"/>
                    <a:pt x="328" y="137"/>
                    <a:pt x="328" y="137"/>
                  </a:cubicBezTo>
                  <a:lnTo>
                    <a:pt x="300" y="137"/>
                  </a:lnTo>
                  <a:cubicBezTo>
                    <a:pt x="27" y="137"/>
                    <a:pt x="27" y="137"/>
                    <a:pt x="27" y="137"/>
                  </a:cubicBezTo>
                  <a:lnTo>
                    <a:pt x="0" y="137"/>
                  </a:lnTo>
                  <a:cubicBezTo>
                    <a:pt x="0" y="27"/>
                    <a:pt x="0" y="27"/>
                    <a:pt x="0" y="27"/>
                  </a:cubicBezTo>
                  <a:cubicBezTo>
                    <a:pt x="0" y="0"/>
                    <a:pt x="27" y="0"/>
                    <a:pt x="27" y="0"/>
                  </a:cubicBezTo>
                </a:path>
              </a:pathLst>
            </a:custGeom>
            <a:solidFill>
              <a:srgbClr val="543833"/>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72" name="Freeform 68"/>
            <p:cNvSpPr>
              <a:spLocks noChangeArrowheads="1"/>
            </p:cNvSpPr>
            <p:nvPr/>
          </p:nvSpPr>
          <p:spPr bwMode="gray">
            <a:xfrm>
              <a:off x="1683046" y="4601015"/>
              <a:ext cx="73718" cy="33606"/>
            </a:xfrm>
            <a:custGeom>
              <a:avLst/>
              <a:gdLst>
                <a:gd name="T0" fmla="*/ 27 w 302"/>
                <a:gd name="T1" fmla="*/ 0 h 138"/>
                <a:gd name="T2" fmla="*/ 27 w 302"/>
                <a:gd name="T3" fmla="*/ 0 h 138"/>
                <a:gd name="T4" fmla="*/ 273 w 302"/>
                <a:gd name="T5" fmla="*/ 0 h 138"/>
                <a:gd name="T6" fmla="*/ 301 w 302"/>
                <a:gd name="T7" fmla="*/ 27 h 138"/>
                <a:gd name="T8" fmla="*/ 301 w 302"/>
                <a:gd name="T9" fmla="*/ 137 h 138"/>
                <a:gd name="T10" fmla="*/ 273 w 302"/>
                <a:gd name="T11" fmla="*/ 137 h 138"/>
                <a:gd name="T12" fmla="*/ 27 w 302"/>
                <a:gd name="T13" fmla="*/ 137 h 138"/>
                <a:gd name="T14" fmla="*/ 0 w 302"/>
                <a:gd name="T15" fmla="*/ 137 h 138"/>
                <a:gd name="T16" fmla="*/ 0 w 302"/>
                <a:gd name="T17" fmla="*/ 27 h 138"/>
                <a:gd name="T18" fmla="*/ 27 w 302"/>
                <a:gd name="T19"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2" h="138">
                  <a:moveTo>
                    <a:pt x="27" y="0"/>
                  </a:moveTo>
                  <a:lnTo>
                    <a:pt x="27" y="0"/>
                  </a:lnTo>
                  <a:cubicBezTo>
                    <a:pt x="273" y="0"/>
                    <a:pt x="273" y="0"/>
                    <a:pt x="273" y="0"/>
                  </a:cubicBezTo>
                  <a:cubicBezTo>
                    <a:pt x="301" y="0"/>
                    <a:pt x="301" y="0"/>
                    <a:pt x="301" y="27"/>
                  </a:cubicBezTo>
                  <a:cubicBezTo>
                    <a:pt x="301" y="137"/>
                    <a:pt x="301" y="137"/>
                    <a:pt x="301" y="137"/>
                  </a:cubicBezTo>
                  <a:cubicBezTo>
                    <a:pt x="301" y="137"/>
                    <a:pt x="301" y="137"/>
                    <a:pt x="273" y="137"/>
                  </a:cubicBezTo>
                  <a:cubicBezTo>
                    <a:pt x="27" y="137"/>
                    <a:pt x="27" y="137"/>
                    <a:pt x="27" y="137"/>
                  </a:cubicBezTo>
                  <a:cubicBezTo>
                    <a:pt x="0" y="137"/>
                    <a:pt x="0" y="137"/>
                    <a:pt x="0" y="137"/>
                  </a:cubicBezTo>
                  <a:cubicBezTo>
                    <a:pt x="0" y="27"/>
                    <a:pt x="0" y="27"/>
                    <a:pt x="0" y="27"/>
                  </a:cubicBezTo>
                  <a:cubicBezTo>
                    <a:pt x="0" y="0"/>
                    <a:pt x="0" y="0"/>
                    <a:pt x="27" y="0"/>
                  </a:cubicBezTo>
                </a:path>
              </a:pathLst>
            </a:custGeom>
            <a:solidFill>
              <a:schemeClr val="bg1"/>
            </a:solidFill>
            <a:ln>
              <a:noFill/>
            </a:ln>
            <a:effectLst/>
            <a:extLst/>
          </p:spPr>
          <p:txBody>
            <a:bodyPr wrap="none" anchor="ctr"/>
            <a:lstStyle/>
            <a:p>
              <a:endParaRPr lang="en-US"/>
            </a:p>
          </p:txBody>
        </p:sp>
        <p:sp>
          <p:nvSpPr>
            <p:cNvPr id="73" name="Freeform 69"/>
            <p:cNvSpPr>
              <a:spLocks noChangeArrowheads="1"/>
            </p:cNvSpPr>
            <p:nvPr/>
          </p:nvSpPr>
          <p:spPr bwMode="gray">
            <a:xfrm>
              <a:off x="1810967" y="4318070"/>
              <a:ext cx="369671" cy="638524"/>
            </a:xfrm>
            <a:custGeom>
              <a:avLst/>
              <a:gdLst>
                <a:gd name="T0" fmla="*/ 519 w 1504"/>
                <a:gd name="T1" fmla="*/ 110 h 2599"/>
                <a:gd name="T2" fmla="*/ 519 w 1504"/>
                <a:gd name="T3" fmla="*/ 110 h 2599"/>
                <a:gd name="T4" fmla="*/ 519 w 1504"/>
                <a:gd name="T5" fmla="*/ 574 h 2599"/>
                <a:gd name="T6" fmla="*/ 875 w 1504"/>
                <a:gd name="T7" fmla="*/ 629 h 2599"/>
                <a:gd name="T8" fmla="*/ 875 w 1504"/>
                <a:gd name="T9" fmla="*/ 712 h 2599"/>
                <a:gd name="T10" fmla="*/ 164 w 1504"/>
                <a:gd name="T11" fmla="*/ 2598 h 2599"/>
                <a:gd name="T12" fmla="*/ 984 w 1504"/>
                <a:gd name="T13" fmla="*/ 2598 h 2599"/>
                <a:gd name="T14" fmla="*/ 1449 w 1504"/>
                <a:gd name="T15" fmla="*/ 656 h 2599"/>
                <a:gd name="T16" fmla="*/ 1312 w 1504"/>
                <a:gd name="T17" fmla="*/ 328 h 2599"/>
                <a:gd name="T18" fmla="*/ 519 w 1504"/>
                <a:gd name="T19" fmla="*/ 110 h 25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04" h="2599">
                  <a:moveTo>
                    <a:pt x="519" y="110"/>
                  </a:moveTo>
                  <a:lnTo>
                    <a:pt x="519" y="110"/>
                  </a:lnTo>
                  <a:cubicBezTo>
                    <a:pt x="219" y="0"/>
                    <a:pt x="191" y="493"/>
                    <a:pt x="519" y="574"/>
                  </a:cubicBezTo>
                  <a:cubicBezTo>
                    <a:pt x="875" y="629"/>
                    <a:pt x="875" y="629"/>
                    <a:pt x="875" y="629"/>
                  </a:cubicBezTo>
                  <a:cubicBezTo>
                    <a:pt x="902" y="629"/>
                    <a:pt x="929" y="684"/>
                    <a:pt x="875" y="712"/>
                  </a:cubicBezTo>
                  <a:cubicBezTo>
                    <a:pt x="0" y="1203"/>
                    <a:pt x="81" y="2105"/>
                    <a:pt x="164" y="2598"/>
                  </a:cubicBezTo>
                  <a:cubicBezTo>
                    <a:pt x="984" y="2598"/>
                    <a:pt x="984" y="2598"/>
                    <a:pt x="984" y="2598"/>
                  </a:cubicBezTo>
                  <a:cubicBezTo>
                    <a:pt x="984" y="1614"/>
                    <a:pt x="1284" y="1449"/>
                    <a:pt x="1449" y="656"/>
                  </a:cubicBezTo>
                  <a:cubicBezTo>
                    <a:pt x="1449" y="574"/>
                    <a:pt x="1503" y="383"/>
                    <a:pt x="1312" y="328"/>
                  </a:cubicBezTo>
                  <a:lnTo>
                    <a:pt x="519" y="110"/>
                  </a:lnTo>
                </a:path>
              </a:pathLst>
            </a:custGeom>
            <a:solidFill>
              <a:schemeClr val="bg1">
                <a:lumMod val="85000"/>
              </a:schemeClr>
            </a:solidFill>
            <a:ln>
              <a:noFill/>
            </a:ln>
            <a:effectLst/>
            <a:extLst/>
          </p:spPr>
          <p:txBody>
            <a:bodyPr wrap="none" anchor="ctr"/>
            <a:lstStyle/>
            <a:p>
              <a:endParaRPr lang="en-US"/>
            </a:p>
          </p:txBody>
        </p:sp>
        <p:sp>
          <p:nvSpPr>
            <p:cNvPr id="74" name="Freeform 70"/>
            <p:cNvSpPr>
              <a:spLocks noChangeArrowheads="1"/>
            </p:cNvSpPr>
            <p:nvPr/>
          </p:nvSpPr>
          <p:spPr bwMode="gray">
            <a:xfrm>
              <a:off x="1971411" y="3941894"/>
              <a:ext cx="67213" cy="67213"/>
            </a:xfrm>
            <a:custGeom>
              <a:avLst/>
              <a:gdLst>
                <a:gd name="T0" fmla="*/ 54 w 274"/>
                <a:gd name="T1" fmla="*/ 0 h 275"/>
                <a:gd name="T2" fmla="*/ 54 w 274"/>
                <a:gd name="T3" fmla="*/ 0 h 275"/>
                <a:gd name="T4" fmla="*/ 273 w 274"/>
                <a:gd name="T5" fmla="*/ 219 h 275"/>
                <a:gd name="T6" fmla="*/ 219 w 274"/>
                <a:gd name="T7" fmla="*/ 219 h 275"/>
                <a:gd name="T8" fmla="*/ 54 w 274"/>
                <a:gd name="T9" fmla="*/ 55 h 275"/>
                <a:gd name="T10" fmla="*/ 54 w 274"/>
                <a:gd name="T11" fmla="*/ 0 h 275"/>
              </a:gdLst>
              <a:ahLst/>
              <a:cxnLst>
                <a:cxn ang="0">
                  <a:pos x="T0" y="T1"/>
                </a:cxn>
                <a:cxn ang="0">
                  <a:pos x="T2" y="T3"/>
                </a:cxn>
                <a:cxn ang="0">
                  <a:pos x="T4" y="T5"/>
                </a:cxn>
                <a:cxn ang="0">
                  <a:pos x="T6" y="T7"/>
                </a:cxn>
                <a:cxn ang="0">
                  <a:pos x="T8" y="T9"/>
                </a:cxn>
                <a:cxn ang="0">
                  <a:pos x="T10" y="T11"/>
                </a:cxn>
              </a:cxnLst>
              <a:rect l="0" t="0" r="r" b="b"/>
              <a:pathLst>
                <a:path w="274" h="275">
                  <a:moveTo>
                    <a:pt x="54" y="0"/>
                  </a:moveTo>
                  <a:lnTo>
                    <a:pt x="54" y="0"/>
                  </a:lnTo>
                  <a:cubicBezTo>
                    <a:pt x="164" y="0"/>
                    <a:pt x="273" y="82"/>
                    <a:pt x="273" y="219"/>
                  </a:cubicBezTo>
                  <a:cubicBezTo>
                    <a:pt x="273" y="274"/>
                    <a:pt x="191" y="274"/>
                    <a:pt x="219" y="219"/>
                  </a:cubicBezTo>
                  <a:cubicBezTo>
                    <a:pt x="219" y="109"/>
                    <a:pt x="137" y="55"/>
                    <a:pt x="54" y="55"/>
                  </a:cubicBezTo>
                  <a:cubicBezTo>
                    <a:pt x="0" y="55"/>
                    <a:pt x="0" y="0"/>
                    <a:pt x="54" y="0"/>
                  </a:cubicBezTo>
                </a:path>
              </a:pathLst>
            </a:custGeom>
            <a:solidFill>
              <a:schemeClr val="accent1"/>
            </a:solidFill>
            <a:ln>
              <a:noFill/>
            </a:ln>
            <a:effectLst/>
            <a:extLst/>
          </p:spPr>
          <p:txBody>
            <a:bodyPr wrap="none" anchor="ctr"/>
            <a:lstStyle/>
            <a:p>
              <a:endParaRPr lang="en-US"/>
            </a:p>
          </p:txBody>
        </p:sp>
        <p:sp>
          <p:nvSpPr>
            <p:cNvPr id="75" name="Freeform 71"/>
            <p:cNvSpPr>
              <a:spLocks noChangeArrowheads="1"/>
            </p:cNvSpPr>
            <p:nvPr/>
          </p:nvSpPr>
          <p:spPr bwMode="gray">
            <a:xfrm>
              <a:off x="1971411" y="3962491"/>
              <a:ext cx="40111" cy="40111"/>
            </a:xfrm>
            <a:custGeom>
              <a:avLst/>
              <a:gdLst>
                <a:gd name="T0" fmla="*/ 54 w 165"/>
                <a:gd name="T1" fmla="*/ 0 h 165"/>
                <a:gd name="T2" fmla="*/ 54 w 165"/>
                <a:gd name="T3" fmla="*/ 0 h 165"/>
                <a:gd name="T4" fmla="*/ 164 w 165"/>
                <a:gd name="T5" fmla="*/ 137 h 165"/>
                <a:gd name="T6" fmla="*/ 137 w 165"/>
                <a:gd name="T7" fmla="*/ 137 h 165"/>
                <a:gd name="T8" fmla="*/ 54 w 165"/>
                <a:gd name="T9" fmla="*/ 55 h 165"/>
                <a:gd name="T10" fmla="*/ 54 w 165"/>
                <a:gd name="T11" fmla="*/ 0 h 165"/>
              </a:gdLst>
              <a:ahLst/>
              <a:cxnLst>
                <a:cxn ang="0">
                  <a:pos x="T0" y="T1"/>
                </a:cxn>
                <a:cxn ang="0">
                  <a:pos x="T2" y="T3"/>
                </a:cxn>
                <a:cxn ang="0">
                  <a:pos x="T4" y="T5"/>
                </a:cxn>
                <a:cxn ang="0">
                  <a:pos x="T6" y="T7"/>
                </a:cxn>
                <a:cxn ang="0">
                  <a:pos x="T8" y="T9"/>
                </a:cxn>
                <a:cxn ang="0">
                  <a:pos x="T10" y="T11"/>
                </a:cxn>
              </a:cxnLst>
              <a:rect l="0" t="0" r="r" b="b"/>
              <a:pathLst>
                <a:path w="165" h="165">
                  <a:moveTo>
                    <a:pt x="54" y="0"/>
                  </a:moveTo>
                  <a:lnTo>
                    <a:pt x="54" y="0"/>
                  </a:lnTo>
                  <a:cubicBezTo>
                    <a:pt x="110" y="0"/>
                    <a:pt x="164" y="55"/>
                    <a:pt x="164" y="137"/>
                  </a:cubicBezTo>
                  <a:cubicBezTo>
                    <a:pt x="164" y="164"/>
                    <a:pt x="137" y="164"/>
                    <a:pt x="137" y="137"/>
                  </a:cubicBezTo>
                  <a:cubicBezTo>
                    <a:pt x="137" y="83"/>
                    <a:pt x="82" y="55"/>
                    <a:pt x="54" y="55"/>
                  </a:cubicBezTo>
                  <a:cubicBezTo>
                    <a:pt x="0" y="55"/>
                    <a:pt x="0" y="0"/>
                    <a:pt x="54" y="0"/>
                  </a:cubicBezTo>
                </a:path>
              </a:pathLst>
            </a:custGeom>
            <a:solidFill>
              <a:schemeClr val="accent1"/>
            </a:solidFill>
            <a:ln>
              <a:noFill/>
            </a:ln>
            <a:effectLst/>
            <a:extLst/>
          </p:spPr>
          <p:txBody>
            <a:bodyPr wrap="none" anchor="ctr"/>
            <a:lstStyle/>
            <a:p>
              <a:endParaRPr lang="en-US"/>
            </a:p>
          </p:txBody>
        </p:sp>
        <p:sp>
          <p:nvSpPr>
            <p:cNvPr id="76" name="Freeform 72"/>
            <p:cNvSpPr>
              <a:spLocks noChangeArrowheads="1"/>
            </p:cNvSpPr>
            <p:nvPr/>
          </p:nvSpPr>
          <p:spPr bwMode="gray">
            <a:xfrm>
              <a:off x="1971411" y="3982004"/>
              <a:ext cx="20597" cy="20598"/>
            </a:xfrm>
            <a:custGeom>
              <a:avLst/>
              <a:gdLst>
                <a:gd name="T0" fmla="*/ 54 w 83"/>
                <a:gd name="T1" fmla="*/ 81 h 82"/>
                <a:gd name="T2" fmla="*/ 54 w 83"/>
                <a:gd name="T3" fmla="*/ 81 h 82"/>
                <a:gd name="T4" fmla="*/ 82 w 83"/>
                <a:gd name="T5" fmla="*/ 54 h 82"/>
                <a:gd name="T6" fmla="*/ 54 w 83"/>
                <a:gd name="T7" fmla="*/ 0 h 82"/>
                <a:gd name="T8" fmla="*/ 0 w 83"/>
                <a:gd name="T9" fmla="*/ 54 h 82"/>
                <a:gd name="T10" fmla="*/ 54 w 83"/>
                <a:gd name="T11" fmla="*/ 81 h 82"/>
              </a:gdLst>
              <a:ahLst/>
              <a:cxnLst>
                <a:cxn ang="0">
                  <a:pos x="T0" y="T1"/>
                </a:cxn>
                <a:cxn ang="0">
                  <a:pos x="T2" y="T3"/>
                </a:cxn>
                <a:cxn ang="0">
                  <a:pos x="T4" y="T5"/>
                </a:cxn>
                <a:cxn ang="0">
                  <a:pos x="T6" y="T7"/>
                </a:cxn>
                <a:cxn ang="0">
                  <a:pos x="T8" y="T9"/>
                </a:cxn>
                <a:cxn ang="0">
                  <a:pos x="T10" y="T11"/>
                </a:cxn>
              </a:cxnLst>
              <a:rect l="0" t="0" r="r" b="b"/>
              <a:pathLst>
                <a:path w="83" h="82">
                  <a:moveTo>
                    <a:pt x="54" y="81"/>
                  </a:moveTo>
                  <a:lnTo>
                    <a:pt x="54" y="81"/>
                  </a:lnTo>
                  <a:cubicBezTo>
                    <a:pt x="54" y="81"/>
                    <a:pt x="82" y="81"/>
                    <a:pt x="82" y="54"/>
                  </a:cubicBezTo>
                  <a:cubicBezTo>
                    <a:pt x="82" y="27"/>
                    <a:pt x="54" y="0"/>
                    <a:pt x="54" y="0"/>
                  </a:cubicBezTo>
                  <a:cubicBezTo>
                    <a:pt x="27" y="0"/>
                    <a:pt x="0" y="27"/>
                    <a:pt x="0" y="54"/>
                  </a:cubicBezTo>
                  <a:cubicBezTo>
                    <a:pt x="0" y="81"/>
                    <a:pt x="27" y="81"/>
                    <a:pt x="54" y="81"/>
                  </a:cubicBezTo>
                </a:path>
              </a:pathLst>
            </a:custGeom>
            <a:solidFill>
              <a:schemeClr val="accent1"/>
            </a:solidFill>
            <a:ln>
              <a:noFill/>
            </a:ln>
            <a:effectLst/>
            <a:extLst/>
          </p:spPr>
          <p:txBody>
            <a:bodyPr wrap="none" anchor="ctr"/>
            <a:lstStyle/>
            <a:p>
              <a:endParaRPr lang="en-US"/>
            </a:p>
          </p:txBody>
        </p:sp>
        <p:sp>
          <p:nvSpPr>
            <p:cNvPr id="77" name="Freeform 73"/>
            <p:cNvSpPr>
              <a:spLocks noChangeArrowheads="1"/>
            </p:cNvSpPr>
            <p:nvPr/>
          </p:nvSpPr>
          <p:spPr bwMode="gray">
            <a:xfrm>
              <a:off x="1662448" y="4116431"/>
              <a:ext cx="363168" cy="182126"/>
            </a:xfrm>
            <a:custGeom>
              <a:avLst/>
              <a:gdLst>
                <a:gd name="T0" fmla="*/ 328 w 1478"/>
                <a:gd name="T1" fmla="*/ 300 h 739"/>
                <a:gd name="T2" fmla="*/ 328 w 1478"/>
                <a:gd name="T3" fmla="*/ 300 h 739"/>
                <a:gd name="T4" fmla="*/ 574 w 1478"/>
                <a:gd name="T5" fmla="*/ 0 h 739"/>
                <a:gd name="T6" fmla="*/ 821 w 1478"/>
                <a:gd name="T7" fmla="*/ 164 h 739"/>
                <a:gd name="T8" fmla="*/ 1011 w 1478"/>
                <a:gd name="T9" fmla="*/ 273 h 739"/>
                <a:gd name="T10" fmla="*/ 1230 w 1478"/>
                <a:gd name="T11" fmla="*/ 328 h 739"/>
                <a:gd name="T12" fmla="*/ 1312 w 1478"/>
                <a:gd name="T13" fmla="*/ 465 h 739"/>
                <a:gd name="T14" fmla="*/ 1285 w 1478"/>
                <a:gd name="T15" fmla="*/ 738 h 739"/>
                <a:gd name="T16" fmla="*/ 301 w 1478"/>
                <a:gd name="T17" fmla="*/ 738 h 739"/>
                <a:gd name="T18" fmla="*/ 328 w 1478"/>
                <a:gd name="T19" fmla="*/ 300 h 7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78" h="739">
                  <a:moveTo>
                    <a:pt x="328" y="300"/>
                  </a:moveTo>
                  <a:lnTo>
                    <a:pt x="328" y="300"/>
                  </a:lnTo>
                  <a:cubicBezTo>
                    <a:pt x="301" y="164"/>
                    <a:pt x="410" y="0"/>
                    <a:pt x="574" y="0"/>
                  </a:cubicBezTo>
                  <a:cubicBezTo>
                    <a:pt x="683" y="0"/>
                    <a:pt x="766" y="82"/>
                    <a:pt x="821" y="164"/>
                  </a:cubicBezTo>
                  <a:cubicBezTo>
                    <a:pt x="902" y="137"/>
                    <a:pt x="984" y="191"/>
                    <a:pt x="1011" y="273"/>
                  </a:cubicBezTo>
                  <a:cubicBezTo>
                    <a:pt x="1094" y="191"/>
                    <a:pt x="1230" y="219"/>
                    <a:pt x="1230" y="328"/>
                  </a:cubicBezTo>
                  <a:cubicBezTo>
                    <a:pt x="1312" y="300"/>
                    <a:pt x="1395" y="383"/>
                    <a:pt x="1312" y="465"/>
                  </a:cubicBezTo>
                  <a:cubicBezTo>
                    <a:pt x="1477" y="492"/>
                    <a:pt x="1449" y="738"/>
                    <a:pt x="1285" y="738"/>
                  </a:cubicBezTo>
                  <a:cubicBezTo>
                    <a:pt x="1285" y="738"/>
                    <a:pt x="602" y="738"/>
                    <a:pt x="301" y="738"/>
                  </a:cubicBezTo>
                  <a:cubicBezTo>
                    <a:pt x="0" y="738"/>
                    <a:pt x="27" y="273"/>
                    <a:pt x="328" y="300"/>
                  </a:cubicBezTo>
                </a:path>
              </a:pathLst>
            </a:custGeom>
            <a:solidFill>
              <a:schemeClr val="accent1"/>
            </a:solidFill>
            <a:ln>
              <a:noFill/>
            </a:ln>
            <a:effectLst/>
            <a:extLst/>
          </p:spPr>
          <p:txBody>
            <a:bodyPr wrap="none" anchor="ctr"/>
            <a:lstStyle/>
            <a:p>
              <a:endParaRPr lang="en-US"/>
            </a:p>
          </p:txBody>
        </p:sp>
        <p:sp>
          <p:nvSpPr>
            <p:cNvPr id="78" name="Freeform 74"/>
            <p:cNvSpPr>
              <a:spLocks noChangeArrowheads="1"/>
            </p:cNvSpPr>
            <p:nvPr/>
          </p:nvSpPr>
          <p:spPr bwMode="gray">
            <a:xfrm>
              <a:off x="5056707" y="3780365"/>
              <a:ext cx="719830" cy="1694420"/>
            </a:xfrm>
            <a:custGeom>
              <a:avLst/>
              <a:gdLst>
                <a:gd name="T0" fmla="*/ 2543 w 2927"/>
                <a:gd name="T1" fmla="*/ 109 h 6891"/>
                <a:gd name="T2" fmla="*/ 2543 w 2927"/>
                <a:gd name="T3" fmla="*/ 109 h 6891"/>
                <a:gd name="T4" fmla="*/ 2570 w 2927"/>
                <a:gd name="T5" fmla="*/ 629 h 6891"/>
                <a:gd name="T6" fmla="*/ 1422 w 2927"/>
                <a:gd name="T7" fmla="*/ 984 h 6891"/>
                <a:gd name="T8" fmla="*/ 1450 w 2927"/>
                <a:gd name="T9" fmla="*/ 1066 h 6891"/>
                <a:gd name="T10" fmla="*/ 2543 w 2927"/>
                <a:gd name="T11" fmla="*/ 738 h 6891"/>
                <a:gd name="T12" fmla="*/ 2461 w 2927"/>
                <a:gd name="T13" fmla="*/ 1285 h 6891"/>
                <a:gd name="T14" fmla="*/ 1640 w 2927"/>
                <a:gd name="T15" fmla="*/ 1477 h 6891"/>
                <a:gd name="T16" fmla="*/ 1640 w 2927"/>
                <a:gd name="T17" fmla="*/ 1558 h 6891"/>
                <a:gd name="T18" fmla="*/ 2461 w 2927"/>
                <a:gd name="T19" fmla="*/ 1394 h 6891"/>
                <a:gd name="T20" fmla="*/ 2406 w 2927"/>
                <a:gd name="T21" fmla="*/ 1859 h 6891"/>
                <a:gd name="T22" fmla="*/ 1531 w 2927"/>
                <a:gd name="T23" fmla="*/ 2024 h 6891"/>
                <a:gd name="T24" fmla="*/ 1559 w 2927"/>
                <a:gd name="T25" fmla="*/ 2105 h 6891"/>
                <a:gd name="T26" fmla="*/ 2434 w 2927"/>
                <a:gd name="T27" fmla="*/ 2024 h 6891"/>
                <a:gd name="T28" fmla="*/ 2379 w 2927"/>
                <a:gd name="T29" fmla="*/ 2406 h 6891"/>
                <a:gd name="T30" fmla="*/ 1723 w 2927"/>
                <a:gd name="T31" fmla="*/ 2433 h 6891"/>
                <a:gd name="T32" fmla="*/ 1668 w 2927"/>
                <a:gd name="T33" fmla="*/ 3828 h 6891"/>
                <a:gd name="T34" fmla="*/ 1695 w 2927"/>
                <a:gd name="T35" fmla="*/ 6890 h 6891"/>
                <a:gd name="T36" fmla="*/ 465 w 2927"/>
                <a:gd name="T37" fmla="*/ 6890 h 6891"/>
                <a:gd name="T38" fmla="*/ 547 w 2927"/>
                <a:gd name="T39" fmla="*/ 3828 h 6891"/>
                <a:gd name="T40" fmla="*/ 28 w 2927"/>
                <a:gd name="T41" fmla="*/ 1640 h 6891"/>
                <a:gd name="T42" fmla="*/ 191 w 2927"/>
                <a:gd name="T43" fmla="*/ 1422 h 6891"/>
                <a:gd name="T44" fmla="*/ 219 w 2927"/>
                <a:gd name="T45" fmla="*/ 1367 h 6891"/>
                <a:gd name="T46" fmla="*/ 164 w 2927"/>
                <a:gd name="T47" fmla="*/ 1039 h 6891"/>
                <a:gd name="T48" fmla="*/ 328 w 2927"/>
                <a:gd name="T49" fmla="*/ 821 h 6891"/>
                <a:gd name="T50" fmla="*/ 2543 w 2927"/>
                <a:gd name="T51" fmla="*/ 109 h 68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927" h="6891">
                  <a:moveTo>
                    <a:pt x="2543" y="109"/>
                  </a:moveTo>
                  <a:lnTo>
                    <a:pt x="2543" y="109"/>
                  </a:lnTo>
                  <a:cubicBezTo>
                    <a:pt x="2899" y="0"/>
                    <a:pt x="2899" y="520"/>
                    <a:pt x="2570" y="629"/>
                  </a:cubicBezTo>
                  <a:cubicBezTo>
                    <a:pt x="1422" y="984"/>
                    <a:pt x="1422" y="984"/>
                    <a:pt x="1422" y="984"/>
                  </a:cubicBezTo>
                  <a:cubicBezTo>
                    <a:pt x="1367" y="984"/>
                    <a:pt x="1394" y="1066"/>
                    <a:pt x="1450" y="1066"/>
                  </a:cubicBezTo>
                  <a:cubicBezTo>
                    <a:pt x="2543" y="738"/>
                    <a:pt x="2543" y="738"/>
                    <a:pt x="2543" y="738"/>
                  </a:cubicBezTo>
                  <a:cubicBezTo>
                    <a:pt x="2789" y="683"/>
                    <a:pt x="2926" y="1121"/>
                    <a:pt x="2461" y="1285"/>
                  </a:cubicBezTo>
                  <a:cubicBezTo>
                    <a:pt x="1640" y="1477"/>
                    <a:pt x="1640" y="1477"/>
                    <a:pt x="1640" y="1477"/>
                  </a:cubicBezTo>
                  <a:cubicBezTo>
                    <a:pt x="1559" y="1477"/>
                    <a:pt x="1586" y="1558"/>
                    <a:pt x="1640" y="1558"/>
                  </a:cubicBezTo>
                  <a:cubicBezTo>
                    <a:pt x="2461" y="1394"/>
                    <a:pt x="2461" y="1394"/>
                    <a:pt x="2461" y="1394"/>
                  </a:cubicBezTo>
                  <a:cubicBezTo>
                    <a:pt x="2680" y="1339"/>
                    <a:pt x="2816" y="1777"/>
                    <a:pt x="2406" y="1859"/>
                  </a:cubicBezTo>
                  <a:cubicBezTo>
                    <a:pt x="1531" y="2024"/>
                    <a:pt x="1531" y="2024"/>
                    <a:pt x="1531" y="2024"/>
                  </a:cubicBezTo>
                  <a:cubicBezTo>
                    <a:pt x="1450" y="2051"/>
                    <a:pt x="1477" y="2105"/>
                    <a:pt x="1559" y="2105"/>
                  </a:cubicBezTo>
                  <a:cubicBezTo>
                    <a:pt x="2434" y="2024"/>
                    <a:pt x="2434" y="2024"/>
                    <a:pt x="2434" y="2024"/>
                  </a:cubicBezTo>
                  <a:cubicBezTo>
                    <a:pt x="2762" y="1968"/>
                    <a:pt x="2680" y="2406"/>
                    <a:pt x="2379" y="2406"/>
                  </a:cubicBezTo>
                  <a:cubicBezTo>
                    <a:pt x="1723" y="2433"/>
                    <a:pt x="1723" y="2433"/>
                    <a:pt x="1723" y="2433"/>
                  </a:cubicBezTo>
                  <a:cubicBezTo>
                    <a:pt x="1968" y="2871"/>
                    <a:pt x="1805" y="3445"/>
                    <a:pt x="1668" y="3828"/>
                  </a:cubicBezTo>
                  <a:cubicBezTo>
                    <a:pt x="1531" y="4593"/>
                    <a:pt x="1668" y="6125"/>
                    <a:pt x="1695" y="6890"/>
                  </a:cubicBezTo>
                  <a:cubicBezTo>
                    <a:pt x="465" y="6890"/>
                    <a:pt x="465" y="6890"/>
                    <a:pt x="465" y="6890"/>
                  </a:cubicBezTo>
                  <a:cubicBezTo>
                    <a:pt x="547" y="6644"/>
                    <a:pt x="575" y="4430"/>
                    <a:pt x="547" y="3828"/>
                  </a:cubicBezTo>
                  <a:cubicBezTo>
                    <a:pt x="492" y="2680"/>
                    <a:pt x="164" y="2515"/>
                    <a:pt x="28" y="1640"/>
                  </a:cubicBezTo>
                  <a:cubicBezTo>
                    <a:pt x="0" y="1477"/>
                    <a:pt x="109" y="1449"/>
                    <a:pt x="191" y="1422"/>
                  </a:cubicBezTo>
                  <a:cubicBezTo>
                    <a:pt x="219" y="1422"/>
                    <a:pt x="219" y="1394"/>
                    <a:pt x="219" y="1367"/>
                  </a:cubicBezTo>
                  <a:cubicBezTo>
                    <a:pt x="164" y="1039"/>
                    <a:pt x="164" y="1039"/>
                    <a:pt x="164" y="1039"/>
                  </a:cubicBezTo>
                  <a:cubicBezTo>
                    <a:pt x="164" y="930"/>
                    <a:pt x="191" y="848"/>
                    <a:pt x="328" y="821"/>
                  </a:cubicBezTo>
                  <a:lnTo>
                    <a:pt x="2543" y="109"/>
                  </a:lnTo>
                </a:path>
              </a:pathLst>
            </a:custGeom>
            <a:solidFill>
              <a:schemeClr val="bg1">
                <a:lumMod val="85000"/>
              </a:schemeClr>
            </a:solidFill>
            <a:ln>
              <a:noFill/>
            </a:ln>
            <a:effectLst/>
            <a:extLst/>
          </p:spPr>
          <p:txBody>
            <a:bodyPr wrap="none" anchor="ctr"/>
            <a:lstStyle/>
            <a:p>
              <a:endParaRPr lang="en-US"/>
            </a:p>
          </p:txBody>
        </p:sp>
        <p:sp>
          <p:nvSpPr>
            <p:cNvPr id="79" name="Freeform 75"/>
            <p:cNvSpPr>
              <a:spLocks noChangeArrowheads="1"/>
            </p:cNvSpPr>
            <p:nvPr/>
          </p:nvSpPr>
          <p:spPr bwMode="gray">
            <a:xfrm>
              <a:off x="5272439" y="4263866"/>
              <a:ext cx="168033" cy="336065"/>
            </a:xfrm>
            <a:custGeom>
              <a:avLst/>
              <a:gdLst>
                <a:gd name="T0" fmla="*/ 0 w 685"/>
                <a:gd name="T1" fmla="*/ 0 h 1369"/>
                <a:gd name="T2" fmla="*/ 0 w 685"/>
                <a:gd name="T3" fmla="*/ 0 h 1369"/>
                <a:gd name="T4" fmla="*/ 602 w 685"/>
                <a:gd name="T5" fmla="*/ 1368 h 1369"/>
                <a:gd name="T6" fmla="*/ 0 w 685"/>
                <a:gd name="T7" fmla="*/ 0 h 1369"/>
              </a:gdLst>
              <a:ahLst/>
              <a:cxnLst>
                <a:cxn ang="0">
                  <a:pos x="T0" y="T1"/>
                </a:cxn>
                <a:cxn ang="0">
                  <a:pos x="T2" y="T3"/>
                </a:cxn>
                <a:cxn ang="0">
                  <a:pos x="T4" y="T5"/>
                </a:cxn>
                <a:cxn ang="0">
                  <a:pos x="T6" y="T7"/>
                </a:cxn>
              </a:cxnLst>
              <a:rect l="0" t="0" r="r" b="b"/>
              <a:pathLst>
                <a:path w="685" h="1369">
                  <a:moveTo>
                    <a:pt x="0" y="0"/>
                  </a:moveTo>
                  <a:lnTo>
                    <a:pt x="0" y="0"/>
                  </a:lnTo>
                  <a:cubicBezTo>
                    <a:pt x="356" y="274"/>
                    <a:pt x="602" y="684"/>
                    <a:pt x="602" y="1368"/>
                  </a:cubicBezTo>
                  <a:cubicBezTo>
                    <a:pt x="684" y="875"/>
                    <a:pt x="492" y="301"/>
                    <a:pt x="0" y="0"/>
                  </a:cubicBezTo>
                </a:path>
              </a:pathLst>
            </a:custGeom>
            <a:solidFill>
              <a:srgbClr val="2D191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80" name="Freeform 76"/>
            <p:cNvSpPr>
              <a:spLocks noChangeArrowheads="1"/>
            </p:cNvSpPr>
            <p:nvPr/>
          </p:nvSpPr>
          <p:spPr bwMode="gray">
            <a:xfrm>
              <a:off x="5171620" y="3591735"/>
              <a:ext cx="463987" cy="840163"/>
            </a:xfrm>
            <a:custGeom>
              <a:avLst/>
              <a:gdLst>
                <a:gd name="T0" fmla="*/ 1586 w 1888"/>
                <a:gd name="T1" fmla="*/ 0 h 3419"/>
                <a:gd name="T2" fmla="*/ 1586 w 1888"/>
                <a:gd name="T3" fmla="*/ 0 h 3419"/>
                <a:gd name="T4" fmla="*/ 300 w 1888"/>
                <a:gd name="T5" fmla="*/ 0 h 3419"/>
                <a:gd name="T6" fmla="*/ 0 w 1888"/>
                <a:gd name="T7" fmla="*/ 328 h 3419"/>
                <a:gd name="T8" fmla="*/ 0 w 1888"/>
                <a:gd name="T9" fmla="*/ 3118 h 3419"/>
                <a:gd name="T10" fmla="*/ 300 w 1888"/>
                <a:gd name="T11" fmla="*/ 3418 h 3419"/>
                <a:gd name="T12" fmla="*/ 1586 w 1888"/>
                <a:gd name="T13" fmla="*/ 3418 h 3419"/>
                <a:gd name="T14" fmla="*/ 1887 w 1888"/>
                <a:gd name="T15" fmla="*/ 3118 h 3419"/>
                <a:gd name="T16" fmla="*/ 1887 w 1888"/>
                <a:gd name="T17" fmla="*/ 328 h 3419"/>
                <a:gd name="T18" fmla="*/ 1586 w 1888"/>
                <a:gd name="T19" fmla="*/ 0 h 3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88" h="3419">
                  <a:moveTo>
                    <a:pt x="1586" y="0"/>
                  </a:moveTo>
                  <a:lnTo>
                    <a:pt x="1586" y="0"/>
                  </a:lnTo>
                  <a:cubicBezTo>
                    <a:pt x="300" y="0"/>
                    <a:pt x="300" y="0"/>
                    <a:pt x="300" y="0"/>
                  </a:cubicBezTo>
                  <a:cubicBezTo>
                    <a:pt x="137" y="0"/>
                    <a:pt x="0" y="165"/>
                    <a:pt x="0" y="328"/>
                  </a:cubicBezTo>
                  <a:cubicBezTo>
                    <a:pt x="0" y="3118"/>
                    <a:pt x="0" y="3118"/>
                    <a:pt x="0" y="3118"/>
                  </a:cubicBezTo>
                  <a:cubicBezTo>
                    <a:pt x="0" y="3281"/>
                    <a:pt x="137" y="3418"/>
                    <a:pt x="300" y="3418"/>
                  </a:cubicBezTo>
                  <a:cubicBezTo>
                    <a:pt x="1586" y="3418"/>
                    <a:pt x="1586" y="3418"/>
                    <a:pt x="1586" y="3418"/>
                  </a:cubicBezTo>
                  <a:cubicBezTo>
                    <a:pt x="1750" y="3418"/>
                    <a:pt x="1887" y="3281"/>
                    <a:pt x="1887" y="3118"/>
                  </a:cubicBezTo>
                  <a:cubicBezTo>
                    <a:pt x="1887" y="328"/>
                    <a:pt x="1887" y="328"/>
                    <a:pt x="1887" y="328"/>
                  </a:cubicBezTo>
                  <a:cubicBezTo>
                    <a:pt x="1887" y="165"/>
                    <a:pt x="1750" y="0"/>
                    <a:pt x="1586" y="0"/>
                  </a:cubicBezTo>
                </a:path>
              </a:pathLst>
            </a:custGeom>
            <a:solidFill>
              <a:schemeClr val="tx1"/>
            </a:solidFill>
            <a:ln>
              <a:noFill/>
            </a:ln>
            <a:effectLst/>
            <a:extLst/>
          </p:spPr>
          <p:txBody>
            <a:bodyPr wrap="none" anchor="ctr"/>
            <a:lstStyle/>
            <a:p>
              <a:endParaRPr lang="en-US"/>
            </a:p>
          </p:txBody>
        </p:sp>
        <p:sp>
          <p:nvSpPr>
            <p:cNvPr id="81" name="Freeform 77"/>
            <p:cNvSpPr>
              <a:spLocks noChangeArrowheads="1"/>
            </p:cNvSpPr>
            <p:nvPr/>
          </p:nvSpPr>
          <p:spPr bwMode="gray">
            <a:xfrm>
              <a:off x="5191133" y="3618838"/>
              <a:ext cx="423875" cy="672131"/>
            </a:xfrm>
            <a:custGeom>
              <a:avLst/>
              <a:gdLst>
                <a:gd name="T0" fmla="*/ 1421 w 1723"/>
                <a:gd name="T1" fmla="*/ 0 h 2735"/>
                <a:gd name="T2" fmla="*/ 1421 w 1723"/>
                <a:gd name="T3" fmla="*/ 0 h 2735"/>
                <a:gd name="T4" fmla="*/ 301 w 1723"/>
                <a:gd name="T5" fmla="*/ 0 h 2735"/>
                <a:gd name="T6" fmla="*/ 0 w 1723"/>
                <a:gd name="T7" fmla="*/ 301 h 2735"/>
                <a:gd name="T8" fmla="*/ 0 w 1723"/>
                <a:gd name="T9" fmla="*/ 2433 h 2735"/>
                <a:gd name="T10" fmla="*/ 301 w 1723"/>
                <a:gd name="T11" fmla="*/ 2734 h 2735"/>
                <a:gd name="T12" fmla="*/ 1421 w 1723"/>
                <a:gd name="T13" fmla="*/ 2734 h 2735"/>
                <a:gd name="T14" fmla="*/ 1722 w 1723"/>
                <a:gd name="T15" fmla="*/ 2433 h 2735"/>
                <a:gd name="T16" fmla="*/ 1722 w 1723"/>
                <a:gd name="T17" fmla="*/ 301 h 2735"/>
                <a:gd name="T18" fmla="*/ 1421 w 1723"/>
                <a:gd name="T19" fmla="*/ 0 h 2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23" h="2735">
                  <a:moveTo>
                    <a:pt x="1421" y="0"/>
                  </a:moveTo>
                  <a:lnTo>
                    <a:pt x="1421" y="0"/>
                  </a:lnTo>
                  <a:cubicBezTo>
                    <a:pt x="301" y="0"/>
                    <a:pt x="301" y="0"/>
                    <a:pt x="301" y="0"/>
                  </a:cubicBezTo>
                  <a:cubicBezTo>
                    <a:pt x="137" y="0"/>
                    <a:pt x="0" y="136"/>
                    <a:pt x="0" y="301"/>
                  </a:cubicBezTo>
                  <a:cubicBezTo>
                    <a:pt x="0" y="2433"/>
                    <a:pt x="0" y="2433"/>
                    <a:pt x="0" y="2433"/>
                  </a:cubicBezTo>
                  <a:cubicBezTo>
                    <a:pt x="0" y="2597"/>
                    <a:pt x="137" y="2734"/>
                    <a:pt x="301" y="2734"/>
                  </a:cubicBezTo>
                  <a:cubicBezTo>
                    <a:pt x="1421" y="2734"/>
                    <a:pt x="1421" y="2734"/>
                    <a:pt x="1421" y="2734"/>
                  </a:cubicBezTo>
                  <a:cubicBezTo>
                    <a:pt x="1586" y="2734"/>
                    <a:pt x="1722" y="2597"/>
                    <a:pt x="1722" y="2433"/>
                  </a:cubicBezTo>
                  <a:cubicBezTo>
                    <a:pt x="1722" y="301"/>
                    <a:pt x="1722" y="301"/>
                    <a:pt x="1722" y="301"/>
                  </a:cubicBezTo>
                  <a:cubicBezTo>
                    <a:pt x="1722" y="136"/>
                    <a:pt x="1586" y="0"/>
                    <a:pt x="1421" y="0"/>
                  </a:cubicBezTo>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82" name="Freeform 78"/>
            <p:cNvSpPr>
              <a:spLocks noChangeArrowheads="1"/>
            </p:cNvSpPr>
            <p:nvPr/>
          </p:nvSpPr>
          <p:spPr bwMode="gray">
            <a:xfrm>
              <a:off x="5359165" y="4324574"/>
              <a:ext cx="87811" cy="73718"/>
            </a:xfrm>
            <a:custGeom>
              <a:avLst/>
              <a:gdLst>
                <a:gd name="T0" fmla="*/ 300 w 356"/>
                <a:gd name="T1" fmla="*/ 0 h 302"/>
                <a:gd name="T2" fmla="*/ 300 w 356"/>
                <a:gd name="T3" fmla="*/ 0 h 302"/>
                <a:gd name="T4" fmla="*/ 54 w 356"/>
                <a:gd name="T5" fmla="*/ 0 h 302"/>
                <a:gd name="T6" fmla="*/ 0 w 356"/>
                <a:gd name="T7" fmla="*/ 55 h 302"/>
                <a:gd name="T8" fmla="*/ 0 w 356"/>
                <a:gd name="T9" fmla="*/ 247 h 302"/>
                <a:gd name="T10" fmla="*/ 54 w 356"/>
                <a:gd name="T11" fmla="*/ 301 h 302"/>
                <a:gd name="T12" fmla="*/ 300 w 356"/>
                <a:gd name="T13" fmla="*/ 301 h 302"/>
                <a:gd name="T14" fmla="*/ 355 w 356"/>
                <a:gd name="T15" fmla="*/ 247 h 302"/>
                <a:gd name="T16" fmla="*/ 355 w 356"/>
                <a:gd name="T17" fmla="*/ 55 h 302"/>
                <a:gd name="T18" fmla="*/ 300 w 356"/>
                <a:gd name="T19" fmla="*/ 0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6" h="302">
                  <a:moveTo>
                    <a:pt x="300" y="0"/>
                  </a:moveTo>
                  <a:lnTo>
                    <a:pt x="300" y="0"/>
                  </a:lnTo>
                  <a:cubicBezTo>
                    <a:pt x="54" y="0"/>
                    <a:pt x="54" y="0"/>
                    <a:pt x="54" y="0"/>
                  </a:cubicBezTo>
                  <a:cubicBezTo>
                    <a:pt x="27" y="0"/>
                    <a:pt x="0" y="28"/>
                    <a:pt x="0" y="55"/>
                  </a:cubicBezTo>
                  <a:cubicBezTo>
                    <a:pt x="0" y="247"/>
                    <a:pt x="0" y="247"/>
                    <a:pt x="0" y="247"/>
                  </a:cubicBezTo>
                  <a:cubicBezTo>
                    <a:pt x="0" y="274"/>
                    <a:pt x="27" y="301"/>
                    <a:pt x="54" y="301"/>
                  </a:cubicBezTo>
                  <a:cubicBezTo>
                    <a:pt x="300" y="301"/>
                    <a:pt x="300" y="301"/>
                    <a:pt x="300" y="301"/>
                  </a:cubicBezTo>
                  <a:cubicBezTo>
                    <a:pt x="328" y="301"/>
                    <a:pt x="355" y="274"/>
                    <a:pt x="355" y="247"/>
                  </a:cubicBezTo>
                  <a:cubicBezTo>
                    <a:pt x="355" y="55"/>
                    <a:pt x="355" y="55"/>
                    <a:pt x="355" y="55"/>
                  </a:cubicBezTo>
                  <a:cubicBezTo>
                    <a:pt x="355" y="28"/>
                    <a:pt x="328" y="0"/>
                    <a:pt x="300" y="0"/>
                  </a:cubicBezTo>
                </a:path>
              </a:pathLst>
            </a:custGeom>
            <a:solidFill>
              <a:schemeClr val="bg1"/>
            </a:solidFill>
            <a:ln>
              <a:noFill/>
            </a:ln>
            <a:effectLst/>
            <a:extLst/>
          </p:spPr>
          <p:txBody>
            <a:bodyPr wrap="none" anchor="ctr"/>
            <a:lstStyle/>
            <a:p>
              <a:endParaRPr lang="en-US"/>
            </a:p>
          </p:txBody>
        </p:sp>
        <p:sp>
          <p:nvSpPr>
            <p:cNvPr id="83" name="Freeform 79"/>
            <p:cNvSpPr>
              <a:spLocks noChangeArrowheads="1"/>
            </p:cNvSpPr>
            <p:nvPr/>
          </p:nvSpPr>
          <p:spPr bwMode="gray">
            <a:xfrm>
              <a:off x="5218235" y="4345172"/>
              <a:ext cx="81306" cy="40111"/>
            </a:xfrm>
            <a:custGeom>
              <a:avLst/>
              <a:gdLst>
                <a:gd name="T0" fmla="*/ 301 w 329"/>
                <a:gd name="T1" fmla="*/ 0 h 165"/>
                <a:gd name="T2" fmla="*/ 301 w 329"/>
                <a:gd name="T3" fmla="*/ 0 h 165"/>
                <a:gd name="T4" fmla="*/ 28 w 329"/>
                <a:gd name="T5" fmla="*/ 0 h 165"/>
                <a:gd name="T6" fmla="*/ 0 w 329"/>
                <a:gd name="T7" fmla="*/ 27 h 165"/>
                <a:gd name="T8" fmla="*/ 0 w 329"/>
                <a:gd name="T9" fmla="*/ 136 h 165"/>
                <a:gd name="T10" fmla="*/ 28 w 329"/>
                <a:gd name="T11" fmla="*/ 164 h 165"/>
                <a:gd name="T12" fmla="*/ 301 w 329"/>
                <a:gd name="T13" fmla="*/ 164 h 165"/>
                <a:gd name="T14" fmla="*/ 328 w 329"/>
                <a:gd name="T15" fmla="*/ 136 h 165"/>
                <a:gd name="T16" fmla="*/ 328 w 329"/>
                <a:gd name="T17" fmla="*/ 27 h 165"/>
                <a:gd name="T18" fmla="*/ 301 w 329"/>
                <a:gd name="T19" fmla="*/ 0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9" h="165">
                  <a:moveTo>
                    <a:pt x="301" y="0"/>
                  </a:moveTo>
                  <a:lnTo>
                    <a:pt x="301" y="0"/>
                  </a:lnTo>
                  <a:cubicBezTo>
                    <a:pt x="28" y="0"/>
                    <a:pt x="28" y="0"/>
                    <a:pt x="28" y="0"/>
                  </a:cubicBezTo>
                  <a:cubicBezTo>
                    <a:pt x="28" y="0"/>
                    <a:pt x="0" y="0"/>
                    <a:pt x="0" y="27"/>
                  </a:cubicBezTo>
                  <a:cubicBezTo>
                    <a:pt x="0" y="136"/>
                    <a:pt x="0" y="136"/>
                    <a:pt x="0" y="136"/>
                  </a:cubicBezTo>
                  <a:lnTo>
                    <a:pt x="28" y="164"/>
                  </a:lnTo>
                  <a:cubicBezTo>
                    <a:pt x="301" y="164"/>
                    <a:pt x="301" y="164"/>
                    <a:pt x="301" y="164"/>
                  </a:cubicBezTo>
                  <a:cubicBezTo>
                    <a:pt x="328" y="164"/>
                    <a:pt x="328" y="136"/>
                    <a:pt x="328" y="136"/>
                  </a:cubicBezTo>
                  <a:cubicBezTo>
                    <a:pt x="328" y="27"/>
                    <a:pt x="328" y="27"/>
                    <a:pt x="328" y="27"/>
                  </a:cubicBezTo>
                  <a:cubicBezTo>
                    <a:pt x="328" y="0"/>
                    <a:pt x="328" y="0"/>
                    <a:pt x="301" y="0"/>
                  </a:cubicBezTo>
                </a:path>
              </a:pathLst>
            </a:custGeom>
            <a:solidFill>
              <a:schemeClr val="bg1"/>
            </a:solidFill>
            <a:ln>
              <a:noFill/>
            </a:ln>
            <a:effectLst/>
            <a:extLst/>
          </p:spPr>
          <p:txBody>
            <a:bodyPr wrap="none" anchor="ctr"/>
            <a:lstStyle/>
            <a:p>
              <a:endParaRPr lang="en-US"/>
            </a:p>
          </p:txBody>
        </p:sp>
        <p:sp>
          <p:nvSpPr>
            <p:cNvPr id="84" name="Freeform 80"/>
            <p:cNvSpPr>
              <a:spLocks noChangeArrowheads="1"/>
            </p:cNvSpPr>
            <p:nvPr/>
          </p:nvSpPr>
          <p:spPr bwMode="gray">
            <a:xfrm>
              <a:off x="5507685" y="4345172"/>
              <a:ext cx="81306" cy="40111"/>
            </a:xfrm>
            <a:custGeom>
              <a:avLst/>
              <a:gdLst>
                <a:gd name="T0" fmla="*/ 301 w 329"/>
                <a:gd name="T1" fmla="*/ 0 h 165"/>
                <a:gd name="T2" fmla="*/ 301 w 329"/>
                <a:gd name="T3" fmla="*/ 0 h 165"/>
                <a:gd name="T4" fmla="*/ 27 w 329"/>
                <a:gd name="T5" fmla="*/ 0 h 165"/>
                <a:gd name="T6" fmla="*/ 0 w 329"/>
                <a:gd name="T7" fmla="*/ 27 h 165"/>
                <a:gd name="T8" fmla="*/ 0 w 329"/>
                <a:gd name="T9" fmla="*/ 136 h 165"/>
                <a:gd name="T10" fmla="*/ 27 w 329"/>
                <a:gd name="T11" fmla="*/ 164 h 165"/>
                <a:gd name="T12" fmla="*/ 301 w 329"/>
                <a:gd name="T13" fmla="*/ 164 h 165"/>
                <a:gd name="T14" fmla="*/ 328 w 329"/>
                <a:gd name="T15" fmla="*/ 136 h 165"/>
                <a:gd name="T16" fmla="*/ 328 w 329"/>
                <a:gd name="T17" fmla="*/ 27 h 165"/>
                <a:gd name="T18" fmla="*/ 301 w 329"/>
                <a:gd name="T19" fmla="*/ 0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9" h="165">
                  <a:moveTo>
                    <a:pt x="301" y="0"/>
                  </a:moveTo>
                  <a:lnTo>
                    <a:pt x="301" y="0"/>
                  </a:lnTo>
                  <a:cubicBezTo>
                    <a:pt x="27" y="0"/>
                    <a:pt x="27" y="0"/>
                    <a:pt x="27" y="0"/>
                  </a:cubicBezTo>
                  <a:cubicBezTo>
                    <a:pt x="0" y="0"/>
                    <a:pt x="0" y="0"/>
                    <a:pt x="0" y="27"/>
                  </a:cubicBezTo>
                  <a:cubicBezTo>
                    <a:pt x="0" y="136"/>
                    <a:pt x="0" y="136"/>
                    <a:pt x="0" y="136"/>
                  </a:cubicBezTo>
                  <a:cubicBezTo>
                    <a:pt x="0" y="136"/>
                    <a:pt x="0" y="164"/>
                    <a:pt x="27" y="164"/>
                  </a:cubicBezTo>
                  <a:cubicBezTo>
                    <a:pt x="301" y="164"/>
                    <a:pt x="301" y="164"/>
                    <a:pt x="301" y="164"/>
                  </a:cubicBezTo>
                  <a:lnTo>
                    <a:pt x="328" y="136"/>
                  </a:lnTo>
                  <a:cubicBezTo>
                    <a:pt x="328" y="27"/>
                    <a:pt x="328" y="27"/>
                    <a:pt x="328" y="27"/>
                  </a:cubicBezTo>
                  <a:cubicBezTo>
                    <a:pt x="328" y="0"/>
                    <a:pt x="301" y="0"/>
                    <a:pt x="301" y="0"/>
                  </a:cubicBezTo>
                </a:path>
              </a:pathLst>
            </a:custGeom>
            <a:solidFill>
              <a:schemeClr val="bg1"/>
            </a:solidFill>
            <a:ln>
              <a:noFill/>
            </a:ln>
            <a:effectLst/>
            <a:extLst/>
          </p:spPr>
          <p:txBody>
            <a:bodyPr wrap="none" anchor="ctr"/>
            <a:lstStyle/>
            <a:p>
              <a:endParaRPr lang="en-US"/>
            </a:p>
          </p:txBody>
        </p:sp>
        <p:sp>
          <p:nvSpPr>
            <p:cNvPr id="85" name="Freeform 81"/>
            <p:cNvSpPr>
              <a:spLocks noChangeArrowheads="1"/>
            </p:cNvSpPr>
            <p:nvPr/>
          </p:nvSpPr>
          <p:spPr bwMode="gray">
            <a:xfrm>
              <a:off x="5050202" y="4042713"/>
              <a:ext cx="396774" cy="686224"/>
            </a:xfrm>
            <a:custGeom>
              <a:avLst/>
              <a:gdLst>
                <a:gd name="T0" fmla="*/ 1066 w 1614"/>
                <a:gd name="T1" fmla="*/ 110 h 2790"/>
                <a:gd name="T2" fmla="*/ 1066 w 1614"/>
                <a:gd name="T3" fmla="*/ 110 h 2790"/>
                <a:gd name="T4" fmla="*/ 1066 w 1614"/>
                <a:gd name="T5" fmla="*/ 601 h 2790"/>
                <a:gd name="T6" fmla="*/ 683 w 1614"/>
                <a:gd name="T7" fmla="*/ 657 h 2790"/>
                <a:gd name="T8" fmla="*/ 683 w 1614"/>
                <a:gd name="T9" fmla="*/ 766 h 2790"/>
                <a:gd name="T10" fmla="*/ 1449 w 1614"/>
                <a:gd name="T11" fmla="*/ 2789 h 2790"/>
                <a:gd name="T12" fmla="*/ 574 w 1614"/>
                <a:gd name="T13" fmla="*/ 2789 h 2790"/>
                <a:gd name="T14" fmla="*/ 82 w 1614"/>
                <a:gd name="T15" fmla="*/ 684 h 2790"/>
                <a:gd name="T16" fmla="*/ 218 w 1614"/>
                <a:gd name="T17" fmla="*/ 356 h 2790"/>
                <a:gd name="T18" fmla="*/ 1066 w 1614"/>
                <a:gd name="T19" fmla="*/ 110 h 27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14" h="2790">
                  <a:moveTo>
                    <a:pt x="1066" y="110"/>
                  </a:moveTo>
                  <a:lnTo>
                    <a:pt x="1066" y="110"/>
                  </a:lnTo>
                  <a:cubicBezTo>
                    <a:pt x="1394" y="0"/>
                    <a:pt x="1394" y="520"/>
                    <a:pt x="1066" y="601"/>
                  </a:cubicBezTo>
                  <a:cubicBezTo>
                    <a:pt x="683" y="657"/>
                    <a:pt x="683" y="657"/>
                    <a:pt x="683" y="657"/>
                  </a:cubicBezTo>
                  <a:cubicBezTo>
                    <a:pt x="656" y="684"/>
                    <a:pt x="629" y="739"/>
                    <a:pt x="683" y="766"/>
                  </a:cubicBezTo>
                  <a:cubicBezTo>
                    <a:pt x="1613" y="1258"/>
                    <a:pt x="1531" y="2242"/>
                    <a:pt x="1449" y="2789"/>
                  </a:cubicBezTo>
                  <a:cubicBezTo>
                    <a:pt x="574" y="2789"/>
                    <a:pt x="574" y="2789"/>
                    <a:pt x="574" y="2789"/>
                  </a:cubicBezTo>
                  <a:cubicBezTo>
                    <a:pt x="546" y="1723"/>
                    <a:pt x="246" y="1532"/>
                    <a:pt x="82" y="684"/>
                  </a:cubicBezTo>
                  <a:cubicBezTo>
                    <a:pt x="55" y="601"/>
                    <a:pt x="0" y="411"/>
                    <a:pt x="218" y="356"/>
                  </a:cubicBezTo>
                  <a:lnTo>
                    <a:pt x="1066" y="110"/>
                  </a:lnTo>
                </a:path>
              </a:pathLst>
            </a:custGeom>
            <a:solidFill>
              <a:schemeClr val="bg1">
                <a:lumMod val="85000"/>
              </a:schemeClr>
            </a:solidFill>
            <a:ln>
              <a:noFill/>
            </a:ln>
            <a:effectLst/>
            <a:extLst/>
          </p:spPr>
          <p:txBody>
            <a:bodyPr wrap="none" anchor="ctr"/>
            <a:lstStyle/>
            <a:p>
              <a:endParaRPr lang="en-US"/>
            </a:p>
          </p:txBody>
        </p:sp>
        <p:sp>
          <p:nvSpPr>
            <p:cNvPr id="86" name="Freeform 82"/>
            <p:cNvSpPr>
              <a:spLocks noChangeArrowheads="1"/>
            </p:cNvSpPr>
            <p:nvPr/>
          </p:nvSpPr>
          <p:spPr bwMode="gray">
            <a:xfrm>
              <a:off x="5205226" y="3632930"/>
              <a:ext cx="73718" cy="73718"/>
            </a:xfrm>
            <a:custGeom>
              <a:avLst/>
              <a:gdLst>
                <a:gd name="T0" fmla="*/ 246 w 302"/>
                <a:gd name="T1" fmla="*/ 0 h 301"/>
                <a:gd name="T2" fmla="*/ 246 w 302"/>
                <a:gd name="T3" fmla="*/ 0 h 301"/>
                <a:gd name="T4" fmla="*/ 0 w 302"/>
                <a:gd name="T5" fmla="*/ 246 h 301"/>
                <a:gd name="T6" fmla="*/ 82 w 302"/>
                <a:gd name="T7" fmla="*/ 246 h 301"/>
                <a:gd name="T8" fmla="*/ 246 w 302"/>
                <a:gd name="T9" fmla="*/ 81 h 301"/>
                <a:gd name="T10" fmla="*/ 246 w 302"/>
                <a:gd name="T11" fmla="*/ 0 h 301"/>
              </a:gdLst>
              <a:ahLst/>
              <a:cxnLst>
                <a:cxn ang="0">
                  <a:pos x="T0" y="T1"/>
                </a:cxn>
                <a:cxn ang="0">
                  <a:pos x="T2" y="T3"/>
                </a:cxn>
                <a:cxn ang="0">
                  <a:pos x="T4" y="T5"/>
                </a:cxn>
                <a:cxn ang="0">
                  <a:pos x="T6" y="T7"/>
                </a:cxn>
                <a:cxn ang="0">
                  <a:pos x="T8" y="T9"/>
                </a:cxn>
                <a:cxn ang="0">
                  <a:pos x="T10" y="T11"/>
                </a:cxn>
              </a:cxnLst>
              <a:rect l="0" t="0" r="r" b="b"/>
              <a:pathLst>
                <a:path w="302" h="301">
                  <a:moveTo>
                    <a:pt x="246" y="0"/>
                  </a:moveTo>
                  <a:lnTo>
                    <a:pt x="246" y="0"/>
                  </a:lnTo>
                  <a:cubicBezTo>
                    <a:pt x="109" y="0"/>
                    <a:pt x="0" y="109"/>
                    <a:pt x="0" y="246"/>
                  </a:cubicBezTo>
                  <a:cubicBezTo>
                    <a:pt x="0" y="300"/>
                    <a:pt x="82" y="300"/>
                    <a:pt x="82" y="246"/>
                  </a:cubicBezTo>
                  <a:cubicBezTo>
                    <a:pt x="82" y="136"/>
                    <a:pt x="136" y="54"/>
                    <a:pt x="246" y="81"/>
                  </a:cubicBezTo>
                  <a:cubicBezTo>
                    <a:pt x="301" y="81"/>
                    <a:pt x="301" y="0"/>
                    <a:pt x="246" y="0"/>
                  </a:cubicBezTo>
                </a:path>
              </a:pathLst>
            </a:custGeom>
            <a:solidFill>
              <a:schemeClr val="accent1"/>
            </a:solidFill>
            <a:ln>
              <a:noFill/>
            </a:ln>
            <a:effectLst/>
            <a:extLst/>
          </p:spPr>
          <p:txBody>
            <a:bodyPr wrap="none" anchor="ctr"/>
            <a:lstStyle/>
            <a:p>
              <a:endParaRPr lang="en-US"/>
            </a:p>
          </p:txBody>
        </p:sp>
        <p:sp>
          <p:nvSpPr>
            <p:cNvPr id="87" name="Freeform 83"/>
            <p:cNvSpPr>
              <a:spLocks noChangeArrowheads="1"/>
            </p:cNvSpPr>
            <p:nvPr/>
          </p:nvSpPr>
          <p:spPr bwMode="gray">
            <a:xfrm>
              <a:off x="5231244" y="3660033"/>
              <a:ext cx="40111" cy="47700"/>
            </a:xfrm>
            <a:custGeom>
              <a:avLst/>
              <a:gdLst>
                <a:gd name="T0" fmla="*/ 137 w 165"/>
                <a:gd name="T1" fmla="*/ 0 h 192"/>
                <a:gd name="T2" fmla="*/ 137 w 165"/>
                <a:gd name="T3" fmla="*/ 0 h 192"/>
                <a:gd name="T4" fmla="*/ 0 w 165"/>
                <a:gd name="T5" fmla="*/ 137 h 192"/>
                <a:gd name="T6" fmla="*/ 54 w 165"/>
                <a:gd name="T7" fmla="*/ 137 h 192"/>
                <a:gd name="T8" fmla="*/ 137 w 165"/>
                <a:gd name="T9" fmla="*/ 54 h 192"/>
                <a:gd name="T10" fmla="*/ 137 w 165"/>
                <a:gd name="T11" fmla="*/ 0 h 192"/>
              </a:gdLst>
              <a:ahLst/>
              <a:cxnLst>
                <a:cxn ang="0">
                  <a:pos x="T0" y="T1"/>
                </a:cxn>
                <a:cxn ang="0">
                  <a:pos x="T2" y="T3"/>
                </a:cxn>
                <a:cxn ang="0">
                  <a:pos x="T4" y="T5"/>
                </a:cxn>
                <a:cxn ang="0">
                  <a:pos x="T6" y="T7"/>
                </a:cxn>
                <a:cxn ang="0">
                  <a:pos x="T8" y="T9"/>
                </a:cxn>
                <a:cxn ang="0">
                  <a:pos x="T10" y="T11"/>
                </a:cxn>
              </a:cxnLst>
              <a:rect l="0" t="0" r="r" b="b"/>
              <a:pathLst>
                <a:path w="165" h="192">
                  <a:moveTo>
                    <a:pt x="137" y="0"/>
                  </a:moveTo>
                  <a:lnTo>
                    <a:pt x="137" y="0"/>
                  </a:lnTo>
                  <a:cubicBezTo>
                    <a:pt x="54" y="0"/>
                    <a:pt x="0" y="81"/>
                    <a:pt x="0" y="137"/>
                  </a:cubicBezTo>
                  <a:cubicBezTo>
                    <a:pt x="0" y="164"/>
                    <a:pt x="54" y="191"/>
                    <a:pt x="54" y="137"/>
                  </a:cubicBezTo>
                  <a:cubicBezTo>
                    <a:pt x="54" y="81"/>
                    <a:pt x="82" y="54"/>
                    <a:pt x="137" y="54"/>
                  </a:cubicBezTo>
                  <a:cubicBezTo>
                    <a:pt x="164" y="54"/>
                    <a:pt x="164" y="0"/>
                    <a:pt x="137" y="0"/>
                  </a:cubicBezTo>
                </a:path>
              </a:pathLst>
            </a:custGeom>
            <a:solidFill>
              <a:schemeClr val="accent1"/>
            </a:solidFill>
            <a:ln>
              <a:noFill/>
            </a:ln>
            <a:effectLst/>
            <a:extLst/>
          </p:spPr>
          <p:txBody>
            <a:bodyPr wrap="none" anchor="ctr"/>
            <a:lstStyle/>
            <a:p>
              <a:endParaRPr lang="en-US"/>
            </a:p>
          </p:txBody>
        </p:sp>
        <p:sp>
          <p:nvSpPr>
            <p:cNvPr id="88" name="Freeform 84"/>
            <p:cNvSpPr>
              <a:spLocks noChangeArrowheads="1"/>
            </p:cNvSpPr>
            <p:nvPr/>
          </p:nvSpPr>
          <p:spPr bwMode="gray">
            <a:xfrm>
              <a:off x="5251842" y="3686051"/>
              <a:ext cx="27102" cy="20597"/>
            </a:xfrm>
            <a:custGeom>
              <a:avLst/>
              <a:gdLst>
                <a:gd name="T0" fmla="*/ 55 w 111"/>
                <a:gd name="T1" fmla="*/ 82 h 83"/>
                <a:gd name="T2" fmla="*/ 55 w 111"/>
                <a:gd name="T3" fmla="*/ 82 h 83"/>
                <a:gd name="T4" fmla="*/ 110 w 111"/>
                <a:gd name="T5" fmla="*/ 28 h 83"/>
                <a:gd name="T6" fmla="*/ 55 w 111"/>
                <a:gd name="T7" fmla="*/ 0 h 83"/>
                <a:gd name="T8" fmla="*/ 0 w 111"/>
                <a:gd name="T9" fmla="*/ 28 h 83"/>
                <a:gd name="T10" fmla="*/ 55 w 111"/>
                <a:gd name="T11" fmla="*/ 82 h 83"/>
              </a:gdLst>
              <a:ahLst/>
              <a:cxnLst>
                <a:cxn ang="0">
                  <a:pos x="T0" y="T1"/>
                </a:cxn>
                <a:cxn ang="0">
                  <a:pos x="T2" y="T3"/>
                </a:cxn>
                <a:cxn ang="0">
                  <a:pos x="T4" y="T5"/>
                </a:cxn>
                <a:cxn ang="0">
                  <a:pos x="T6" y="T7"/>
                </a:cxn>
                <a:cxn ang="0">
                  <a:pos x="T8" y="T9"/>
                </a:cxn>
                <a:cxn ang="0">
                  <a:pos x="T10" y="T11"/>
                </a:cxn>
              </a:cxnLst>
              <a:rect l="0" t="0" r="r" b="b"/>
              <a:pathLst>
                <a:path w="111" h="83">
                  <a:moveTo>
                    <a:pt x="55" y="82"/>
                  </a:moveTo>
                  <a:lnTo>
                    <a:pt x="55" y="82"/>
                  </a:lnTo>
                  <a:cubicBezTo>
                    <a:pt x="82" y="82"/>
                    <a:pt x="110" y="55"/>
                    <a:pt x="110" y="28"/>
                  </a:cubicBezTo>
                  <a:cubicBezTo>
                    <a:pt x="110" y="0"/>
                    <a:pt x="82" y="0"/>
                    <a:pt x="55" y="0"/>
                  </a:cubicBezTo>
                  <a:cubicBezTo>
                    <a:pt x="27" y="0"/>
                    <a:pt x="0" y="0"/>
                    <a:pt x="0" y="28"/>
                  </a:cubicBezTo>
                  <a:cubicBezTo>
                    <a:pt x="0" y="55"/>
                    <a:pt x="27" y="82"/>
                    <a:pt x="55" y="82"/>
                  </a:cubicBezTo>
                </a:path>
              </a:pathLst>
            </a:custGeom>
            <a:solidFill>
              <a:schemeClr val="accent1"/>
            </a:solidFill>
            <a:ln>
              <a:noFill/>
            </a:ln>
            <a:effectLst/>
            <a:extLst/>
          </p:spPr>
          <p:txBody>
            <a:bodyPr wrap="none" anchor="ctr"/>
            <a:lstStyle/>
            <a:p>
              <a:endParaRPr lang="en-US"/>
            </a:p>
          </p:txBody>
        </p:sp>
        <p:sp>
          <p:nvSpPr>
            <p:cNvPr id="89" name="Freeform 85"/>
            <p:cNvSpPr>
              <a:spLocks noChangeArrowheads="1"/>
            </p:cNvSpPr>
            <p:nvPr/>
          </p:nvSpPr>
          <p:spPr bwMode="gray">
            <a:xfrm>
              <a:off x="5218235" y="3828065"/>
              <a:ext cx="390269" cy="188630"/>
            </a:xfrm>
            <a:custGeom>
              <a:avLst/>
              <a:gdLst>
                <a:gd name="T0" fmla="*/ 1258 w 1587"/>
                <a:gd name="T1" fmla="*/ 329 h 767"/>
                <a:gd name="T2" fmla="*/ 1258 w 1587"/>
                <a:gd name="T3" fmla="*/ 329 h 767"/>
                <a:gd name="T4" fmla="*/ 957 w 1587"/>
                <a:gd name="T5" fmla="*/ 0 h 767"/>
                <a:gd name="T6" fmla="*/ 711 w 1587"/>
                <a:gd name="T7" fmla="*/ 164 h 767"/>
                <a:gd name="T8" fmla="*/ 493 w 1587"/>
                <a:gd name="T9" fmla="*/ 273 h 767"/>
                <a:gd name="T10" fmla="*/ 247 w 1587"/>
                <a:gd name="T11" fmla="*/ 329 h 767"/>
                <a:gd name="T12" fmla="*/ 164 w 1587"/>
                <a:gd name="T13" fmla="*/ 465 h 767"/>
                <a:gd name="T14" fmla="*/ 192 w 1587"/>
                <a:gd name="T15" fmla="*/ 766 h 767"/>
                <a:gd name="T16" fmla="*/ 1258 w 1587"/>
                <a:gd name="T17" fmla="*/ 766 h 767"/>
                <a:gd name="T18" fmla="*/ 1258 w 1587"/>
                <a:gd name="T19" fmla="*/ 329 h 7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87" h="767">
                  <a:moveTo>
                    <a:pt x="1258" y="329"/>
                  </a:moveTo>
                  <a:lnTo>
                    <a:pt x="1258" y="329"/>
                  </a:lnTo>
                  <a:cubicBezTo>
                    <a:pt x="1258" y="164"/>
                    <a:pt x="1149" y="0"/>
                    <a:pt x="957" y="0"/>
                  </a:cubicBezTo>
                  <a:cubicBezTo>
                    <a:pt x="848" y="0"/>
                    <a:pt x="738" y="83"/>
                    <a:pt x="711" y="164"/>
                  </a:cubicBezTo>
                  <a:cubicBezTo>
                    <a:pt x="629" y="164"/>
                    <a:pt x="520" y="192"/>
                    <a:pt x="493" y="273"/>
                  </a:cubicBezTo>
                  <a:cubicBezTo>
                    <a:pt x="410" y="192"/>
                    <a:pt x="274" y="219"/>
                    <a:pt x="247" y="329"/>
                  </a:cubicBezTo>
                  <a:cubicBezTo>
                    <a:pt x="164" y="301"/>
                    <a:pt x="109" y="411"/>
                    <a:pt x="164" y="465"/>
                  </a:cubicBezTo>
                  <a:cubicBezTo>
                    <a:pt x="0" y="520"/>
                    <a:pt x="28" y="766"/>
                    <a:pt x="192" y="766"/>
                  </a:cubicBezTo>
                  <a:cubicBezTo>
                    <a:pt x="219" y="766"/>
                    <a:pt x="957" y="766"/>
                    <a:pt x="1258" y="766"/>
                  </a:cubicBezTo>
                  <a:cubicBezTo>
                    <a:pt x="1586" y="766"/>
                    <a:pt x="1559" y="301"/>
                    <a:pt x="1258" y="329"/>
                  </a:cubicBezTo>
                </a:path>
              </a:pathLst>
            </a:custGeom>
            <a:solidFill>
              <a:schemeClr val="accent1"/>
            </a:solidFill>
            <a:ln>
              <a:noFill/>
            </a:ln>
            <a:effectLst/>
            <a:extLst/>
          </p:spPr>
          <p:txBody>
            <a:bodyPr wrap="none" anchor="ctr"/>
            <a:lstStyle/>
            <a:p>
              <a:endParaRPr lang="en-US"/>
            </a:p>
          </p:txBody>
        </p:sp>
      </p:grpSp>
      <p:sp>
        <p:nvSpPr>
          <p:cNvPr id="90" name="TextBox 89"/>
          <p:cNvSpPr txBox="1"/>
          <p:nvPr/>
        </p:nvSpPr>
        <p:spPr>
          <a:xfrm>
            <a:off x="4876804" y="4629154"/>
            <a:ext cx="2613455" cy="166199"/>
          </a:xfrm>
          <a:prstGeom prst="rect">
            <a:avLst/>
          </a:prstGeom>
          <a:noFill/>
        </p:spPr>
        <p:txBody>
          <a:bodyPr wrap="square" lIns="0" tIns="0" rIns="0" bIns="0" rtlCol="0">
            <a:spAutoFit/>
          </a:bodyPr>
          <a:lstStyle/>
          <a:p>
            <a:pPr defTabSz="914210">
              <a:lnSpc>
                <a:spcPct val="90000"/>
              </a:lnSpc>
            </a:pPr>
            <a:r>
              <a:rPr lang="en" sz="1200" dirty="0" smtClean="0">
                <a:solidFill>
                  <a:schemeClr val="bg2">
                    <a:lumMod val="10000"/>
                  </a:schemeClr>
                </a:solidFill>
              </a:rPr>
              <a:t>*Pending aproval HQ.</a:t>
            </a:r>
            <a:endParaRPr lang="en" sz="900" dirty="0">
              <a:solidFill>
                <a:schemeClr val="bg2">
                  <a:lumMod val="10000"/>
                </a:schemeClr>
              </a:solidFill>
            </a:endParaRPr>
          </a:p>
        </p:txBody>
      </p:sp>
      <p:pic>
        <p:nvPicPr>
          <p:cNvPr id="98306" name="Picture 2" descr="Logo Telecentro"/>
          <p:cNvPicPr>
            <a:picLocks noChangeAspect="1" noChangeArrowheads="1"/>
          </p:cNvPicPr>
          <p:nvPr/>
        </p:nvPicPr>
        <p:blipFill>
          <a:blip r:embed="rId4" cstate="print"/>
          <a:srcRect r="79958"/>
          <a:stretch>
            <a:fillRect/>
          </a:stretch>
        </p:blipFill>
        <p:spPr bwMode="auto">
          <a:xfrm>
            <a:off x="1752601" y="4673603"/>
            <a:ext cx="457200" cy="469901"/>
          </a:xfrm>
          <a:prstGeom prst="rect">
            <a:avLst/>
          </a:prstGeom>
          <a:noFill/>
        </p:spPr>
      </p:pic>
    </p:spTree>
    <p:custDataLst>
      <p:tags r:id="rId1"/>
    </p:custDataLst>
    <p:extLst>
      <p:ext uri="{BB962C8B-B14F-4D97-AF65-F5344CB8AC3E}">
        <p14:creationId xmlns:p14="http://schemas.microsoft.com/office/powerpoint/2010/main" val="499533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C51EAA63-D034-42AE-91FA-B13B9518C7BE}" type="slidenum">
              <a:rPr lang="en-US" smtClean="0">
                <a:solidFill>
                  <a:srgbClr val="58595B"/>
                </a:solidFill>
              </a:rPr>
              <a:pPr/>
              <a:t>3</a:t>
            </a:fld>
            <a:endParaRPr lang="en-US" dirty="0">
              <a:solidFill>
                <a:srgbClr val="58595B"/>
              </a:solidFill>
            </a:endParaRPr>
          </a:p>
        </p:txBody>
      </p:sp>
      <p:sp>
        <p:nvSpPr>
          <p:cNvPr id="5" name="Title 3"/>
          <p:cNvSpPr txBox="1">
            <a:spLocks/>
          </p:cNvSpPr>
          <p:nvPr/>
        </p:nvSpPr>
        <p:spPr>
          <a:xfrm>
            <a:off x="628650" y="273847"/>
            <a:ext cx="7886700" cy="994172"/>
          </a:xfrm>
          <a:prstGeom prst="rect">
            <a:avLst/>
          </a:prstGeom>
        </p:spPr>
        <p:txBody>
          <a:bodyPr vert="horz" lIns="0" tIns="0" rIns="0" bIns="0" rtlCol="0" anchor="b">
            <a:noAutofit/>
          </a:bodyPr>
          <a:lstStyle/>
          <a:p>
            <a:pPr defTabSz="685748" fontAlgn="auto">
              <a:lnSpc>
                <a:spcPct val="80000"/>
              </a:lnSpc>
              <a:spcAft>
                <a:spcPts val="0"/>
              </a:spcAft>
            </a:pPr>
            <a:r>
              <a:rPr lang="es-AR" sz="2700" dirty="0" smtClean="0">
                <a:latin typeface="+mj-lt"/>
                <a:ea typeface="+mj-ea"/>
                <a:cs typeface="+mj-cs"/>
              </a:rPr>
              <a:t>Índice Propuesta </a:t>
            </a:r>
            <a:endParaRPr lang="es-AR" sz="2700" dirty="0">
              <a:latin typeface="+mj-lt"/>
              <a:ea typeface="+mj-ea"/>
              <a:cs typeface="+mj-cs"/>
            </a:endParaRPr>
          </a:p>
        </p:txBody>
      </p:sp>
      <p:sp>
        <p:nvSpPr>
          <p:cNvPr id="6" name="Content Placeholder 2"/>
          <p:cNvSpPr txBox="1">
            <a:spLocks/>
          </p:cNvSpPr>
          <p:nvPr/>
        </p:nvSpPr>
        <p:spPr bwMode="gray">
          <a:xfrm>
            <a:off x="2085063" y="1350184"/>
            <a:ext cx="5992138" cy="3278966"/>
          </a:xfrm>
          <a:prstGeom prst="rect">
            <a:avLst/>
          </a:prstGeom>
        </p:spPr>
        <p:txBody>
          <a:bodyPr lIns="68574" tIns="34288" rIns="68574" bIns="34288"/>
          <a:lst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a:lstStyle>
          <a:p>
            <a:pPr marL="0" indent="0">
              <a:lnSpc>
                <a:spcPct val="100000"/>
              </a:lnSpc>
              <a:spcBef>
                <a:spcPts val="1800"/>
              </a:spcBef>
              <a:buNone/>
            </a:pPr>
            <a:r>
              <a:rPr lang="es-HN" dirty="0" smtClean="0"/>
              <a:t>Desafíos, solución propuesta y beneficios</a:t>
            </a:r>
          </a:p>
          <a:p>
            <a:pPr marL="0" indent="0">
              <a:lnSpc>
                <a:spcPct val="100000"/>
              </a:lnSpc>
              <a:spcBef>
                <a:spcPts val="1800"/>
              </a:spcBef>
              <a:buNone/>
            </a:pPr>
            <a:r>
              <a:rPr lang="es-HN" dirty="0" smtClean="0"/>
              <a:t>¿Por qué Oracle? </a:t>
            </a:r>
          </a:p>
          <a:p>
            <a:pPr marL="0" indent="0">
              <a:lnSpc>
                <a:spcPct val="100000"/>
              </a:lnSpc>
              <a:spcBef>
                <a:spcPts val="1800"/>
              </a:spcBef>
              <a:buNone/>
            </a:pPr>
            <a:r>
              <a:rPr lang="es-HN" dirty="0" smtClean="0"/>
              <a:t>Estimación comercial y ROI</a:t>
            </a:r>
            <a:endParaRPr lang="es-HN" dirty="0"/>
          </a:p>
        </p:txBody>
      </p:sp>
      <p:sp>
        <p:nvSpPr>
          <p:cNvPr id="7" name="Pentagon 6"/>
          <p:cNvSpPr/>
          <p:nvPr/>
        </p:nvSpPr>
        <p:spPr bwMode="gray">
          <a:xfrm>
            <a:off x="1658288" y="1581150"/>
            <a:ext cx="342989" cy="240030"/>
          </a:xfrm>
          <a:prstGeom prst="homePlate">
            <a:avLst/>
          </a:prstGeom>
          <a:solidFill>
            <a:schemeClr val="tx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74" tIns="34288" rIns="68574" bIns="34288" numCol="1" spcCol="0" rtlCol="0" fromWordArt="0" anchor="ctr" anchorCtr="0" forceAA="0" compatLnSpc="1">
            <a:prstTxWarp prst="textNoShape">
              <a:avLst/>
            </a:prstTxWarp>
            <a:noAutofit/>
          </a:bodyPr>
          <a:lstStyle/>
          <a:p>
            <a:pPr algn="ctr">
              <a:lnSpc>
                <a:spcPct val="90000"/>
              </a:lnSpc>
            </a:pPr>
            <a:r>
              <a:rPr lang="en-US" sz="1200" b="1" dirty="0" smtClean="0">
                <a:solidFill>
                  <a:schemeClr val="bg1"/>
                </a:solidFill>
              </a:rPr>
              <a:t>1</a:t>
            </a:r>
          </a:p>
        </p:txBody>
      </p:sp>
      <p:sp>
        <p:nvSpPr>
          <p:cNvPr id="8" name="Pentagon 7"/>
          <p:cNvSpPr/>
          <p:nvPr/>
        </p:nvSpPr>
        <p:spPr bwMode="gray">
          <a:xfrm>
            <a:off x="1658288" y="2571750"/>
            <a:ext cx="342989" cy="240030"/>
          </a:xfrm>
          <a:prstGeom prst="homePlate">
            <a:avLst/>
          </a:prstGeom>
          <a:solidFill>
            <a:schemeClr val="tx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74" tIns="34288" rIns="68574" bIns="34288" numCol="1" spcCol="0" rtlCol="0" fromWordArt="0" anchor="ctr" anchorCtr="0" forceAA="0" compatLnSpc="1">
            <a:prstTxWarp prst="textNoShape">
              <a:avLst/>
            </a:prstTxWarp>
            <a:noAutofit/>
          </a:bodyPr>
          <a:lstStyle/>
          <a:p>
            <a:pPr algn="ctr">
              <a:lnSpc>
                <a:spcPct val="90000"/>
              </a:lnSpc>
            </a:pPr>
            <a:r>
              <a:rPr lang="en-US" sz="1200" b="1" dirty="0" smtClean="0">
                <a:solidFill>
                  <a:schemeClr val="bg1"/>
                </a:solidFill>
              </a:rPr>
              <a:t>2</a:t>
            </a:r>
          </a:p>
        </p:txBody>
      </p:sp>
      <p:sp>
        <p:nvSpPr>
          <p:cNvPr id="9" name="Pentagon 8"/>
          <p:cNvSpPr/>
          <p:nvPr/>
        </p:nvSpPr>
        <p:spPr bwMode="gray">
          <a:xfrm>
            <a:off x="1658288" y="3257550"/>
            <a:ext cx="342989" cy="240030"/>
          </a:xfrm>
          <a:prstGeom prst="homePlate">
            <a:avLst/>
          </a:prstGeom>
          <a:solidFill>
            <a:schemeClr val="tx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74" tIns="34288" rIns="68574" bIns="34288" numCol="1" spcCol="0" rtlCol="0" fromWordArt="0" anchor="ctr" anchorCtr="0" forceAA="0" compatLnSpc="1">
            <a:prstTxWarp prst="textNoShape">
              <a:avLst/>
            </a:prstTxWarp>
            <a:noAutofit/>
          </a:bodyPr>
          <a:lstStyle/>
          <a:p>
            <a:pPr algn="ctr">
              <a:lnSpc>
                <a:spcPct val="90000"/>
              </a:lnSpc>
            </a:pPr>
            <a:r>
              <a:rPr lang="en-US" sz="1200" b="1" dirty="0" smtClean="0">
                <a:solidFill>
                  <a:schemeClr val="bg1"/>
                </a:solidFill>
              </a:rPr>
              <a:t>3</a:t>
            </a:r>
          </a:p>
        </p:txBody>
      </p:sp>
      <p:pic>
        <p:nvPicPr>
          <p:cNvPr id="11" name="Picture 2" descr="Logo Telecentro"/>
          <p:cNvPicPr>
            <a:picLocks noChangeAspect="1" noChangeArrowheads="1"/>
          </p:cNvPicPr>
          <p:nvPr/>
        </p:nvPicPr>
        <p:blipFill>
          <a:blip r:embed="rId2" cstate="print"/>
          <a:srcRect r="79958"/>
          <a:stretch>
            <a:fillRect/>
          </a:stretch>
        </p:blipFill>
        <p:spPr bwMode="auto">
          <a:xfrm>
            <a:off x="1752601" y="4673603"/>
            <a:ext cx="457200" cy="469901"/>
          </a:xfrm>
          <a:prstGeom prst="rect">
            <a:avLst/>
          </a:prstGeom>
          <a:noFill/>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C51EAA63-D034-42AE-91FA-B13B9518C7BE}" type="slidenum">
              <a:rPr lang="en-US" smtClean="0"/>
              <a:pPr/>
              <a:t>4</a:t>
            </a:fld>
            <a:endParaRPr lang="en-US" dirty="0"/>
          </a:p>
        </p:txBody>
      </p:sp>
      <p:sp>
        <p:nvSpPr>
          <p:cNvPr id="17" name="Slide Number Placeholder 2"/>
          <p:cNvSpPr txBox="1">
            <a:spLocks/>
          </p:cNvSpPr>
          <p:nvPr/>
        </p:nvSpPr>
        <p:spPr>
          <a:xfrm>
            <a:off x="8857061" y="4917286"/>
            <a:ext cx="285750" cy="136922"/>
          </a:xfrm>
          <a:prstGeom prst="rect">
            <a:avLst/>
          </a:prstGeom>
        </p:spPr>
        <p:txBody>
          <a:bodyPr vert="horz" lIns="68571" tIns="34286" rIns="68571" bIns="34286" rtlCol="0" anchor="ctr"/>
          <a:lstStyle/>
          <a:p>
            <a:pPr algn="r" defTabSz="685720" fontAlgn="auto">
              <a:spcBef>
                <a:spcPts val="0"/>
              </a:spcBef>
              <a:spcAft>
                <a:spcPts val="0"/>
              </a:spcAft>
            </a:pPr>
            <a:fld id="{C51EAA63-D034-42AE-91FA-B13B9518C7BE}" type="slidenum">
              <a:rPr lang="en-US" sz="900" smtClean="0">
                <a:solidFill>
                  <a:prstClr val="black">
                    <a:tint val="75000"/>
                  </a:prstClr>
                </a:solidFill>
              </a:rPr>
              <a:pPr algn="r" defTabSz="685720" fontAlgn="auto">
                <a:spcBef>
                  <a:spcPts val="0"/>
                </a:spcBef>
                <a:spcAft>
                  <a:spcPts val="0"/>
                </a:spcAft>
              </a:pPr>
              <a:t>4</a:t>
            </a:fld>
            <a:endParaRPr lang="en-US" sz="900" dirty="0">
              <a:solidFill>
                <a:prstClr val="black">
                  <a:tint val="75000"/>
                </a:prstClr>
              </a:solidFill>
            </a:endParaRPr>
          </a:p>
        </p:txBody>
      </p:sp>
      <p:cxnSp>
        <p:nvCxnSpPr>
          <p:cNvPr id="18" name="Straight Connector 17"/>
          <p:cNvCxnSpPr/>
          <p:nvPr/>
        </p:nvCxnSpPr>
        <p:spPr>
          <a:xfrm>
            <a:off x="2411760" y="1221600"/>
            <a:ext cx="0" cy="3240360"/>
          </a:xfrm>
          <a:prstGeom prst="line">
            <a:avLst/>
          </a:prstGeom>
          <a:ln w="19050">
            <a:solidFill>
              <a:schemeClr val="bg2">
                <a:lumMod val="25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4572000" y="1221600"/>
            <a:ext cx="0" cy="3240360"/>
          </a:xfrm>
          <a:prstGeom prst="line">
            <a:avLst/>
          </a:prstGeom>
          <a:ln w="19050">
            <a:solidFill>
              <a:schemeClr val="bg2">
                <a:lumMod val="25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6894258" y="1221600"/>
            <a:ext cx="0" cy="3240360"/>
          </a:xfrm>
          <a:prstGeom prst="line">
            <a:avLst/>
          </a:prstGeom>
          <a:ln w="19050">
            <a:solidFill>
              <a:schemeClr val="bg2">
                <a:lumMod val="25000"/>
              </a:schemeClr>
            </a:solidFill>
            <a:miter lim="800000"/>
          </a:ln>
        </p:spPr>
        <p:style>
          <a:lnRef idx="1">
            <a:schemeClr val="accent1"/>
          </a:lnRef>
          <a:fillRef idx="0">
            <a:schemeClr val="accent1"/>
          </a:fillRef>
          <a:effectRef idx="0">
            <a:schemeClr val="accent1"/>
          </a:effectRef>
          <a:fontRef idx="minor">
            <a:schemeClr val="tx1"/>
          </a:fontRef>
        </p:style>
      </p:cxnSp>
      <p:sp>
        <p:nvSpPr>
          <p:cNvPr id="21" name="Text Placeholder 11"/>
          <p:cNvSpPr txBox="1">
            <a:spLocks/>
          </p:cNvSpPr>
          <p:nvPr/>
        </p:nvSpPr>
        <p:spPr>
          <a:xfrm>
            <a:off x="304800" y="3135483"/>
            <a:ext cx="1981200" cy="1620180"/>
          </a:xfrm>
          <a:prstGeom prst="rect">
            <a:avLst/>
          </a:prstGeom>
        </p:spPr>
        <p:txBody>
          <a:bodyPr vert="horz" lIns="0" tIns="0" rIns="0" bIns="0" rtlCol="0">
            <a:noAutofit/>
          </a:bodyPr>
          <a:lstStyle/>
          <a:p>
            <a:pPr algn="ctr" defTabSz="914210">
              <a:lnSpc>
                <a:spcPct val="90000"/>
              </a:lnSpc>
            </a:pPr>
            <a:r>
              <a:rPr lang="es-AR" b="1" dirty="0" smtClean="0">
                <a:solidFill>
                  <a:schemeClr val="accent1">
                    <a:lumMod val="75000"/>
                  </a:schemeClr>
                </a:solidFill>
              </a:rPr>
              <a:t>Crecimiento </a:t>
            </a:r>
            <a:r>
              <a:rPr lang="es-AR" b="1" dirty="0" smtClean="0">
                <a:solidFill>
                  <a:schemeClr val="tx2"/>
                </a:solidFill>
              </a:rPr>
              <a:t>exponencial en el numero de llamadas al </a:t>
            </a:r>
            <a:r>
              <a:rPr lang="es-AR" b="1" dirty="0" err="1" smtClean="0">
                <a:solidFill>
                  <a:schemeClr val="tx2"/>
                </a:solidFill>
              </a:rPr>
              <a:t>Contact</a:t>
            </a:r>
            <a:r>
              <a:rPr lang="es-AR" b="1" dirty="0" smtClean="0">
                <a:solidFill>
                  <a:schemeClr val="tx2"/>
                </a:solidFill>
              </a:rPr>
              <a:t> Center</a:t>
            </a:r>
            <a:endParaRPr lang="en-US" sz="1100" b="1" dirty="0">
              <a:solidFill>
                <a:schemeClr val="tx2"/>
              </a:solidFill>
            </a:endParaRPr>
          </a:p>
        </p:txBody>
      </p:sp>
      <p:sp>
        <p:nvSpPr>
          <p:cNvPr id="22" name="Text Placeholder 11"/>
          <p:cNvSpPr txBox="1">
            <a:spLocks/>
          </p:cNvSpPr>
          <p:nvPr/>
        </p:nvSpPr>
        <p:spPr>
          <a:xfrm>
            <a:off x="2573778" y="3135483"/>
            <a:ext cx="1836204" cy="1620180"/>
          </a:xfrm>
          <a:prstGeom prst="rect">
            <a:avLst/>
          </a:prstGeom>
        </p:spPr>
        <p:txBody>
          <a:bodyPr vert="horz" lIns="0" tIns="0" rIns="0" bIns="0" rtlCol="0">
            <a:noAutofit/>
          </a:bodyPr>
          <a:lstStyle/>
          <a:p>
            <a:pPr marL="1191" algn="ctr" defTabSz="685691" fontAlgn="auto">
              <a:lnSpc>
                <a:spcPct val="90000"/>
              </a:lnSpc>
              <a:spcAft>
                <a:spcPts val="0"/>
              </a:spcAft>
              <a:buClr>
                <a:srgbClr val="FFFFFF"/>
              </a:buClr>
              <a:defRPr/>
            </a:pPr>
            <a:r>
              <a:rPr lang="es-CL" b="1" dirty="0" err="1" smtClean="0">
                <a:solidFill>
                  <a:schemeClr val="accent1">
                    <a:lumMod val="75000"/>
                  </a:schemeClr>
                </a:solidFill>
              </a:rPr>
              <a:t>Eficientizar</a:t>
            </a:r>
            <a:r>
              <a:rPr lang="es-CL" b="1" kern="0" dirty="0" smtClean="0">
                <a:solidFill>
                  <a:srgbClr val="FFFFFF"/>
                </a:solidFill>
                <a:cs typeface="Arial" charset="0"/>
              </a:rPr>
              <a:t> </a:t>
            </a:r>
            <a:r>
              <a:rPr lang="es-CL" b="1" dirty="0" smtClean="0">
                <a:solidFill>
                  <a:schemeClr val="tx2"/>
                </a:solidFill>
              </a:rPr>
              <a:t>costos manteniendo la calidad de atención al cliente</a:t>
            </a:r>
          </a:p>
          <a:p>
            <a:pPr marL="1191" algn="ctr" defTabSz="685691" fontAlgn="auto">
              <a:lnSpc>
                <a:spcPct val="90000"/>
              </a:lnSpc>
              <a:spcAft>
                <a:spcPts val="0"/>
              </a:spcAft>
              <a:buClr>
                <a:srgbClr val="FFFFFF"/>
              </a:buClr>
              <a:defRPr/>
            </a:pPr>
            <a:endParaRPr lang="en-US" altLang="pt-BR" dirty="0">
              <a:solidFill>
                <a:prstClr val="black"/>
              </a:solidFill>
              <a:latin typeface="Calibri"/>
              <a:ea typeface="+mn-ea"/>
            </a:endParaRPr>
          </a:p>
        </p:txBody>
      </p:sp>
      <p:sp>
        <p:nvSpPr>
          <p:cNvPr id="23" name="Text Placeholder 11"/>
          <p:cNvSpPr txBox="1">
            <a:spLocks/>
          </p:cNvSpPr>
          <p:nvPr/>
        </p:nvSpPr>
        <p:spPr>
          <a:xfrm>
            <a:off x="4800600" y="3135483"/>
            <a:ext cx="1836204" cy="1620180"/>
          </a:xfrm>
          <a:prstGeom prst="rect">
            <a:avLst/>
          </a:prstGeom>
        </p:spPr>
        <p:txBody>
          <a:bodyPr vert="horz" lIns="0" tIns="0" rIns="0" bIns="0" rtlCol="0">
            <a:noAutofit/>
          </a:bodyPr>
          <a:lstStyle/>
          <a:p>
            <a:pPr algn="ctr">
              <a:defRPr/>
            </a:pPr>
            <a:r>
              <a:rPr lang="es-CL" b="1" dirty="0" smtClean="0">
                <a:solidFill>
                  <a:schemeClr val="accent1">
                    <a:lumMod val="75000"/>
                  </a:schemeClr>
                </a:solidFill>
              </a:rPr>
              <a:t>Estandarización y automatización </a:t>
            </a:r>
            <a:r>
              <a:rPr lang="es-CL" b="1" dirty="0" smtClean="0">
                <a:solidFill>
                  <a:schemeClr val="tx2"/>
                </a:solidFill>
              </a:rPr>
              <a:t>de la atención</a:t>
            </a:r>
          </a:p>
          <a:p>
            <a:pPr marL="1191" algn="ctr" defTabSz="685691" fontAlgn="auto">
              <a:lnSpc>
                <a:spcPct val="90000"/>
              </a:lnSpc>
              <a:spcAft>
                <a:spcPts val="0"/>
              </a:spcAft>
              <a:buClr>
                <a:srgbClr val="FFFFFF"/>
              </a:buClr>
              <a:defRPr/>
            </a:pPr>
            <a:endParaRPr lang="en-US" altLang="pt-BR" b="1" dirty="0" smtClean="0">
              <a:solidFill>
                <a:schemeClr val="tx2"/>
              </a:solidFill>
            </a:endParaRPr>
          </a:p>
        </p:txBody>
      </p:sp>
      <p:sp>
        <p:nvSpPr>
          <p:cNvPr id="24" name="Text Placeholder 11"/>
          <p:cNvSpPr txBox="1">
            <a:spLocks/>
          </p:cNvSpPr>
          <p:nvPr/>
        </p:nvSpPr>
        <p:spPr>
          <a:xfrm>
            <a:off x="7162800" y="3105150"/>
            <a:ext cx="1836204" cy="1620180"/>
          </a:xfrm>
          <a:prstGeom prst="rect">
            <a:avLst/>
          </a:prstGeom>
        </p:spPr>
        <p:txBody>
          <a:bodyPr vert="horz" lIns="0" tIns="0" rIns="0" bIns="0" rtlCol="0">
            <a:noAutofit/>
          </a:bodyPr>
          <a:lstStyle/>
          <a:p>
            <a:pPr algn="ctr">
              <a:defRPr/>
            </a:pPr>
            <a:r>
              <a:rPr lang="es-CL" b="1" dirty="0" smtClean="0">
                <a:solidFill>
                  <a:schemeClr val="tx2"/>
                </a:solidFill>
              </a:rPr>
              <a:t>Adopción de </a:t>
            </a:r>
            <a:r>
              <a:rPr lang="es-CL" b="1" dirty="0" smtClean="0">
                <a:solidFill>
                  <a:schemeClr val="accent1">
                    <a:lumMod val="75000"/>
                  </a:schemeClr>
                </a:solidFill>
              </a:rPr>
              <a:t>nuevas tendencias</a:t>
            </a:r>
            <a:endParaRPr lang="es-CL" b="1" kern="0" dirty="0">
              <a:solidFill>
                <a:srgbClr val="FFFFFF"/>
              </a:solidFill>
              <a:cs typeface="Arial" charset="0"/>
            </a:endParaRPr>
          </a:p>
        </p:txBody>
      </p:sp>
      <p:pic>
        <p:nvPicPr>
          <p:cNvPr id="25" name="Picture 2" descr="Resultado de imagen para vector grow"/>
          <p:cNvPicPr>
            <a:picLocks noChangeAspect="1" noChangeArrowheads="1"/>
          </p:cNvPicPr>
          <p:nvPr/>
        </p:nvPicPr>
        <p:blipFill>
          <a:blip r:embed="rId3" cstate="print">
            <a:duotone>
              <a:prstClr val="black"/>
              <a:schemeClr val="tx2">
                <a:tint val="45000"/>
                <a:satMod val="400000"/>
              </a:schemeClr>
            </a:duotone>
            <a:lum bright="-40000" contrast="40000"/>
          </a:blip>
          <a:srcRect/>
          <a:stretch>
            <a:fillRect/>
          </a:stretch>
        </p:blipFill>
        <p:spPr bwMode="auto">
          <a:xfrm>
            <a:off x="990600" y="1657350"/>
            <a:ext cx="815008" cy="990600"/>
          </a:xfrm>
          <a:prstGeom prst="rect">
            <a:avLst/>
          </a:prstGeom>
          <a:noFill/>
        </p:spPr>
      </p:pic>
      <p:pic>
        <p:nvPicPr>
          <p:cNvPr id="26" name="Picture 4" descr="Resultado de imagen para vector efficient"/>
          <p:cNvPicPr>
            <a:picLocks noChangeAspect="1" noChangeArrowheads="1"/>
          </p:cNvPicPr>
          <p:nvPr/>
        </p:nvPicPr>
        <p:blipFill>
          <a:blip r:embed="rId4" cstate="print">
            <a:duotone>
              <a:prstClr val="black"/>
              <a:schemeClr val="tx2">
                <a:tint val="45000"/>
                <a:satMod val="400000"/>
              </a:schemeClr>
            </a:duotone>
            <a:lum bright="-40000" contrast="40000"/>
          </a:blip>
          <a:srcRect/>
          <a:stretch>
            <a:fillRect/>
          </a:stretch>
        </p:blipFill>
        <p:spPr bwMode="auto">
          <a:xfrm>
            <a:off x="3048000" y="1809750"/>
            <a:ext cx="914400" cy="914400"/>
          </a:xfrm>
          <a:prstGeom prst="rect">
            <a:avLst/>
          </a:prstGeom>
          <a:noFill/>
        </p:spPr>
      </p:pic>
      <p:pic>
        <p:nvPicPr>
          <p:cNvPr id="27" name="Picture 6" descr="Resultado de imagen para vector automation"/>
          <p:cNvPicPr>
            <a:picLocks noChangeAspect="1" noChangeArrowheads="1"/>
          </p:cNvPicPr>
          <p:nvPr/>
        </p:nvPicPr>
        <p:blipFill>
          <a:blip r:embed="rId5" cstate="print">
            <a:duotone>
              <a:prstClr val="black"/>
              <a:schemeClr val="tx2">
                <a:tint val="45000"/>
                <a:satMod val="400000"/>
              </a:schemeClr>
            </a:duotone>
            <a:lum bright="-40000" contrast="40000"/>
          </a:blip>
          <a:srcRect/>
          <a:stretch>
            <a:fillRect/>
          </a:stretch>
        </p:blipFill>
        <p:spPr bwMode="auto">
          <a:xfrm>
            <a:off x="5231915" y="1657350"/>
            <a:ext cx="1120636" cy="1120636"/>
          </a:xfrm>
          <a:prstGeom prst="rect">
            <a:avLst/>
          </a:prstGeom>
          <a:noFill/>
        </p:spPr>
      </p:pic>
      <p:pic>
        <p:nvPicPr>
          <p:cNvPr id="28" name="Picture 8" descr="Resultado de imagen para Vector new"/>
          <p:cNvPicPr>
            <a:picLocks noChangeAspect="1" noChangeArrowheads="1"/>
          </p:cNvPicPr>
          <p:nvPr/>
        </p:nvPicPr>
        <p:blipFill>
          <a:blip r:embed="rId6" cstate="print">
            <a:clrChange>
              <a:clrFrom>
                <a:srgbClr val="FFFFFF"/>
              </a:clrFrom>
              <a:clrTo>
                <a:srgbClr val="FFFFFF">
                  <a:alpha val="0"/>
                </a:srgbClr>
              </a:clrTo>
            </a:clrChange>
            <a:duotone>
              <a:prstClr val="black"/>
              <a:schemeClr val="tx2">
                <a:tint val="45000"/>
                <a:satMod val="400000"/>
              </a:schemeClr>
            </a:duotone>
            <a:lum bright="-40000" contrast="40000"/>
          </a:blip>
          <a:srcRect/>
          <a:stretch>
            <a:fillRect/>
          </a:stretch>
        </p:blipFill>
        <p:spPr bwMode="auto">
          <a:xfrm>
            <a:off x="7543800" y="1657351"/>
            <a:ext cx="1043811" cy="1018760"/>
          </a:xfrm>
          <a:prstGeom prst="rect">
            <a:avLst/>
          </a:prstGeom>
          <a:noFill/>
        </p:spPr>
      </p:pic>
      <p:sp>
        <p:nvSpPr>
          <p:cNvPr id="29" name="Title 3"/>
          <p:cNvSpPr txBox="1">
            <a:spLocks/>
          </p:cNvSpPr>
          <p:nvPr/>
        </p:nvSpPr>
        <p:spPr>
          <a:xfrm>
            <a:off x="172243" y="438162"/>
            <a:ext cx="8819357" cy="449961"/>
          </a:xfrm>
          <a:prstGeom prst="rect">
            <a:avLst/>
          </a:prstGeom>
        </p:spPr>
        <p:txBody>
          <a:bodyPr vert="horz" wrap="square" lIns="45689" tIns="22843" rIns="45689" bIns="22843" rtlCol="0" anchor="b">
            <a:spAutoFit/>
          </a:bodyPr>
          <a:lstStyle>
            <a:lvl1pPr fontAlgn="base">
              <a:lnSpc>
                <a:spcPct val="80000"/>
              </a:lnSpc>
              <a:spcBef>
                <a:spcPct val="0"/>
              </a:spcBef>
              <a:spcAft>
                <a:spcPct val="0"/>
              </a:spcAft>
              <a:buNone/>
              <a:defRPr sz="4000" kern="0">
                <a:solidFill>
                  <a:srgbClr val="000000"/>
                </a:solidFill>
                <a:latin typeface="Calibri" panose="020F0502020204030204" pitchFamily="34" charset="0"/>
                <a:ea typeface="Batang" pitchFamily="18" charset="-127"/>
                <a:cs typeface="Arial" pitchFamily="34" charset="0"/>
              </a:defRPr>
            </a:lvl1pPr>
          </a:lstStyle>
          <a:p>
            <a:r>
              <a:rPr lang="en-US" sz="3200" kern="1200" dirty="0" smtClean="0">
                <a:solidFill>
                  <a:schemeClr val="tx1"/>
                </a:solidFill>
                <a:latin typeface="+mj-lt"/>
                <a:ea typeface="+mj-ea"/>
                <a:cs typeface="+mj-cs"/>
              </a:rPr>
              <a:t>Los </a:t>
            </a:r>
            <a:r>
              <a:rPr lang="en-US" sz="3200" kern="1200" dirty="0" err="1" smtClean="0">
                <a:solidFill>
                  <a:schemeClr val="tx1"/>
                </a:solidFill>
                <a:latin typeface="+mj-lt"/>
                <a:ea typeface="+mj-ea"/>
                <a:cs typeface="+mj-cs"/>
              </a:rPr>
              <a:t>desafíos</a:t>
            </a:r>
            <a:r>
              <a:rPr lang="en-US" sz="3200" kern="1200" dirty="0" smtClean="0">
                <a:solidFill>
                  <a:schemeClr val="tx1"/>
                </a:solidFill>
                <a:latin typeface="+mj-lt"/>
                <a:ea typeface="+mj-ea"/>
                <a:cs typeface="+mj-cs"/>
              </a:rPr>
              <a:t> </a:t>
            </a:r>
            <a:r>
              <a:rPr lang="en-US" sz="3200" kern="1200" dirty="0" err="1" smtClean="0">
                <a:solidFill>
                  <a:schemeClr val="tx1"/>
                </a:solidFill>
                <a:latin typeface="+mj-lt"/>
                <a:ea typeface="+mj-ea"/>
                <a:cs typeface="+mj-cs"/>
              </a:rPr>
              <a:t>actuales</a:t>
            </a:r>
            <a:r>
              <a:rPr lang="en-US" sz="3200" kern="1200" dirty="0" smtClean="0">
                <a:solidFill>
                  <a:schemeClr val="tx1"/>
                </a:solidFill>
                <a:latin typeface="+mj-lt"/>
                <a:ea typeface="+mj-ea"/>
                <a:cs typeface="+mj-cs"/>
              </a:rPr>
              <a:t> de </a:t>
            </a:r>
            <a:r>
              <a:rPr lang="en-US" sz="3200" kern="1200" dirty="0" err="1" smtClean="0">
                <a:solidFill>
                  <a:schemeClr val="tx1"/>
                </a:solidFill>
                <a:latin typeface="+mj-lt"/>
                <a:ea typeface="+mj-ea"/>
                <a:cs typeface="+mj-cs"/>
              </a:rPr>
              <a:t>Telecentro</a:t>
            </a:r>
            <a:endParaRPr lang="en-US" sz="3200" kern="1200" dirty="0" smtClean="0">
              <a:solidFill>
                <a:schemeClr val="tx1"/>
              </a:solidFill>
              <a:latin typeface="+mj-lt"/>
              <a:ea typeface="+mj-ea"/>
              <a:cs typeface="+mj-cs"/>
            </a:endParaRPr>
          </a:p>
        </p:txBody>
      </p:sp>
      <p:pic>
        <p:nvPicPr>
          <p:cNvPr id="30" name="Picture 2" descr="Logo Telecentro"/>
          <p:cNvPicPr>
            <a:picLocks noChangeAspect="1" noChangeArrowheads="1"/>
          </p:cNvPicPr>
          <p:nvPr/>
        </p:nvPicPr>
        <p:blipFill>
          <a:blip r:embed="rId7" cstate="print"/>
          <a:srcRect r="79958"/>
          <a:stretch>
            <a:fillRect/>
          </a:stretch>
        </p:blipFill>
        <p:spPr bwMode="auto">
          <a:xfrm>
            <a:off x="1752601" y="4673603"/>
            <a:ext cx="457200" cy="469901"/>
          </a:xfrm>
          <a:prstGeom prst="rect">
            <a:avLst/>
          </a:prstGeom>
          <a:noFill/>
        </p:spPr>
      </p:pic>
    </p:spTree>
    <p:extLst>
      <p:ext uri="{BB962C8B-B14F-4D97-AF65-F5344CB8AC3E}">
        <p14:creationId xmlns:p14="http://schemas.microsoft.com/office/powerpoint/2010/main" val="28316026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C51EAA63-D034-42AE-91FA-B13B9518C7BE}" type="slidenum">
              <a:rPr lang="en-US" smtClean="0">
                <a:solidFill>
                  <a:srgbClr val="58595B"/>
                </a:solidFill>
              </a:rPr>
              <a:pPr/>
              <a:t>5</a:t>
            </a:fld>
            <a:endParaRPr lang="en-US" dirty="0">
              <a:solidFill>
                <a:srgbClr val="58595B"/>
              </a:solidFill>
            </a:endParaRPr>
          </a:p>
        </p:txBody>
      </p:sp>
      <p:sp>
        <p:nvSpPr>
          <p:cNvPr id="10" name="Title 3"/>
          <p:cNvSpPr txBox="1">
            <a:spLocks/>
          </p:cNvSpPr>
          <p:nvPr/>
        </p:nvSpPr>
        <p:spPr>
          <a:xfrm>
            <a:off x="152401" y="361959"/>
            <a:ext cx="8819357" cy="399434"/>
          </a:xfrm>
          <a:prstGeom prst="rect">
            <a:avLst/>
          </a:prstGeom>
        </p:spPr>
        <p:txBody>
          <a:bodyPr vert="horz" wrap="square" lIns="45689" tIns="22843" rIns="45689" bIns="22843" rtlCol="0" anchor="b">
            <a:spAutoFit/>
          </a:bodyPr>
          <a:lstStyle>
            <a:lvl1pPr fontAlgn="base">
              <a:lnSpc>
                <a:spcPct val="80000"/>
              </a:lnSpc>
              <a:spcBef>
                <a:spcPct val="0"/>
              </a:spcBef>
              <a:spcAft>
                <a:spcPct val="0"/>
              </a:spcAft>
              <a:buNone/>
              <a:defRPr sz="4000" kern="0">
                <a:solidFill>
                  <a:srgbClr val="000000"/>
                </a:solidFill>
                <a:latin typeface="Calibri" panose="020F0502020204030204" pitchFamily="34" charset="0"/>
                <a:ea typeface="Batang" pitchFamily="18" charset="-127"/>
                <a:cs typeface="Arial" pitchFamily="34" charset="0"/>
              </a:defRPr>
            </a:lvl1pPr>
          </a:lstStyle>
          <a:p>
            <a:r>
              <a:rPr lang="en-US" sz="2800" kern="1200" dirty="0" err="1" smtClean="0">
                <a:solidFill>
                  <a:schemeClr val="tx1"/>
                </a:solidFill>
                <a:latin typeface="+mj-lt"/>
                <a:ea typeface="+mj-ea"/>
                <a:cs typeface="+mj-cs"/>
              </a:rPr>
              <a:t>Solución</a:t>
            </a:r>
            <a:r>
              <a:rPr lang="en-US" sz="2800" kern="1200" dirty="0" smtClean="0">
                <a:solidFill>
                  <a:schemeClr val="tx1"/>
                </a:solidFill>
                <a:latin typeface="+mj-lt"/>
                <a:ea typeface="+mj-ea"/>
                <a:cs typeface="+mj-cs"/>
              </a:rPr>
              <a:t> </a:t>
            </a:r>
            <a:r>
              <a:rPr lang="en-US" sz="2800" kern="1200" dirty="0" err="1" smtClean="0">
                <a:solidFill>
                  <a:schemeClr val="tx1"/>
                </a:solidFill>
                <a:latin typeface="+mj-lt"/>
                <a:ea typeface="+mj-ea"/>
                <a:cs typeface="+mj-cs"/>
              </a:rPr>
              <a:t>propuesta</a:t>
            </a:r>
            <a:endParaRPr lang="en-US" sz="2800" kern="1200" dirty="0" smtClean="0">
              <a:solidFill>
                <a:schemeClr val="tx1"/>
              </a:solidFill>
              <a:latin typeface="+mj-lt"/>
              <a:ea typeface="+mj-ea"/>
              <a:cs typeface="+mj-cs"/>
            </a:endParaRPr>
          </a:p>
        </p:txBody>
      </p:sp>
      <p:sp>
        <p:nvSpPr>
          <p:cNvPr id="90114" name="AutoShape 2" descr="Resultado de imagen para vector agent callcenter"/>
          <p:cNvSpPr>
            <a:spLocks noChangeAspect="1" noChangeArrowheads="1"/>
          </p:cNvSpPr>
          <p:nvPr/>
        </p:nvSpPr>
        <p:spPr bwMode="auto">
          <a:xfrm>
            <a:off x="155575" y="-1828800"/>
            <a:ext cx="3810000" cy="3810000"/>
          </a:xfrm>
          <a:prstGeom prst="rect">
            <a:avLst/>
          </a:prstGeom>
          <a:noFill/>
        </p:spPr>
        <p:txBody>
          <a:bodyPr vert="horz" wrap="square" lIns="91420" tIns="45710" rIns="91420" bIns="45710" numCol="1" anchor="t" anchorCtr="0" compatLnSpc="1">
            <a:prstTxWarp prst="textNoShape">
              <a:avLst/>
            </a:prstTxWarp>
          </a:bodyPr>
          <a:lstStyle/>
          <a:p>
            <a:endParaRPr lang="en-US"/>
          </a:p>
        </p:txBody>
      </p:sp>
      <p:sp>
        <p:nvSpPr>
          <p:cNvPr id="90116" name="AutoShape 4" descr="Resultado de imagen para vector CRM"/>
          <p:cNvSpPr>
            <a:spLocks noChangeAspect="1" noChangeArrowheads="1"/>
          </p:cNvSpPr>
          <p:nvPr/>
        </p:nvSpPr>
        <p:spPr bwMode="auto">
          <a:xfrm>
            <a:off x="155575" y="-1385887"/>
            <a:ext cx="2895600" cy="2895601"/>
          </a:xfrm>
          <a:prstGeom prst="rect">
            <a:avLst/>
          </a:prstGeom>
          <a:noFill/>
        </p:spPr>
        <p:txBody>
          <a:bodyPr vert="horz" wrap="square" lIns="91420" tIns="45710" rIns="91420" bIns="45710" numCol="1" anchor="t" anchorCtr="0" compatLnSpc="1">
            <a:prstTxWarp prst="textNoShape">
              <a:avLst/>
            </a:prstTxWarp>
          </a:bodyPr>
          <a:lstStyle/>
          <a:p>
            <a:endParaRPr lang="en-US"/>
          </a:p>
        </p:txBody>
      </p:sp>
      <p:sp>
        <p:nvSpPr>
          <p:cNvPr id="45" name="Shape 231"/>
          <p:cNvSpPr txBox="1"/>
          <p:nvPr/>
        </p:nvSpPr>
        <p:spPr bwMode="gray">
          <a:xfrm>
            <a:off x="228600" y="1276350"/>
            <a:ext cx="8686800" cy="3048000"/>
          </a:xfrm>
          <a:prstGeom prst="rect">
            <a:avLst/>
          </a:prstGeom>
          <a:noFill/>
          <a:ln>
            <a:noFill/>
          </a:ln>
        </p:spPr>
        <p:txBody>
          <a:bodyPr lIns="0" tIns="0" rIns="0" bIns="0" anchor="t" anchorCtr="0">
            <a:noAutofit/>
          </a:bodyPr>
          <a:lstStyle/>
          <a:p>
            <a:r>
              <a:rPr lang="es-AR" sz="2100" b="1" dirty="0" smtClean="0">
                <a:solidFill>
                  <a:srgbClr val="A52641"/>
                </a:solidFill>
                <a:latin typeface="Calibri"/>
                <a:ea typeface="Cambria"/>
                <a:cs typeface="Calibri"/>
                <a:sym typeface="Cambria"/>
              </a:rPr>
              <a:t> </a:t>
            </a:r>
            <a:r>
              <a:rPr lang="es-AR" dirty="0" smtClean="0"/>
              <a:t>La solución propuesta está basada nuestro servicio de </a:t>
            </a:r>
            <a:r>
              <a:rPr lang="es-AR" b="1" dirty="0" err="1" smtClean="0">
                <a:solidFill>
                  <a:srgbClr val="A52641"/>
                </a:solidFill>
                <a:latin typeface="Calibri"/>
                <a:ea typeface="Cambria"/>
                <a:cs typeface="Calibri"/>
                <a:sym typeface="Cambria"/>
              </a:rPr>
              <a:t>Chatbot</a:t>
            </a:r>
            <a:r>
              <a:rPr lang="es-AR" b="1" dirty="0" smtClean="0">
                <a:solidFill>
                  <a:srgbClr val="A52641"/>
                </a:solidFill>
                <a:latin typeface="Calibri"/>
                <a:ea typeface="Cambria"/>
                <a:cs typeface="Calibri"/>
                <a:sym typeface="Cambria"/>
              </a:rPr>
              <a:t> inteligente </a:t>
            </a:r>
            <a:r>
              <a:rPr lang="es-AR" dirty="0" smtClean="0"/>
              <a:t>con base de conocimiento. Esta arquitectura permite no solo abrir un </a:t>
            </a:r>
            <a:r>
              <a:rPr lang="es-AR" b="1" dirty="0" smtClean="0">
                <a:solidFill>
                  <a:srgbClr val="A52641"/>
                </a:solidFill>
                <a:latin typeface="Calibri"/>
                <a:ea typeface="Cambria"/>
                <a:cs typeface="Calibri"/>
                <a:sym typeface="Cambria"/>
              </a:rPr>
              <a:t>nuevo canal </a:t>
            </a:r>
            <a:r>
              <a:rPr lang="es-AR" dirty="0" smtClean="0"/>
              <a:t>de relacionamiento con los clientes de Telecentro , sino también  mantener la </a:t>
            </a:r>
            <a:r>
              <a:rPr lang="es-AR" b="1" dirty="0" smtClean="0">
                <a:solidFill>
                  <a:srgbClr val="A52641"/>
                </a:solidFill>
                <a:latin typeface="Calibri"/>
                <a:ea typeface="Cambria"/>
                <a:cs typeface="Calibri"/>
                <a:sym typeface="Cambria"/>
              </a:rPr>
              <a:t>información unificada </a:t>
            </a:r>
            <a:r>
              <a:rPr lang="es-AR" dirty="0" smtClean="0"/>
              <a:t>para todos los </a:t>
            </a:r>
            <a:r>
              <a:rPr lang="es-AR" b="1" dirty="0" smtClean="0">
                <a:solidFill>
                  <a:srgbClr val="A52641"/>
                </a:solidFill>
                <a:latin typeface="Calibri"/>
                <a:ea typeface="Cambria"/>
                <a:cs typeface="Calibri"/>
                <a:sym typeface="Cambria"/>
              </a:rPr>
              <a:t>canales disponibles y futuros</a:t>
            </a:r>
            <a:r>
              <a:rPr lang="es-AR" dirty="0" smtClean="0"/>
              <a:t>. </a:t>
            </a:r>
          </a:p>
          <a:p>
            <a:endParaRPr lang="en-US" dirty="0" smtClean="0"/>
          </a:p>
          <a:p>
            <a:r>
              <a:rPr lang="es-AR" dirty="0" smtClean="0"/>
              <a:t>De esta manera Telecentro reduce fuertemente el número de llamadas al </a:t>
            </a:r>
            <a:r>
              <a:rPr lang="es-AR" dirty="0" err="1" smtClean="0"/>
              <a:t>Contact</a:t>
            </a:r>
            <a:r>
              <a:rPr lang="es-AR" dirty="0" smtClean="0"/>
              <a:t> Center , a la vez que mejora la imagen y agiliza la atención a sus clientes.</a:t>
            </a:r>
            <a:endParaRPr lang="en-US" dirty="0" smtClean="0"/>
          </a:p>
          <a:p>
            <a:r>
              <a:rPr lang="es-AR" dirty="0" smtClean="0"/>
              <a:t> </a:t>
            </a:r>
            <a:endParaRPr lang="en-US" dirty="0" smtClean="0"/>
          </a:p>
          <a:p>
            <a:r>
              <a:rPr lang="es-AR" dirty="0" smtClean="0"/>
              <a:t>Nuestra propuesta contempla los servicios profesionales para la </a:t>
            </a:r>
            <a:r>
              <a:rPr lang="es-AR" b="1" dirty="0" smtClean="0">
                <a:solidFill>
                  <a:srgbClr val="A52641"/>
                </a:solidFill>
                <a:latin typeface="Calibri"/>
                <a:ea typeface="Cambria"/>
                <a:cs typeface="Calibri"/>
                <a:sym typeface="Cambria"/>
              </a:rPr>
              <a:t>personalización de la solución </a:t>
            </a:r>
            <a:r>
              <a:rPr lang="es-AR" dirty="0" smtClean="0"/>
              <a:t>de acuerdo al alcance descripto incluyendo la integración con sistemas existentes de CRM y el </a:t>
            </a:r>
            <a:r>
              <a:rPr lang="es-AR" dirty="0" err="1" smtClean="0"/>
              <a:t>Billing</a:t>
            </a:r>
            <a:r>
              <a:rPr lang="es-AR" dirty="0" smtClean="0"/>
              <a:t> así como también las plataformas de </a:t>
            </a:r>
            <a:r>
              <a:rPr lang="es-AR" dirty="0" err="1" smtClean="0"/>
              <a:t>Facebook</a:t>
            </a:r>
            <a:r>
              <a:rPr lang="es-AR" dirty="0" smtClean="0"/>
              <a:t> y el sitio web. </a:t>
            </a:r>
            <a:endParaRPr lang="en-US" dirty="0" smtClean="0"/>
          </a:p>
          <a:p>
            <a:pPr>
              <a:buClr>
                <a:srgbClr val="8A133B"/>
              </a:buClr>
              <a:buSzPct val="25000"/>
            </a:pPr>
            <a:endParaRPr lang="es-AR" sz="2100" b="1" dirty="0" smtClean="0">
              <a:solidFill>
                <a:srgbClr val="5F5F5F"/>
              </a:solidFill>
              <a:latin typeface="Calibri"/>
              <a:ea typeface="Cambria"/>
              <a:cs typeface="Calibri"/>
              <a:sym typeface="Cambria"/>
            </a:endParaRPr>
          </a:p>
          <a:p>
            <a:pPr>
              <a:buClr>
                <a:srgbClr val="8A133B"/>
              </a:buClr>
              <a:buSzPct val="25000"/>
            </a:pPr>
            <a:endParaRPr lang="es-AR" sz="2100" b="1" dirty="0">
              <a:solidFill>
                <a:srgbClr val="5F5F5F"/>
              </a:solidFill>
              <a:latin typeface="Calibri"/>
              <a:ea typeface="Cambria"/>
              <a:cs typeface="Calibri"/>
              <a:sym typeface="Cambria"/>
            </a:endParaRPr>
          </a:p>
        </p:txBody>
      </p:sp>
      <p:pic>
        <p:nvPicPr>
          <p:cNvPr id="47" name="Picture 2" descr="Logo Telecentro"/>
          <p:cNvPicPr>
            <a:picLocks noChangeAspect="1" noChangeArrowheads="1"/>
          </p:cNvPicPr>
          <p:nvPr/>
        </p:nvPicPr>
        <p:blipFill>
          <a:blip r:embed="rId2" cstate="print"/>
          <a:srcRect r="79958"/>
          <a:stretch>
            <a:fillRect/>
          </a:stretch>
        </p:blipFill>
        <p:spPr bwMode="auto">
          <a:xfrm>
            <a:off x="1752601" y="4673603"/>
            <a:ext cx="457200" cy="469901"/>
          </a:xfrm>
          <a:prstGeom prst="rect">
            <a:avLst/>
          </a:prstGeom>
          <a:noFill/>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C51EAA63-D034-42AE-91FA-B13B9518C7BE}" type="slidenum">
              <a:rPr lang="en-US" smtClean="0">
                <a:solidFill>
                  <a:srgbClr val="58595B"/>
                </a:solidFill>
              </a:rPr>
              <a:pPr/>
              <a:t>6</a:t>
            </a:fld>
            <a:endParaRPr lang="en-US" dirty="0">
              <a:solidFill>
                <a:srgbClr val="58595B"/>
              </a:solidFill>
            </a:endParaRPr>
          </a:p>
        </p:txBody>
      </p:sp>
      <p:sp>
        <p:nvSpPr>
          <p:cNvPr id="10" name="Title 3"/>
          <p:cNvSpPr txBox="1">
            <a:spLocks/>
          </p:cNvSpPr>
          <p:nvPr/>
        </p:nvSpPr>
        <p:spPr>
          <a:xfrm>
            <a:off x="96044" y="267309"/>
            <a:ext cx="8819357" cy="399442"/>
          </a:xfrm>
          <a:prstGeom prst="rect">
            <a:avLst/>
          </a:prstGeom>
        </p:spPr>
        <p:txBody>
          <a:bodyPr vert="horz" wrap="square" lIns="45689" tIns="22843" rIns="45689" bIns="22843" rtlCol="0" anchor="b">
            <a:spAutoFit/>
          </a:bodyPr>
          <a:lstStyle>
            <a:lvl1pPr fontAlgn="base">
              <a:lnSpc>
                <a:spcPct val="80000"/>
              </a:lnSpc>
              <a:spcBef>
                <a:spcPct val="0"/>
              </a:spcBef>
              <a:spcAft>
                <a:spcPct val="0"/>
              </a:spcAft>
              <a:buNone/>
              <a:defRPr sz="4000" kern="0">
                <a:solidFill>
                  <a:srgbClr val="000000"/>
                </a:solidFill>
                <a:latin typeface="Calibri" panose="020F0502020204030204" pitchFamily="34" charset="0"/>
                <a:ea typeface="Batang" pitchFamily="18" charset="-127"/>
                <a:cs typeface="Arial" pitchFamily="34" charset="0"/>
              </a:defRPr>
            </a:lvl1pPr>
          </a:lstStyle>
          <a:p>
            <a:r>
              <a:rPr lang="en-US" sz="2800" kern="1200" dirty="0" err="1" smtClean="0">
                <a:solidFill>
                  <a:schemeClr val="tx1"/>
                </a:solidFill>
                <a:latin typeface="+mj-lt"/>
                <a:ea typeface="+mj-ea"/>
                <a:cs typeface="+mj-cs"/>
              </a:rPr>
              <a:t>Arquitectura de solución</a:t>
            </a:r>
          </a:p>
        </p:txBody>
      </p:sp>
      <p:sp>
        <p:nvSpPr>
          <p:cNvPr id="90114" name="AutoShape 2" descr="Resultado de imagen para vector agent callcenter"/>
          <p:cNvSpPr>
            <a:spLocks noChangeAspect="1" noChangeArrowheads="1"/>
          </p:cNvSpPr>
          <p:nvPr/>
        </p:nvSpPr>
        <p:spPr bwMode="auto">
          <a:xfrm>
            <a:off x="155575" y="-1828800"/>
            <a:ext cx="3810000" cy="3810000"/>
          </a:xfrm>
          <a:prstGeom prst="rect">
            <a:avLst/>
          </a:prstGeom>
          <a:noFill/>
        </p:spPr>
        <p:txBody>
          <a:bodyPr vert="horz" wrap="square" lIns="91420" tIns="45710" rIns="91420" bIns="45710" numCol="1" anchor="t" anchorCtr="0" compatLnSpc="1">
            <a:prstTxWarp prst="textNoShape">
              <a:avLst/>
            </a:prstTxWarp>
          </a:bodyPr>
          <a:lstStyle/>
          <a:p>
            <a:endParaRPr lang="en-US"/>
          </a:p>
        </p:txBody>
      </p:sp>
      <p:sp>
        <p:nvSpPr>
          <p:cNvPr id="90116" name="AutoShape 4" descr="Resultado de imagen para vector CRM"/>
          <p:cNvSpPr>
            <a:spLocks noChangeAspect="1" noChangeArrowheads="1"/>
          </p:cNvSpPr>
          <p:nvPr/>
        </p:nvSpPr>
        <p:spPr bwMode="auto">
          <a:xfrm>
            <a:off x="155575" y="-1385887"/>
            <a:ext cx="2895600" cy="2895601"/>
          </a:xfrm>
          <a:prstGeom prst="rect">
            <a:avLst/>
          </a:prstGeom>
          <a:noFill/>
        </p:spPr>
        <p:txBody>
          <a:bodyPr vert="horz" wrap="square" lIns="91420" tIns="45710" rIns="91420" bIns="45710" numCol="1" anchor="t" anchorCtr="0" compatLnSpc="1">
            <a:prstTxWarp prst="textNoShape">
              <a:avLst/>
            </a:prstTxWarp>
          </a:bodyPr>
          <a:lstStyle/>
          <a:p>
            <a:endParaRPr lang="en-US"/>
          </a:p>
        </p:txBody>
      </p:sp>
      <p:grpSp>
        <p:nvGrpSpPr>
          <p:cNvPr id="144" name="Group 143"/>
          <p:cNvGrpSpPr/>
          <p:nvPr/>
        </p:nvGrpSpPr>
        <p:grpSpPr>
          <a:xfrm>
            <a:off x="6019800" y="3656139"/>
            <a:ext cx="2667000" cy="820615"/>
            <a:chOff x="-2133600" y="2419350"/>
            <a:chExt cx="2667000" cy="820615"/>
          </a:xfrm>
        </p:grpSpPr>
        <p:sp>
          <p:nvSpPr>
            <p:cNvPr id="138" name="Rounded Rectangle 137"/>
            <p:cNvSpPr/>
            <p:nvPr/>
          </p:nvSpPr>
          <p:spPr>
            <a:xfrm>
              <a:off x="-2133600" y="2419350"/>
              <a:ext cx="2667000" cy="820615"/>
            </a:xfrm>
            <a:prstGeom prst="roundRect">
              <a:avLst/>
            </a:prstGeom>
            <a:solidFill>
              <a:srgbClr val="41555E"/>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141" name="TextBox 140"/>
            <p:cNvSpPr txBox="1"/>
            <p:nvPr/>
          </p:nvSpPr>
          <p:spPr>
            <a:xfrm>
              <a:off x="-2057400" y="2647950"/>
              <a:ext cx="1751013" cy="332399"/>
            </a:xfrm>
            <a:prstGeom prst="rect">
              <a:avLst/>
            </a:prstGeom>
            <a:noFill/>
          </p:spPr>
          <p:txBody>
            <a:bodyPr wrap="square" lIns="0" tIns="0" rIns="0" bIns="0" rtlCol="0">
              <a:spAutoFit/>
            </a:bodyPr>
            <a:lstStyle/>
            <a:p>
              <a:pPr defTabSz="914210">
                <a:lnSpc>
                  <a:spcPct val="90000"/>
                </a:lnSpc>
                <a:defRPr/>
              </a:pPr>
              <a:r>
                <a:rPr lang="es-AR" sz="2400" b="1" dirty="0" smtClean="0">
                  <a:solidFill>
                    <a:srgbClr val="FFFFFF"/>
                  </a:solidFill>
                </a:rPr>
                <a:t>CRM</a:t>
              </a:r>
              <a:endParaRPr lang="es-AR" sz="2400" b="1" dirty="0" smtClean="0">
                <a:solidFill>
                  <a:srgbClr val="6FDEFF"/>
                </a:solidFill>
              </a:endParaRPr>
            </a:p>
          </p:txBody>
        </p:sp>
        <p:pic>
          <p:nvPicPr>
            <p:cNvPr id="90117" name="Picture 5" descr="C:\Users\gamendez\Desktop\Users-Vector-sales-collaboration.png"/>
            <p:cNvPicPr>
              <a:picLocks noChangeAspect="1" noChangeArrowheads="1"/>
            </p:cNvPicPr>
            <p:nvPr/>
          </p:nvPicPr>
          <p:blipFill>
            <a:blip r:embed="rId2" cstate="print">
              <a:duotone>
                <a:prstClr val="black"/>
                <a:schemeClr val="bg1">
                  <a:tint val="45000"/>
                  <a:satMod val="400000"/>
                </a:schemeClr>
              </a:duotone>
              <a:lum bright="100000"/>
            </a:blip>
            <a:srcRect/>
            <a:stretch>
              <a:fillRect/>
            </a:stretch>
          </p:blipFill>
          <p:spPr bwMode="auto">
            <a:xfrm>
              <a:off x="-381000" y="2419350"/>
              <a:ext cx="762000" cy="762000"/>
            </a:xfrm>
            <a:prstGeom prst="rect">
              <a:avLst/>
            </a:prstGeom>
            <a:noFill/>
          </p:spPr>
        </p:pic>
      </p:grpSp>
      <p:grpSp>
        <p:nvGrpSpPr>
          <p:cNvPr id="150" name="Group 149"/>
          <p:cNvGrpSpPr/>
          <p:nvPr/>
        </p:nvGrpSpPr>
        <p:grpSpPr>
          <a:xfrm>
            <a:off x="3276600" y="3656139"/>
            <a:ext cx="2667000" cy="820615"/>
            <a:chOff x="609600" y="3486150"/>
            <a:chExt cx="2667000" cy="820615"/>
          </a:xfrm>
        </p:grpSpPr>
        <p:sp>
          <p:nvSpPr>
            <p:cNvPr id="134" name="Rounded Rectangle 133"/>
            <p:cNvSpPr/>
            <p:nvPr/>
          </p:nvSpPr>
          <p:spPr>
            <a:xfrm>
              <a:off x="609600" y="3486150"/>
              <a:ext cx="2667000" cy="820615"/>
            </a:xfrm>
            <a:prstGeom prst="roundRect">
              <a:avLst/>
            </a:prstGeom>
            <a:solidFill>
              <a:srgbClr val="41555E"/>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145" name="TextBox 144"/>
            <p:cNvSpPr txBox="1"/>
            <p:nvPr/>
          </p:nvSpPr>
          <p:spPr>
            <a:xfrm>
              <a:off x="667265" y="3729681"/>
              <a:ext cx="1751013" cy="332399"/>
            </a:xfrm>
            <a:prstGeom prst="rect">
              <a:avLst/>
            </a:prstGeom>
            <a:noFill/>
          </p:spPr>
          <p:txBody>
            <a:bodyPr wrap="square" lIns="0" tIns="0" rIns="0" bIns="0" rtlCol="0">
              <a:spAutoFit/>
            </a:bodyPr>
            <a:lstStyle/>
            <a:p>
              <a:pPr defTabSz="914210">
                <a:lnSpc>
                  <a:spcPct val="90000"/>
                </a:lnSpc>
                <a:defRPr/>
              </a:pPr>
              <a:r>
                <a:rPr lang="es-AR" sz="2400" b="1" dirty="0" err="1" smtClean="0">
                  <a:solidFill>
                    <a:srgbClr val="FFFFFF"/>
                  </a:solidFill>
                </a:rPr>
                <a:t>Billing</a:t>
              </a:r>
              <a:endParaRPr lang="es-AR" sz="2400" b="1" dirty="0" smtClean="0">
                <a:solidFill>
                  <a:srgbClr val="6FDEFF"/>
                </a:solidFill>
              </a:endParaRPr>
            </a:p>
          </p:txBody>
        </p:sp>
        <p:pic>
          <p:nvPicPr>
            <p:cNvPr id="90118" name="Picture 6" descr="C:\Users\gamendez\Desktop\billing-machine-311746_640.png"/>
            <p:cNvPicPr>
              <a:picLocks noChangeAspect="1" noChangeArrowheads="1"/>
            </p:cNvPicPr>
            <p:nvPr/>
          </p:nvPicPr>
          <p:blipFill>
            <a:blip r:embed="rId3" cstate="print">
              <a:lum bright="100000"/>
            </a:blip>
            <a:srcRect/>
            <a:stretch>
              <a:fillRect/>
            </a:stretch>
          </p:blipFill>
          <p:spPr bwMode="auto">
            <a:xfrm>
              <a:off x="2514600" y="3562350"/>
              <a:ext cx="540068" cy="609600"/>
            </a:xfrm>
            <a:prstGeom prst="rect">
              <a:avLst/>
            </a:prstGeom>
            <a:noFill/>
          </p:spPr>
        </p:pic>
      </p:grpSp>
      <p:grpSp>
        <p:nvGrpSpPr>
          <p:cNvPr id="154" name="Group 153"/>
          <p:cNvGrpSpPr/>
          <p:nvPr/>
        </p:nvGrpSpPr>
        <p:grpSpPr>
          <a:xfrm>
            <a:off x="3276600" y="2208335"/>
            <a:ext cx="2667000" cy="820615"/>
            <a:chOff x="6096000" y="3486150"/>
            <a:chExt cx="2667000" cy="820615"/>
          </a:xfrm>
        </p:grpSpPr>
        <p:sp>
          <p:nvSpPr>
            <p:cNvPr id="137" name="Rounded Rectangle 136"/>
            <p:cNvSpPr/>
            <p:nvPr/>
          </p:nvSpPr>
          <p:spPr>
            <a:xfrm>
              <a:off x="6096000" y="3486150"/>
              <a:ext cx="2667000" cy="820615"/>
            </a:xfrm>
            <a:prstGeom prst="roundRect">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147" name="TextBox 146"/>
            <p:cNvSpPr txBox="1"/>
            <p:nvPr/>
          </p:nvSpPr>
          <p:spPr>
            <a:xfrm>
              <a:off x="6172200" y="3743067"/>
              <a:ext cx="1751013" cy="332399"/>
            </a:xfrm>
            <a:prstGeom prst="rect">
              <a:avLst/>
            </a:prstGeom>
            <a:noFill/>
          </p:spPr>
          <p:txBody>
            <a:bodyPr wrap="square" lIns="0" tIns="0" rIns="0" bIns="0" rtlCol="0">
              <a:spAutoFit/>
            </a:bodyPr>
            <a:lstStyle/>
            <a:p>
              <a:pPr defTabSz="914210">
                <a:lnSpc>
                  <a:spcPct val="90000"/>
                </a:lnSpc>
                <a:defRPr/>
              </a:pPr>
              <a:r>
                <a:rPr lang="es-AR" sz="2400" b="1" dirty="0" err="1" smtClean="0">
                  <a:solidFill>
                    <a:srgbClr val="FFFFFF"/>
                  </a:solidFill>
                </a:rPr>
                <a:t>Chatbot</a:t>
              </a:r>
              <a:endParaRPr lang="es-AR" sz="2400" b="1" dirty="0" smtClean="0">
                <a:solidFill>
                  <a:srgbClr val="6FDEFF"/>
                </a:solidFill>
              </a:endParaRPr>
            </a:p>
          </p:txBody>
        </p:sp>
        <p:pic>
          <p:nvPicPr>
            <p:cNvPr id="90120" name="Picture 8" descr="C:\Users\gamendez\Desktop\c4ba2aaa8285c6782a2a8476d37a3482.png"/>
            <p:cNvPicPr>
              <a:picLocks noChangeAspect="1" noChangeArrowheads="1"/>
            </p:cNvPicPr>
            <p:nvPr/>
          </p:nvPicPr>
          <p:blipFill>
            <a:blip r:embed="rId4" cstate="print">
              <a:lum bright="100000"/>
            </a:blip>
            <a:srcRect/>
            <a:stretch>
              <a:fillRect/>
            </a:stretch>
          </p:blipFill>
          <p:spPr bwMode="auto">
            <a:xfrm>
              <a:off x="8077200" y="3638550"/>
              <a:ext cx="514350" cy="514350"/>
            </a:xfrm>
            <a:prstGeom prst="rect">
              <a:avLst/>
            </a:prstGeom>
            <a:noFill/>
          </p:spPr>
        </p:pic>
      </p:grpSp>
      <p:grpSp>
        <p:nvGrpSpPr>
          <p:cNvPr id="156" name="Group 155"/>
          <p:cNvGrpSpPr/>
          <p:nvPr/>
        </p:nvGrpSpPr>
        <p:grpSpPr>
          <a:xfrm>
            <a:off x="457200" y="3656139"/>
            <a:ext cx="2667000" cy="820615"/>
            <a:chOff x="3352800" y="1504950"/>
            <a:chExt cx="2667000" cy="820615"/>
          </a:xfrm>
        </p:grpSpPr>
        <p:sp>
          <p:nvSpPr>
            <p:cNvPr id="139" name="Rounded Rectangle 138"/>
            <p:cNvSpPr/>
            <p:nvPr/>
          </p:nvSpPr>
          <p:spPr>
            <a:xfrm>
              <a:off x="3352800" y="1504950"/>
              <a:ext cx="2667000" cy="820615"/>
            </a:xfrm>
            <a:prstGeom prst="roundRect">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148" name="TextBox 147"/>
            <p:cNvSpPr txBox="1"/>
            <p:nvPr/>
          </p:nvSpPr>
          <p:spPr>
            <a:xfrm>
              <a:off x="3377514" y="1745906"/>
              <a:ext cx="2108886" cy="332399"/>
            </a:xfrm>
            <a:prstGeom prst="rect">
              <a:avLst/>
            </a:prstGeom>
            <a:noFill/>
          </p:spPr>
          <p:txBody>
            <a:bodyPr wrap="square" lIns="0" tIns="0" rIns="0" bIns="0" rtlCol="0">
              <a:spAutoFit/>
            </a:bodyPr>
            <a:lstStyle/>
            <a:p>
              <a:pPr defTabSz="914210">
                <a:lnSpc>
                  <a:spcPct val="90000"/>
                </a:lnSpc>
                <a:defRPr/>
              </a:pPr>
              <a:r>
                <a:rPr lang="es-AR" sz="2400" b="1" dirty="0" err="1" smtClean="0">
                  <a:solidFill>
                    <a:srgbClr val="FFFFFF"/>
                  </a:solidFill>
                </a:rPr>
                <a:t>Knowledge</a:t>
              </a:r>
              <a:r>
                <a:rPr lang="es-AR" sz="2400" b="1" dirty="0" smtClean="0">
                  <a:solidFill>
                    <a:srgbClr val="FFFFFF"/>
                  </a:solidFill>
                </a:rPr>
                <a:t> Base</a:t>
              </a:r>
              <a:endParaRPr lang="es-AR" sz="2400" b="1" dirty="0" smtClean="0">
                <a:solidFill>
                  <a:srgbClr val="6FDEFF"/>
                </a:solidFill>
              </a:endParaRPr>
            </a:p>
          </p:txBody>
        </p:sp>
        <p:pic>
          <p:nvPicPr>
            <p:cNvPr id="90121" name="Picture 9" descr="C:\Users\gamendez\Desktop\f7202565dfffa4b7d95ca7cc5e36bcb2.png"/>
            <p:cNvPicPr>
              <a:picLocks noChangeAspect="1" noChangeArrowheads="1"/>
            </p:cNvPicPr>
            <p:nvPr/>
          </p:nvPicPr>
          <p:blipFill>
            <a:blip r:embed="rId5" cstate="print">
              <a:lum bright="100000"/>
            </a:blip>
            <a:srcRect/>
            <a:stretch>
              <a:fillRect/>
            </a:stretch>
          </p:blipFill>
          <p:spPr bwMode="auto">
            <a:xfrm>
              <a:off x="5486400" y="1733550"/>
              <a:ext cx="366433" cy="304800"/>
            </a:xfrm>
            <a:prstGeom prst="rect">
              <a:avLst/>
            </a:prstGeom>
            <a:noFill/>
          </p:spPr>
        </p:pic>
      </p:grpSp>
      <p:grpSp>
        <p:nvGrpSpPr>
          <p:cNvPr id="164" name="Group 163"/>
          <p:cNvGrpSpPr/>
          <p:nvPr/>
        </p:nvGrpSpPr>
        <p:grpSpPr>
          <a:xfrm>
            <a:off x="5334000" y="971550"/>
            <a:ext cx="2819400" cy="1080599"/>
            <a:chOff x="5943600" y="285750"/>
            <a:chExt cx="2819400" cy="1080599"/>
          </a:xfrm>
        </p:grpSpPr>
        <p:sp>
          <p:nvSpPr>
            <p:cNvPr id="161" name="Rounded Rectangle 160"/>
            <p:cNvSpPr/>
            <p:nvPr/>
          </p:nvSpPr>
          <p:spPr>
            <a:xfrm>
              <a:off x="5943600" y="514350"/>
              <a:ext cx="2819400" cy="609600"/>
            </a:xfrm>
            <a:prstGeom prst="roundRect">
              <a:avLst/>
            </a:prstGeom>
            <a:solidFill>
              <a:schemeClr val="bg1">
                <a:lumMod val="95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pic>
          <p:nvPicPr>
            <p:cNvPr id="90122" name="Picture 10" descr="C:\Users\gamendez\Desktop\fc784d9adc950f43cf2bf1c2716bad30_my-facebook-facebook-logo-clipart-white_512-512.png"/>
            <p:cNvPicPr>
              <a:picLocks noChangeAspect="1" noChangeArrowheads="1"/>
            </p:cNvPicPr>
            <p:nvPr/>
          </p:nvPicPr>
          <p:blipFill>
            <a:blip r:embed="rId6" cstate="print">
              <a:duotone>
                <a:schemeClr val="bg2">
                  <a:shade val="45000"/>
                  <a:satMod val="135000"/>
                </a:schemeClr>
                <a:prstClr val="white"/>
              </a:duotone>
            </a:blip>
            <a:srcRect/>
            <a:stretch>
              <a:fillRect/>
            </a:stretch>
          </p:blipFill>
          <p:spPr bwMode="auto">
            <a:xfrm>
              <a:off x="7391400" y="438150"/>
              <a:ext cx="766120" cy="766120"/>
            </a:xfrm>
            <a:prstGeom prst="rect">
              <a:avLst/>
            </a:prstGeom>
            <a:noFill/>
          </p:spPr>
        </p:pic>
        <p:grpSp>
          <p:nvGrpSpPr>
            <p:cNvPr id="160" name="Group 159"/>
            <p:cNvGrpSpPr/>
            <p:nvPr/>
          </p:nvGrpSpPr>
          <p:grpSpPr>
            <a:xfrm>
              <a:off x="6324600" y="361950"/>
              <a:ext cx="1089455" cy="928778"/>
              <a:chOff x="6324600" y="361950"/>
              <a:chExt cx="1089455" cy="928778"/>
            </a:xfrm>
          </p:grpSpPr>
          <p:pic>
            <p:nvPicPr>
              <p:cNvPr id="90123" name="Picture 11" descr="C:\Users\gamendez\Desktop\computer-908893_960_720.png"/>
              <p:cNvPicPr>
                <a:picLocks noChangeAspect="1" noChangeArrowheads="1"/>
              </p:cNvPicPr>
              <p:nvPr/>
            </p:nvPicPr>
            <p:blipFill>
              <a:blip r:embed="rId7" cstate="print"/>
              <a:srcRect/>
              <a:stretch>
                <a:fillRect/>
              </a:stretch>
            </p:blipFill>
            <p:spPr bwMode="auto">
              <a:xfrm>
                <a:off x="6499655" y="490492"/>
                <a:ext cx="914400" cy="776378"/>
              </a:xfrm>
              <a:prstGeom prst="rect">
                <a:avLst/>
              </a:prstGeom>
              <a:noFill/>
            </p:spPr>
          </p:pic>
          <p:pic>
            <p:nvPicPr>
              <p:cNvPr id="188" name="Picture 11" descr="C:\Users\gamendez\Desktop\computer-908893_960_720.png"/>
              <p:cNvPicPr>
                <a:picLocks noChangeAspect="1" noChangeArrowheads="1"/>
              </p:cNvPicPr>
              <p:nvPr/>
            </p:nvPicPr>
            <p:blipFill>
              <a:blip r:embed="rId7" cstate="print"/>
              <a:srcRect/>
              <a:stretch>
                <a:fillRect/>
              </a:stretch>
            </p:blipFill>
            <p:spPr bwMode="auto">
              <a:xfrm>
                <a:off x="6477000" y="514350"/>
                <a:ext cx="914400" cy="776378"/>
              </a:xfrm>
              <a:prstGeom prst="rect">
                <a:avLst/>
              </a:prstGeom>
              <a:noFill/>
            </p:spPr>
          </p:pic>
          <p:pic>
            <p:nvPicPr>
              <p:cNvPr id="90124" name="Picture 12" descr="C:\Users\gamendez\Desktop\web-1873373_960_720.png"/>
              <p:cNvPicPr>
                <a:picLocks noChangeAspect="1" noChangeArrowheads="1"/>
              </p:cNvPicPr>
              <p:nvPr/>
            </p:nvPicPr>
            <p:blipFill>
              <a:blip r:embed="rId8" cstate="print"/>
              <a:srcRect/>
              <a:stretch>
                <a:fillRect/>
              </a:stretch>
            </p:blipFill>
            <p:spPr bwMode="auto">
              <a:xfrm flipH="1">
                <a:off x="6324600" y="361950"/>
                <a:ext cx="361950" cy="361950"/>
              </a:xfrm>
              <a:prstGeom prst="rect">
                <a:avLst/>
              </a:prstGeom>
              <a:noFill/>
            </p:spPr>
          </p:pic>
        </p:grpSp>
        <p:sp>
          <p:nvSpPr>
            <p:cNvPr id="162" name="TextBox 161"/>
            <p:cNvSpPr txBox="1"/>
            <p:nvPr/>
          </p:nvSpPr>
          <p:spPr>
            <a:xfrm>
              <a:off x="6705600" y="285750"/>
              <a:ext cx="1219200" cy="166199"/>
            </a:xfrm>
            <a:prstGeom prst="rect">
              <a:avLst/>
            </a:prstGeom>
            <a:noFill/>
          </p:spPr>
          <p:txBody>
            <a:bodyPr wrap="square" lIns="0" tIns="0" rIns="0" bIns="0" rtlCol="0">
              <a:spAutoFit/>
            </a:bodyPr>
            <a:lstStyle/>
            <a:p>
              <a:pPr defTabSz="914210">
                <a:lnSpc>
                  <a:spcPct val="90000"/>
                </a:lnSpc>
                <a:defRPr/>
              </a:pPr>
              <a:r>
                <a:rPr lang="es-AR" sz="1200" b="1" dirty="0" smtClean="0">
                  <a:solidFill>
                    <a:schemeClr val="tx2"/>
                  </a:solidFill>
                </a:rPr>
                <a:t>telecentro.com.ar</a:t>
              </a:r>
            </a:p>
          </p:txBody>
        </p:sp>
        <p:sp>
          <p:nvSpPr>
            <p:cNvPr id="163" name="TextBox 162"/>
            <p:cNvSpPr txBox="1"/>
            <p:nvPr/>
          </p:nvSpPr>
          <p:spPr>
            <a:xfrm>
              <a:off x="7467600" y="1200150"/>
              <a:ext cx="1219200" cy="166199"/>
            </a:xfrm>
            <a:prstGeom prst="rect">
              <a:avLst/>
            </a:prstGeom>
            <a:noFill/>
          </p:spPr>
          <p:txBody>
            <a:bodyPr wrap="square" lIns="0" tIns="0" rIns="0" bIns="0" rtlCol="0">
              <a:spAutoFit/>
            </a:bodyPr>
            <a:lstStyle/>
            <a:p>
              <a:pPr defTabSz="914210">
                <a:lnSpc>
                  <a:spcPct val="90000"/>
                </a:lnSpc>
                <a:defRPr/>
              </a:pPr>
              <a:r>
                <a:rPr lang="es-AR" sz="1200" b="1" dirty="0" err="1" smtClean="0">
                  <a:solidFill>
                    <a:schemeClr val="tx2"/>
                  </a:solidFill>
                </a:rPr>
                <a:t>facebook</a:t>
              </a:r>
              <a:endParaRPr lang="es-AR" sz="1200" b="1" dirty="0" smtClean="0">
                <a:solidFill>
                  <a:schemeClr val="tx2"/>
                </a:solidFill>
              </a:endParaRPr>
            </a:p>
          </p:txBody>
        </p:sp>
      </p:grpSp>
      <p:grpSp>
        <p:nvGrpSpPr>
          <p:cNvPr id="168" name="Group 167"/>
          <p:cNvGrpSpPr/>
          <p:nvPr/>
        </p:nvGrpSpPr>
        <p:grpSpPr>
          <a:xfrm>
            <a:off x="990600" y="1123950"/>
            <a:ext cx="2819400" cy="685800"/>
            <a:chOff x="685800" y="1200150"/>
            <a:chExt cx="2819400" cy="685800"/>
          </a:xfrm>
        </p:grpSpPr>
        <p:sp>
          <p:nvSpPr>
            <p:cNvPr id="166" name="Rounded Rectangle 165"/>
            <p:cNvSpPr/>
            <p:nvPr/>
          </p:nvSpPr>
          <p:spPr>
            <a:xfrm>
              <a:off x="685800" y="1276350"/>
              <a:ext cx="2819400" cy="609600"/>
            </a:xfrm>
            <a:prstGeom prst="roundRect">
              <a:avLst/>
            </a:prstGeom>
            <a:solidFill>
              <a:schemeClr val="bg1">
                <a:lumMod val="85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pic>
          <p:nvPicPr>
            <p:cNvPr id="90125" name="Picture 13" descr="C:\Users\gamendez\Desktop\49128-call-center-operator.png"/>
            <p:cNvPicPr>
              <a:picLocks noChangeAspect="1" noChangeArrowheads="1"/>
            </p:cNvPicPr>
            <p:nvPr/>
          </p:nvPicPr>
          <p:blipFill>
            <a:blip r:embed="rId9" cstate="print">
              <a:duotone>
                <a:schemeClr val="accent2">
                  <a:shade val="45000"/>
                  <a:satMod val="135000"/>
                </a:schemeClr>
                <a:prstClr val="white"/>
              </a:duotone>
            </a:blip>
            <a:srcRect/>
            <a:stretch>
              <a:fillRect/>
            </a:stretch>
          </p:blipFill>
          <p:spPr bwMode="auto">
            <a:xfrm>
              <a:off x="1295400" y="1200150"/>
              <a:ext cx="685800" cy="685800"/>
            </a:xfrm>
            <a:prstGeom prst="rect">
              <a:avLst/>
            </a:prstGeom>
            <a:noFill/>
          </p:spPr>
        </p:pic>
        <p:sp>
          <p:nvSpPr>
            <p:cNvPr id="167" name="TextBox 166"/>
            <p:cNvSpPr txBox="1"/>
            <p:nvPr/>
          </p:nvSpPr>
          <p:spPr>
            <a:xfrm>
              <a:off x="1981200" y="1504950"/>
              <a:ext cx="1219200" cy="166199"/>
            </a:xfrm>
            <a:prstGeom prst="rect">
              <a:avLst/>
            </a:prstGeom>
            <a:noFill/>
          </p:spPr>
          <p:txBody>
            <a:bodyPr wrap="square" lIns="0" tIns="0" rIns="0" bIns="0" rtlCol="0">
              <a:spAutoFit/>
            </a:bodyPr>
            <a:lstStyle/>
            <a:p>
              <a:pPr defTabSz="914210">
                <a:lnSpc>
                  <a:spcPct val="90000"/>
                </a:lnSpc>
                <a:defRPr/>
              </a:pPr>
              <a:r>
                <a:rPr lang="es-AR" sz="1200" b="1" dirty="0" err="1" smtClean="0">
                  <a:solidFill>
                    <a:schemeClr val="tx2"/>
                  </a:solidFill>
                </a:rPr>
                <a:t>Contact</a:t>
              </a:r>
              <a:r>
                <a:rPr lang="es-AR" sz="1200" b="1" dirty="0" smtClean="0">
                  <a:solidFill>
                    <a:schemeClr val="tx2"/>
                  </a:solidFill>
                </a:rPr>
                <a:t> Center</a:t>
              </a:r>
            </a:p>
          </p:txBody>
        </p:sp>
      </p:grpSp>
      <p:cxnSp>
        <p:nvCxnSpPr>
          <p:cNvPr id="170" name="Shape 169"/>
          <p:cNvCxnSpPr>
            <a:stCxn id="137" idx="3"/>
          </p:cNvCxnSpPr>
          <p:nvPr/>
        </p:nvCxnSpPr>
        <p:spPr>
          <a:xfrm flipV="1">
            <a:off x="5943600" y="1885952"/>
            <a:ext cx="685800" cy="732693"/>
          </a:xfrm>
          <a:prstGeom prst="bentConnector2">
            <a:avLst/>
          </a:prstGeom>
          <a:ln w="15875">
            <a:solidFill>
              <a:schemeClr val="accent5"/>
            </a:solidFill>
            <a:miter lim="8000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3" name="Elbow Connector 172"/>
          <p:cNvCxnSpPr>
            <a:stCxn id="137" idx="2"/>
            <a:endCxn id="139" idx="0"/>
          </p:cNvCxnSpPr>
          <p:nvPr/>
        </p:nvCxnSpPr>
        <p:spPr>
          <a:xfrm rot="5400000">
            <a:off x="2886812" y="1932842"/>
            <a:ext cx="627185" cy="2819400"/>
          </a:xfrm>
          <a:prstGeom prst="bentConnector3">
            <a:avLst>
              <a:gd name="adj1" fmla="val 50000"/>
            </a:avLst>
          </a:prstGeom>
          <a:ln w="15875">
            <a:solidFill>
              <a:schemeClr val="accent5"/>
            </a:solidFill>
            <a:miter lim="8000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5" name="Elbow Connector 174"/>
          <p:cNvCxnSpPr>
            <a:stCxn id="137" idx="2"/>
            <a:endCxn id="138" idx="0"/>
          </p:cNvCxnSpPr>
          <p:nvPr/>
        </p:nvCxnSpPr>
        <p:spPr>
          <a:xfrm rot="16200000" flipH="1">
            <a:off x="5668112" y="1970942"/>
            <a:ext cx="627185" cy="2743200"/>
          </a:xfrm>
          <a:prstGeom prst="bentConnector3">
            <a:avLst>
              <a:gd name="adj1" fmla="val 50000"/>
            </a:avLst>
          </a:prstGeom>
          <a:ln w="15875">
            <a:solidFill>
              <a:schemeClr val="accent5"/>
            </a:solidFill>
            <a:miter lim="8000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3" name="Elbow Connector 182"/>
          <p:cNvCxnSpPr>
            <a:stCxn id="148" idx="1"/>
            <a:endCxn id="166" idx="1"/>
          </p:cNvCxnSpPr>
          <p:nvPr/>
        </p:nvCxnSpPr>
        <p:spPr>
          <a:xfrm rot="10800000" flipH="1">
            <a:off x="481914" y="1504951"/>
            <a:ext cx="508686" cy="2558345"/>
          </a:xfrm>
          <a:prstGeom prst="bentConnector3">
            <a:avLst>
              <a:gd name="adj1" fmla="val -44939"/>
            </a:avLst>
          </a:prstGeom>
          <a:ln w="15875">
            <a:solidFill>
              <a:schemeClr val="accent5"/>
            </a:solidFill>
            <a:miter lim="8000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a:stCxn id="137" idx="2"/>
            <a:endCxn id="134" idx="0"/>
          </p:cNvCxnSpPr>
          <p:nvPr/>
        </p:nvCxnSpPr>
        <p:spPr>
          <a:xfrm>
            <a:off x="4610100" y="3028954"/>
            <a:ext cx="0" cy="627185"/>
          </a:xfrm>
          <a:prstGeom prst="line">
            <a:avLst/>
          </a:prstGeom>
          <a:ln w="15875">
            <a:solidFill>
              <a:schemeClr val="accent5"/>
            </a:solidFill>
            <a:miter lim="800000"/>
            <a:headEnd type="triangle"/>
            <a:tailEnd type="triangle"/>
          </a:ln>
        </p:spPr>
        <p:style>
          <a:lnRef idx="1">
            <a:schemeClr val="accent1"/>
          </a:lnRef>
          <a:fillRef idx="0">
            <a:schemeClr val="accent1"/>
          </a:fillRef>
          <a:effectRef idx="0">
            <a:schemeClr val="accent1"/>
          </a:effectRef>
          <a:fontRef idx="minor">
            <a:schemeClr val="tx1"/>
          </a:fontRef>
        </p:style>
      </p:cxnSp>
      <p:sp>
        <p:nvSpPr>
          <p:cNvPr id="190" name="TextBox 189"/>
          <p:cNvSpPr txBox="1"/>
          <p:nvPr/>
        </p:nvSpPr>
        <p:spPr>
          <a:xfrm rot="5400000">
            <a:off x="-502508" y="2373017"/>
            <a:ext cx="1676400" cy="114292"/>
          </a:xfrm>
          <a:prstGeom prst="rect">
            <a:avLst/>
          </a:prstGeom>
          <a:noFill/>
        </p:spPr>
        <p:txBody>
          <a:bodyPr wrap="square" lIns="0" tIns="0" rIns="0" bIns="0" rtlCol="0">
            <a:spAutoFit/>
          </a:bodyPr>
          <a:lstStyle/>
          <a:p>
            <a:pPr defTabSz="914210">
              <a:lnSpc>
                <a:spcPct val="90000"/>
              </a:lnSpc>
              <a:defRPr/>
            </a:pPr>
            <a:r>
              <a:rPr lang="es-AR" sz="800" dirty="0" smtClean="0">
                <a:solidFill>
                  <a:schemeClr val="tx2"/>
                </a:solidFill>
              </a:rPr>
              <a:t>Búsqueda de información</a:t>
            </a:r>
          </a:p>
        </p:txBody>
      </p:sp>
      <p:sp>
        <p:nvSpPr>
          <p:cNvPr id="192" name="TextBox 191"/>
          <p:cNvSpPr txBox="1"/>
          <p:nvPr/>
        </p:nvSpPr>
        <p:spPr>
          <a:xfrm>
            <a:off x="6096000" y="2647950"/>
            <a:ext cx="1676400" cy="114262"/>
          </a:xfrm>
          <a:prstGeom prst="rect">
            <a:avLst/>
          </a:prstGeom>
          <a:noFill/>
        </p:spPr>
        <p:txBody>
          <a:bodyPr wrap="square" lIns="0" tIns="0" rIns="0" bIns="0" rtlCol="0">
            <a:spAutoFit/>
          </a:bodyPr>
          <a:lstStyle/>
          <a:p>
            <a:pPr defTabSz="914210">
              <a:lnSpc>
                <a:spcPct val="90000"/>
              </a:lnSpc>
              <a:defRPr/>
            </a:pPr>
            <a:r>
              <a:rPr lang="es-AR" sz="800" dirty="0" smtClean="0">
                <a:solidFill>
                  <a:schemeClr val="tx2"/>
                </a:solidFill>
              </a:rPr>
              <a:t>Canales</a:t>
            </a:r>
          </a:p>
        </p:txBody>
      </p:sp>
      <p:sp>
        <p:nvSpPr>
          <p:cNvPr id="193" name="TextBox 192"/>
          <p:cNvSpPr txBox="1"/>
          <p:nvPr/>
        </p:nvSpPr>
        <p:spPr>
          <a:xfrm>
            <a:off x="4697627" y="3136557"/>
            <a:ext cx="1676400" cy="114262"/>
          </a:xfrm>
          <a:prstGeom prst="rect">
            <a:avLst/>
          </a:prstGeom>
          <a:noFill/>
        </p:spPr>
        <p:txBody>
          <a:bodyPr wrap="square" lIns="0" tIns="0" rIns="0" bIns="0" rtlCol="0">
            <a:spAutoFit/>
          </a:bodyPr>
          <a:lstStyle/>
          <a:p>
            <a:pPr defTabSz="914210">
              <a:lnSpc>
                <a:spcPct val="90000"/>
              </a:lnSpc>
              <a:defRPr/>
            </a:pPr>
            <a:r>
              <a:rPr lang="es-AR" sz="800" dirty="0" smtClean="0">
                <a:solidFill>
                  <a:schemeClr val="tx2"/>
                </a:solidFill>
              </a:rPr>
              <a:t>Generación de tickets</a:t>
            </a:r>
          </a:p>
        </p:txBody>
      </p:sp>
      <p:pic>
        <p:nvPicPr>
          <p:cNvPr id="194" name="Picture 2" descr="Logo Telecentro"/>
          <p:cNvPicPr>
            <a:picLocks noChangeAspect="1" noChangeArrowheads="1"/>
          </p:cNvPicPr>
          <p:nvPr/>
        </p:nvPicPr>
        <p:blipFill>
          <a:blip r:embed="rId10" cstate="print"/>
          <a:srcRect r="79958"/>
          <a:stretch>
            <a:fillRect/>
          </a:stretch>
        </p:blipFill>
        <p:spPr bwMode="auto">
          <a:xfrm>
            <a:off x="1752601" y="4673603"/>
            <a:ext cx="457200" cy="469901"/>
          </a:xfrm>
          <a:prstGeom prst="rect">
            <a:avLst/>
          </a:prstGeom>
          <a:noFill/>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s-AR" sz="2800" dirty="0" smtClean="0"/>
              <a:t>Servicio de </a:t>
            </a:r>
            <a:r>
              <a:rPr lang="es-AR" sz="2800" dirty="0" err="1" smtClean="0"/>
              <a:t>ChatBot</a:t>
            </a:r>
            <a:r>
              <a:rPr lang="es-AR" sz="2800" dirty="0" smtClean="0"/>
              <a:t>: Componentes principales</a:t>
            </a:r>
            <a:br>
              <a:rPr lang="es-AR" sz="2800" dirty="0" smtClean="0"/>
            </a:br>
            <a:endParaRPr lang="es-AR" sz="2800" dirty="0"/>
          </a:p>
        </p:txBody>
      </p:sp>
      <p:grpSp>
        <p:nvGrpSpPr>
          <p:cNvPr id="2" name="Group 6"/>
          <p:cNvGrpSpPr/>
          <p:nvPr/>
        </p:nvGrpSpPr>
        <p:grpSpPr>
          <a:xfrm>
            <a:off x="7306069" y="1090776"/>
            <a:ext cx="1199657" cy="2215464"/>
            <a:chOff x="9698439" y="1242786"/>
            <a:chExt cx="1709899" cy="3236595"/>
          </a:xfrm>
        </p:grpSpPr>
        <p:pic>
          <p:nvPicPr>
            <p:cNvPr id="8" name="Picture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909915" y="1677365"/>
              <a:ext cx="1309549" cy="1966180"/>
            </a:xfrm>
            <a:prstGeom prst="rect">
              <a:avLst/>
            </a:prstGeom>
          </p:spPr>
        </p:pic>
        <p:sp>
          <p:nvSpPr>
            <p:cNvPr id="9" name="Rectangle 8"/>
            <p:cNvSpPr/>
            <p:nvPr/>
          </p:nvSpPr>
          <p:spPr bwMode="gray">
            <a:xfrm>
              <a:off x="9926736" y="3238500"/>
              <a:ext cx="1322859" cy="867833"/>
            </a:xfrm>
            <a:prstGeom prst="rect">
              <a:avLst/>
            </a:prstGeom>
            <a:solidFill>
              <a:srgbClr val="FFFFFF"/>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smtClean="0">
                <a:solidFill>
                  <a:schemeClr val="bg1"/>
                </a:solidFill>
              </a:endParaRPr>
            </a:p>
          </p:txBody>
        </p:sp>
        <p:pic>
          <p:nvPicPr>
            <p:cNvPr id="10" name="Picture 9" descr="iphone6_spacegrey_portrait.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698439" y="1242786"/>
              <a:ext cx="1709899" cy="3236595"/>
            </a:xfrm>
            <a:prstGeom prst="rect">
              <a:avLst/>
            </a:prstGeom>
          </p:spPr>
        </p:pic>
      </p:grpSp>
      <p:grpSp>
        <p:nvGrpSpPr>
          <p:cNvPr id="3" name="Group 12"/>
          <p:cNvGrpSpPr/>
          <p:nvPr/>
        </p:nvGrpSpPr>
        <p:grpSpPr>
          <a:xfrm>
            <a:off x="2076311" y="1181776"/>
            <a:ext cx="3118544" cy="3106512"/>
            <a:chOff x="3167062" y="1581150"/>
            <a:chExt cx="3955834" cy="3941600"/>
          </a:xfrm>
        </p:grpSpPr>
        <p:sp>
          <p:nvSpPr>
            <p:cNvPr id="35" name="Snip Diagonal Corner Rectangle 34"/>
            <p:cNvSpPr/>
            <p:nvPr/>
          </p:nvSpPr>
          <p:spPr bwMode="gray">
            <a:xfrm>
              <a:off x="3167062" y="1581150"/>
              <a:ext cx="1943100" cy="1943100"/>
            </a:xfrm>
            <a:prstGeom prst="snip2DiagRect">
              <a:avLst/>
            </a:prstGeom>
            <a:solidFill>
              <a:schemeClr val="accent4"/>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s-AR" sz="1500" dirty="0" smtClean="0">
                  <a:solidFill>
                    <a:schemeClr val="bg1"/>
                  </a:solidFill>
                </a:rPr>
                <a:t>Configurador</a:t>
              </a:r>
            </a:p>
            <a:p>
              <a:pPr algn="ctr">
                <a:lnSpc>
                  <a:spcPct val="90000"/>
                </a:lnSpc>
              </a:pPr>
              <a:r>
                <a:rPr lang="es-AR" sz="1500" dirty="0" smtClean="0">
                  <a:solidFill>
                    <a:schemeClr val="bg1"/>
                  </a:solidFill>
                </a:rPr>
                <a:t>de canales</a:t>
              </a:r>
              <a:endParaRPr lang="es-AR" sz="1500" dirty="0">
                <a:solidFill>
                  <a:schemeClr val="bg1"/>
                </a:solidFill>
              </a:endParaRPr>
            </a:p>
          </p:txBody>
        </p:sp>
        <p:sp>
          <p:nvSpPr>
            <p:cNvPr id="36" name="Snip Diagonal Corner Rectangle 35"/>
            <p:cNvSpPr/>
            <p:nvPr/>
          </p:nvSpPr>
          <p:spPr bwMode="gray">
            <a:xfrm flipH="1">
              <a:off x="5179796" y="1581150"/>
              <a:ext cx="1943100" cy="1943100"/>
            </a:xfrm>
            <a:prstGeom prst="snip2DiagRect">
              <a:avLst/>
            </a:prstGeom>
            <a:solidFill>
              <a:schemeClr val="accent5"/>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s-ES" sz="1600" dirty="0" smtClean="0"/>
                <a:t>Ejecución de flujo de diálogo</a:t>
              </a:r>
              <a:endParaRPr lang="es-ES" sz="1600" dirty="0"/>
            </a:p>
          </p:txBody>
        </p:sp>
        <p:sp>
          <p:nvSpPr>
            <p:cNvPr id="37" name="Snip Diagonal Corner Rectangle 36"/>
            <p:cNvSpPr/>
            <p:nvPr/>
          </p:nvSpPr>
          <p:spPr bwMode="gray">
            <a:xfrm flipH="1">
              <a:off x="3167062" y="3579650"/>
              <a:ext cx="1943100" cy="1943100"/>
            </a:xfrm>
            <a:prstGeom prst="snip2DiagRect">
              <a:avLst/>
            </a:prstGeom>
            <a:solidFill>
              <a:schemeClr val="accent3"/>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s-ES" sz="1400" dirty="0" smtClean="0"/>
                <a:t>Componentes personalizados en el flujo de diálogo</a:t>
              </a:r>
              <a:endParaRPr lang="es-AR" sz="1400" dirty="0">
                <a:solidFill>
                  <a:schemeClr val="bg1"/>
                </a:solidFill>
              </a:endParaRPr>
            </a:p>
          </p:txBody>
        </p:sp>
        <p:sp>
          <p:nvSpPr>
            <p:cNvPr id="38" name="Snip Diagonal Corner Rectangle 37"/>
            <p:cNvSpPr/>
            <p:nvPr/>
          </p:nvSpPr>
          <p:spPr bwMode="gray">
            <a:xfrm>
              <a:off x="5179796" y="3579650"/>
              <a:ext cx="1943100" cy="1943100"/>
            </a:xfrm>
            <a:prstGeom prst="snip2DiagRect">
              <a:avLst/>
            </a:prstGeom>
            <a:solidFill>
              <a:schemeClr val="bg2">
                <a:lumMod val="50000"/>
              </a:schemeClr>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s-AR" sz="1500" dirty="0" smtClean="0">
                  <a:solidFill>
                    <a:schemeClr val="bg1"/>
                  </a:solidFill>
                </a:rPr>
                <a:t>Motor de </a:t>
              </a:r>
            </a:p>
            <a:p>
              <a:pPr algn="ctr">
                <a:lnSpc>
                  <a:spcPct val="90000"/>
                </a:lnSpc>
              </a:pPr>
              <a:r>
                <a:rPr lang="es-AR" sz="1500" dirty="0" smtClean="0">
                  <a:solidFill>
                    <a:schemeClr val="bg1"/>
                  </a:solidFill>
                </a:rPr>
                <a:t>Inteligencia Artificial</a:t>
              </a:r>
            </a:p>
          </p:txBody>
        </p:sp>
      </p:grpSp>
      <p:sp>
        <p:nvSpPr>
          <p:cNvPr id="14" name="Oval 13"/>
          <p:cNvSpPr/>
          <p:nvPr/>
        </p:nvSpPr>
        <p:spPr bwMode="gray">
          <a:xfrm>
            <a:off x="3373080" y="2440770"/>
            <a:ext cx="557809" cy="557663"/>
          </a:xfrm>
          <a:prstGeom prst="ellipse">
            <a:avLst/>
          </a:prstGeom>
          <a:solidFill>
            <a:schemeClr val="bg1"/>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74" tIns="34288" rIns="68574" bIns="34288" numCol="1" spcCol="0" rtlCol="0" fromWordArt="0" anchor="ctr" anchorCtr="0" forceAA="0" compatLnSpc="1">
            <a:prstTxWarp prst="textNoShape">
              <a:avLst/>
            </a:prstTxWarp>
            <a:noAutofit/>
          </a:bodyPr>
          <a:lstStyle/>
          <a:p>
            <a:pPr algn="ctr">
              <a:lnSpc>
                <a:spcPct val="90000"/>
              </a:lnSpc>
            </a:pPr>
            <a:endParaRPr lang="en-US" dirty="0" smtClean="0">
              <a:solidFill>
                <a:schemeClr val="bg1"/>
              </a:solidFill>
            </a:endParaRPr>
          </a:p>
        </p:txBody>
      </p:sp>
      <p:grpSp>
        <p:nvGrpSpPr>
          <p:cNvPr id="4" name="Group 14"/>
          <p:cNvGrpSpPr/>
          <p:nvPr/>
        </p:nvGrpSpPr>
        <p:grpSpPr>
          <a:xfrm>
            <a:off x="3239282" y="2305446"/>
            <a:ext cx="848889" cy="799030"/>
            <a:chOff x="5422900" y="3111500"/>
            <a:chExt cx="1065628" cy="1003300"/>
          </a:xfrm>
          <a:solidFill>
            <a:srgbClr val="FFFFFF"/>
          </a:solidFill>
        </p:grpSpPr>
        <p:sp>
          <p:nvSpPr>
            <p:cNvPr id="33" name="Block Arc 32"/>
            <p:cNvSpPr/>
            <p:nvPr/>
          </p:nvSpPr>
          <p:spPr bwMode="gray">
            <a:xfrm>
              <a:off x="5422900" y="3111500"/>
              <a:ext cx="1003300" cy="1003300"/>
            </a:xfrm>
            <a:prstGeom prst="blockArc">
              <a:avLst>
                <a:gd name="adj1" fmla="val 11058881"/>
                <a:gd name="adj2" fmla="val 21094829"/>
                <a:gd name="adj3" fmla="val 7048"/>
              </a:avLst>
            </a:prstGeom>
            <a:grpFill/>
            <a:ln w="12700" cmpd="sng">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smtClean="0">
                <a:solidFill>
                  <a:schemeClr val="bg1"/>
                </a:solidFill>
              </a:endParaRPr>
            </a:p>
          </p:txBody>
        </p:sp>
        <p:sp>
          <p:nvSpPr>
            <p:cNvPr id="34" name="Isosceles Triangle 33"/>
            <p:cNvSpPr/>
            <p:nvPr/>
          </p:nvSpPr>
          <p:spPr bwMode="gray">
            <a:xfrm rot="10800000">
              <a:off x="6281483" y="3507946"/>
              <a:ext cx="207045" cy="178487"/>
            </a:xfrm>
            <a:prstGeom prst="triangle">
              <a:avLst/>
            </a:prstGeom>
            <a:grp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smtClean="0">
                <a:solidFill>
                  <a:schemeClr val="bg1"/>
                </a:solidFill>
              </a:endParaRPr>
            </a:p>
          </p:txBody>
        </p:sp>
      </p:grpSp>
      <p:grpSp>
        <p:nvGrpSpPr>
          <p:cNvPr id="5" name="Group 15"/>
          <p:cNvGrpSpPr/>
          <p:nvPr/>
        </p:nvGrpSpPr>
        <p:grpSpPr>
          <a:xfrm>
            <a:off x="3201000" y="2344809"/>
            <a:ext cx="848889" cy="799030"/>
            <a:chOff x="5358367" y="3195253"/>
            <a:chExt cx="1065628" cy="1003300"/>
          </a:xfrm>
          <a:solidFill>
            <a:srgbClr val="FFFFFF"/>
          </a:solidFill>
        </p:grpSpPr>
        <p:sp>
          <p:nvSpPr>
            <p:cNvPr id="31" name="Block Arc 30"/>
            <p:cNvSpPr/>
            <p:nvPr/>
          </p:nvSpPr>
          <p:spPr bwMode="gray">
            <a:xfrm flipH="1" flipV="1">
              <a:off x="5420695" y="3195253"/>
              <a:ext cx="1003300" cy="1003300"/>
            </a:xfrm>
            <a:prstGeom prst="blockArc">
              <a:avLst>
                <a:gd name="adj1" fmla="val 11149790"/>
                <a:gd name="adj2" fmla="val 21094829"/>
                <a:gd name="adj3" fmla="val 7048"/>
              </a:avLst>
            </a:prstGeom>
            <a:grpFill/>
            <a:ln w="12700" cmpd="sng">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smtClean="0">
                <a:solidFill>
                  <a:schemeClr val="bg1"/>
                </a:solidFill>
              </a:endParaRPr>
            </a:p>
          </p:txBody>
        </p:sp>
        <p:sp>
          <p:nvSpPr>
            <p:cNvPr id="32" name="Isosceles Triangle 31"/>
            <p:cNvSpPr/>
            <p:nvPr/>
          </p:nvSpPr>
          <p:spPr bwMode="gray">
            <a:xfrm rot="10800000" flipH="1" flipV="1">
              <a:off x="5358367" y="3623620"/>
              <a:ext cx="207045" cy="178487"/>
            </a:xfrm>
            <a:prstGeom prst="triangle">
              <a:avLst/>
            </a:prstGeom>
            <a:grp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smtClean="0">
                <a:solidFill>
                  <a:schemeClr val="bg1"/>
                </a:solidFill>
              </a:endParaRPr>
            </a:p>
          </p:txBody>
        </p:sp>
      </p:grpSp>
      <p:sp>
        <p:nvSpPr>
          <p:cNvPr id="17" name="TextBox 16"/>
          <p:cNvSpPr txBox="1"/>
          <p:nvPr/>
        </p:nvSpPr>
        <p:spPr>
          <a:xfrm>
            <a:off x="609600" y="1123950"/>
            <a:ext cx="1388924" cy="680813"/>
          </a:xfrm>
          <a:prstGeom prst="rect">
            <a:avLst/>
          </a:prstGeom>
          <a:noFill/>
        </p:spPr>
        <p:txBody>
          <a:bodyPr wrap="square" lIns="0" tIns="0" rIns="0" bIns="0" rtlCol="0">
            <a:noAutofit/>
          </a:bodyPr>
          <a:lstStyle>
            <a:defPPr>
              <a:defRPr lang="en-US"/>
            </a:defPPr>
            <a:lvl2pPr marL="173038" lvl="1" indent="-173038" defTabSz="711200">
              <a:spcBef>
                <a:spcPct val="0"/>
              </a:spcBef>
              <a:buChar char="••"/>
              <a:defRPr sz="1600"/>
            </a:lvl2pPr>
          </a:lstStyle>
          <a:p>
            <a:pPr marL="137136" lvl="1" indent="-137136"/>
            <a:r>
              <a:rPr lang="en-US" sz="1400" dirty="0" err="1" smtClean="0"/>
              <a:t>Interfaz</a:t>
            </a:r>
            <a:r>
              <a:rPr lang="en-US" sz="1400" dirty="0" smtClean="0"/>
              <a:t> de chat </a:t>
            </a:r>
            <a:r>
              <a:rPr lang="en-US" sz="1400" dirty="0" err="1" smtClean="0"/>
              <a:t>cruzado</a:t>
            </a:r>
            <a:r>
              <a:rPr lang="en-US" sz="1400" dirty="0" smtClean="0"/>
              <a:t> entre bots y </a:t>
            </a:r>
            <a:r>
              <a:rPr lang="en-US" sz="1400" dirty="0" err="1" smtClean="0"/>
              <a:t>seres</a:t>
            </a:r>
            <a:r>
              <a:rPr lang="en-US" sz="1400" dirty="0" smtClean="0"/>
              <a:t> </a:t>
            </a:r>
            <a:r>
              <a:rPr lang="en-US" sz="1400" dirty="0" err="1" smtClean="0"/>
              <a:t>humanos</a:t>
            </a:r>
            <a:endParaRPr lang="es-AR" sz="1400" dirty="0" smtClean="0"/>
          </a:p>
        </p:txBody>
      </p:sp>
      <p:sp>
        <p:nvSpPr>
          <p:cNvPr id="18" name="TextBox 17"/>
          <p:cNvSpPr txBox="1"/>
          <p:nvPr/>
        </p:nvSpPr>
        <p:spPr>
          <a:xfrm>
            <a:off x="5244614" y="1089197"/>
            <a:ext cx="1533222" cy="1253957"/>
          </a:xfrm>
          <a:prstGeom prst="rect">
            <a:avLst/>
          </a:prstGeom>
          <a:noFill/>
        </p:spPr>
        <p:txBody>
          <a:bodyPr wrap="square" lIns="0" tIns="0" rIns="0" bIns="0" rtlCol="0">
            <a:noAutofit/>
          </a:bodyPr>
          <a:lstStyle>
            <a:defPPr>
              <a:defRPr lang="en-US"/>
            </a:defPPr>
            <a:lvl1pPr>
              <a:defRPr sz="1400"/>
            </a:lvl1pPr>
            <a:lvl2pPr marL="137160" lvl="1" indent="-137160" defTabSz="711200">
              <a:spcBef>
                <a:spcPct val="0"/>
              </a:spcBef>
              <a:buChar char="••"/>
              <a:defRPr sz="1400"/>
            </a:lvl2pPr>
          </a:lstStyle>
          <a:p>
            <a:pPr lvl="1">
              <a:spcBef>
                <a:spcPts val="450"/>
              </a:spcBef>
            </a:pPr>
            <a:r>
              <a:rPr lang="es-ES" sz="1100" dirty="0" smtClean="0"/>
              <a:t>IU declarativa del constructor del </a:t>
            </a:r>
            <a:r>
              <a:rPr lang="es-ES" sz="1100" dirty="0" err="1" smtClean="0"/>
              <a:t>bot</a:t>
            </a:r>
            <a:r>
              <a:rPr lang="es-ES" sz="1100" dirty="0" smtClean="0"/>
              <a:t> para su flujo</a:t>
            </a:r>
          </a:p>
          <a:p>
            <a:pPr lvl="1">
              <a:spcBef>
                <a:spcPts val="450"/>
              </a:spcBef>
            </a:pPr>
            <a:r>
              <a:rPr lang="es-ES" sz="1100" dirty="0" smtClean="0"/>
              <a:t>Máquina de estado que ejecuta flujos de trabajo orientado por contexto con variables de ámbito</a:t>
            </a:r>
            <a:endParaRPr lang="es-AR" sz="1100" dirty="0"/>
          </a:p>
        </p:txBody>
      </p:sp>
      <p:sp>
        <p:nvSpPr>
          <p:cNvPr id="19" name="TextBox 18"/>
          <p:cNvSpPr txBox="1"/>
          <p:nvPr/>
        </p:nvSpPr>
        <p:spPr>
          <a:xfrm>
            <a:off x="5254250" y="3137037"/>
            <a:ext cx="1463348" cy="1021462"/>
          </a:xfrm>
          <a:prstGeom prst="rect">
            <a:avLst/>
          </a:prstGeom>
          <a:noFill/>
        </p:spPr>
        <p:txBody>
          <a:bodyPr wrap="square" lIns="0" tIns="0" rIns="0" bIns="0" rtlCol="0">
            <a:noAutofit/>
          </a:bodyPr>
          <a:lstStyle>
            <a:defPPr>
              <a:defRPr lang="en-US"/>
            </a:defPPr>
            <a:lvl1pPr>
              <a:defRPr sz="1400"/>
            </a:lvl1pPr>
            <a:lvl2pPr marL="137160" lvl="1" indent="-137160" defTabSz="711200">
              <a:spcBef>
                <a:spcPct val="0"/>
              </a:spcBef>
              <a:buChar char="••"/>
              <a:defRPr sz="1400"/>
            </a:lvl2pPr>
          </a:lstStyle>
          <a:p>
            <a:pPr lvl="1"/>
            <a:r>
              <a:rPr lang="es-ES" sz="1100" dirty="0" smtClean="0"/>
              <a:t>Algoritmos activos de aprendizaje automático que identifican relaciones y extraen información de datos no estructurados</a:t>
            </a:r>
            <a:endParaRPr lang="es-AR" sz="1100" dirty="0"/>
          </a:p>
        </p:txBody>
      </p:sp>
      <p:sp>
        <p:nvSpPr>
          <p:cNvPr id="20" name="TextBox 19"/>
          <p:cNvSpPr txBox="1"/>
          <p:nvPr/>
        </p:nvSpPr>
        <p:spPr>
          <a:xfrm>
            <a:off x="614272" y="3146668"/>
            <a:ext cx="1387004" cy="949082"/>
          </a:xfrm>
          <a:prstGeom prst="rect">
            <a:avLst/>
          </a:prstGeom>
          <a:noFill/>
        </p:spPr>
        <p:txBody>
          <a:bodyPr wrap="square" lIns="0" tIns="0" rIns="0" bIns="0" rtlCol="0">
            <a:noAutofit/>
          </a:bodyPr>
          <a:lstStyle>
            <a:defPPr>
              <a:defRPr lang="en-US"/>
            </a:defPPr>
            <a:lvl1pPr>
              <a:defRPr sz="1400"/>
            </a:lvl1pPr>
            <a:lvl2pPr marL="137160" lvl="1" indent="-137160" defTabSz="711200">
              <a:spcBef>
                <a:spcPct val="0"/>
              </a:spcBef>
              <a:buChar char="••"/>
              <a:defRPr sz="1400"/>
            </a:lvl2pPr>
          </a:lstStyle>
          <a:p>
            <a:pPr lvl="1"/>
            <a:r>
              <a:rPr lang="es-ES" sz="1200" dirty="0" smtClean="0"/>
              <a:t>SDK para consumir </a:t>
            </a:r>
            <a:r>
              <a:rPr lang="es-ES" sz="1200" dirty="0" err="1" smtClean="0"/>
              <a:t>APIs</a:t>
            </a:r>
            <a:r>
              <a:rPr lang="es-ES" sz="1200" dirty="0" smtClean="0"/>
              <a:t> de </a:t>
            </a:r>
            <a:r>
              <a:rPr lang="es-ES" sz="1200" dirty="0" err="1" smtClean="0"/>
              <a:t>backend</a:t>
            </a:r>
            <a:r>
              <a:rPr lang="es-ES" sz="1200" dirty="0" smtClean="0"/>
              <a:t> que satisfacen las peticiones humanas a través del </a:t>
            </a:r>
            <a:r>
              <a:rPr lang="es-ES" sz="1200" dirty="0" err="1" smtClean="0"/>
              <a:t>chatbot</a:t>
            </a:r>
            <a:endParaRPr lang="es-AR" sz="1200" dirty="0"/>
          </a:p>
        </p:txBody>
      </p:sp>
      <p:sp>
        <p:nvSpPr>
          <p:cNvPr id="21" name="Freeform 20"/>
          <p:cNvSpPr/>
          <p:nvPr/>
        </p:nvSpPr>
        <p:spPr>
          <a:xfrm>
            <a:off x="522257" y="1191638"/>
            <a:ext cx="1580634" cy="1262265"/>
          </a:xfrm>
          <a:custGeom>
            <a:avLst/>
            <a:gdLst>
              <a:gd name="connsiteX0" fmla="*/ 1777978 w 1777978"/>
              <a:gd name="connsiteY0" fmla="*/ 435428 h 435428"/>
              <a:gd name="connsiteX1" fmla="*/ 0 w 1777978"/>
              <a:gd name="connsiteY1" fmla="*/ 435428 h 435428"/>
              <a:gd name="connsiteX2" fmla="*/ 0 w 1777978"/>
              <a:gd name="connsiteY2" fmla="*/ 0 h 435428"/>
            </a:gdLst>
            <a:ahLst/>
            <a:cxnLst>
              <a:cxn ang="0">
                <a:pos x="connsiteX0" y="connsiteY0"/>
              </a:cxn>
              <a:cxn ang="0">
                <a:pos x="connsiteX1" y="connsiteY1"/>
              </a:cxn>
              <a:cxn ang="0">
                <a:pos x="connsiteX2" y="connsiteY2"/>
              </a:cxn>
            </a:cxnLst>
            <a:rect l="l" t="t" r="r" b="b"/>
            <a:pathLst>
              <a:path w="1777978" h="435428">
                <a:moveTo>
                  <a:pt x="1777978" y="435428"/>
                </a:moveTo>
                <a:lnTo>
                  <a:pt x="0" y="435428"/>
                </a:lnTo>
                <a:lnTo>
                  <a:pt x="0" y="0"/>
                </a:lnTo>
              </a:path>
            </a:pathLst>
          </a:custGeom>
          <a:ln w="19050" cmpd="sng">
            <a:solidFill>
              <a:schemeClr val="accent4"/>
            </a:solidFill>
            <a:tailEnd type="triangle" w="lg" len="lg"/>
          </a:ln>
        </p:spPr>
        <p:style>
          <a:lnRef idx="1">
            <a:schemeClr val="accent1"/>
          </a:lnRef>
          <a:fillRef idx="0">
            <a:schemeClr val="accent1"/>
          </a:fillRef>
          <a:effectRef idx="0">
            <a:schemeClr val="accent1"/>
          </a:effectRef>
          <a:fontRef idx="minor">
            <a:schemeClr val="tx1"/>
          </a:fontRef>
        </p:style>
        <p:txBody>
          <a:bodyPr lIns="68574" tIns="34288" rIns="68574" bIns="34288" rtlCol="0" anchor="ctr"/>
          <a:lstStyle/>
          <a:p>
            <a:pPr algn="ctr"/>
            <a:endParaRPr lang="en-US"/>
          </a:p>
        </p:txBody>
      </p:sp>
      <p:sp>
        <p:nvSpPr>
          <p:cNvPr id="22" name="Freeform 21"/>
          <p:cNvSpPr/>
          <p:nvPr/>
        </p:nvSpPr>
        <p:spPr>
          <a:xfrm flipH="1">
            <a:off x="5185623" y="1229737"/>
            <a:ext cx="1647594" cy="1214102"/>
          </a:xfrm>
          <a:custGeom>
            <a:avLst/>
            <a:gdLst>
              <a:gd name="connsiteX0" fmla="*/ 1777978 w 1777978"/>
              <a:gd name="connsiteY0" fmla="*/ 435428 h 435428"/>
              <a:gd name="connsiteX1" fmla="*/ 0 w 1777978"/>
              <a:gd name="connsiteY1" fmla="*/ 435428 h 435428"/>
              <a:gd name="connsiteX2" fmla="*/ 0 w 1777978"/>
              <a:gd name="connsiteY2" fmla="*/ 0 h 435428"/>
            </a:gdLst>
            <a:ahLst/>
            <a:cxnLst>
              <a:cxn ang="0">
                <a:pos x="connsiteX0" y="connsiteY0"/>
              </a:cxn>
              <a:cxn ang="0">
                <a:pos x="connsiteX1" y="connsiteY1"/>
              </a:cxn>
              <a:cxn ang="0">
                <a:pos x="connsiteX2" y="connsiteY2"/>
              </a:cxn>
            </a:cxnLst>
            <a:rect l="l" t="t" r="r" b="b"/>
            <a:pathLst>
              <a:path w="1777978" h="435428">
                <a:moveTo>
                  <a:pt x="1777978" y="435428"/>
                </a:moveTo>
                <a:lnTo>
                  <a:pt x="0" y="435428"/>
                </a:lnTo>
                <a:lnTo>
                  <a:pt x="0" y="0"/>
                </a:lnTo>
              </a:path>
            </a:pathLst>
          </a:custGeom>
          <a:ln w="19050" cmpd="sng">
            <a:solidFill>
              <a:schemeClr val="accent5"/>
            </a:solidFill>
            <a:tailEnd type="triangle" w="lg" len="lg"/>
          </a:ln>
        </p:spPr>
        <p:style>
          <a:lnRef idx="1">
            <a:schemeClr val="accent1"/>
          </a:lnRef>
          <a:fillRef idx="0">
            <a:schemeClr val="accent1"/>
          </a:fillRef>
          <a:effectRef idx="0">
            <a:schemeClr val="accent1"/>
          </a:effectRef>
          <a:fontRef idx="minor">
            <a:schemeClr val="tx1"/>
          </a:fontRef>
        </p:style>
        <p:txBody>
          <a:bodyPr lIns="68574" tIns="34288" rIns="68574" bIns="34288" rtlCol="0" anchor="ctr"/>
          <a:lstStyle/>
          <a:p>
            <a:pPr algn="ctr"/>
            <a:endParaRPr lang="en-US"/>
          </a:p>
        </p:txBody>
      </p:sp>
      <p:sp>
        <p:nvSpPr>
          <p:cNvPr id="23" name="Freeform 22"/>
          <p:cNvSpPr/>
          <p:nvPr/>
        </p:nvSpPr>
        <p:spPr>
          <a:xfrm flipV="1">
            <a:off x="483718" y="3031474"/>
            <a:ext cx="1619174" cy="1252250"/>
          </a:xfrm>
          <a:custGeom>
            <a:avLst/>
            <a:gdLst>
              <a:gd name="connsiteX0" fmla="*/ 1777978 w 1777978"/>
              <a:gd name="connsiteY0" fmla="*/ 435428 h 435428"/>
              <a:gd name="connsiteX1" fmla="*/ 0 w 1777978"/>
              <a:gd name="connsiteY1" fmla="*/ 435428 h 435428"/>
              <a:gd name="connsiteX2" fmla="*/ 0 w 1777978"/>
              <a:gd name="connsiteY2" fmla="*/ 0 h 435428"/>
            </a:gdLst>
            <a:ahLst/>
            <a:cxnLst>
              <a:cxn ang="0">
                <a:pos x="connsiteX0" y="connsiteY0"/>
              </a:cxn>
              <a:cxn ang="0">
                <a:pos x="connsiteX1" y="connsiteY1"/>
              </a:cxn>
              <a:cxn ang="0">
                <a:pos x="connsiteX2" y="connsiteY2"/>
              </a:cxn>
            </a:cxnLst>
            <a:rect l="l" t="t" r="r" b="b"/>
            <a:pathLst>
              <a:path w="1777978" h="435428">
                <a:moveTo>
                  <a:pt x="1777978" y="435428"/>
                </a:moveTo>
                <a:lnTo>
                  <a:pt x="0" y="435428"/>
                </a:lnTo>
                <a:lnTo>
                  <a:pt x="0" y="0"/>
                </a:lnTo>
              </a:path>
            </a:pathLst>
          </a:custGeom>
          <a:ln w="19050" cmpd="sng">
            <a:solidFill>
              <a:schemeClr val="accent3"/>
            </a:solidFill>
            <a:tailEnd type="triangle" w="lg" len="lg"/>
          </a:ln>
        </p:spPr>
        <p:style>
          <a:lnRef idx="1">
            <a:schemeClr val="accent1"/>
          </a:lnRef>
          <a:fillRef idx="0">
            <a:schemeClr val="accent1"/>
          </a:fillRef>
          <a:effectRef idx="0">
            <a:schemeClr val="accent1"/>
          </a:effectRef>
          <a:fontRef idx="minor">
            <a:schemeClr val="tx1"/>
          </a:fontRef>
        </p:style>
        <p:txBody>
          <a:bodyPr lIns="68574" tIns="34288" rIns="68574" bIns="34288" rtlCol="0" anchor="ctr"/>
          <a:lstStyle/>
          <a:p>
            <a:pPr algn="ctr"/>
            <a:endParaRPr lang="en-US"/>
          </a:p>
        </p:txBody>
      </p:sp>
      <p:sp>
        <p:nvSpPr>
          <p:cNvPr id="24" name="Freeform 23"/>
          <p:cNvSpPr/>
          <p:nvPr/>
        </p:nvSpPr>
        <p:spPr>
          <a:xfrm flipH="1" flipV="1">
            <a:off x="5185625" y="3021846"/>
            <a:ext cx="1647595" cy="1261883"/>
          </a:xfrm>
          <a:custGeom>
            <a:avLst/>
            <a:gdLst>
              <a:gd name="connsiteX0" fmla="*/ 1777978 w 1777978"/>
              <a:gd name="connsiteY0" fmla="*/ 435428 h 435428"/>
              <a:gd name="connsiteX1" fmla="*/ 0 w 1777978"/>
              <a:gd name="connsiteY1" fmla="*/ 435428 h 435428"/>
              <a:gd name="connsiteX2" fmla="*/ 0 w 1777978"/>
              <a:gd name="connsiteY2" fmla="*/ 0 h 435428"/>
            </a:gdLst>
            <a:ahLst/>
            <a:cxnLst>
              <a:cxn ang="0">
                <a:pos x="connsiteX0" y="connsiteY0"/>
              </a:cxn>
              <a:cxn ang="0">
                <a:pos x="connsiteX1" y="connsiteY1"/>
              </a:cxn>
              <a:cxn ang="0">
                <a:pos x="connsiteX2" y="connsiteY2"/>
              </a:cxn>
            </a:cxnLst>
            <a:rect l="l" t="t" r="r" b="b"/>
            <a:pathLst>
              <a:path w="1777978" h="435428">
                <a:moveTo>
                  <a:pt x="1777978" y="435428"/>
                </a:moveTo>
                <a:lnTo>
                  <a:pt x="0" y="435428"/>
                </a:lnTo>
                <a:lnTo>
                  <a:pt x="0" y="0"/>
                </a:lnTo>
              </a:path>
            </a:pathLst>
          </a:custGeom>
          <a:ln w="19050" cmpd="sng">
            <a:solidFill>
              <a:schemeClr val="bg2">
                <a:lumMod val="50000"/>
              </a:schemeClr>
            </a:solidFill>
            <a:tailEnd type="triangle" w="lg" len="lg"/>
          </a:ln>
        </p:spPr>
        <p:style>
          <a:lnRef idx="1">
            <a:schemeClr val="accent1"/>
          </a:lnRef>
          <a:fillRef idx="0">
            <a:schemeClr val="accent1"/>
          </a:fillRef>
          <a:effectRef idx="0">
            <a:schemeClr val="accent1"/>
          </a:effectRef>
          <a:fontRef idx="minor">
            <a:schemeClr val="tx1"/>
          </a:fontRef>
        </p:style>
        <p:txBody>
          <a:bodyPr lIns="68574" tIns="34288" rIns="68574" bIns="34288" rtlCol="0" anchor="ctr"/>
          <a:lstStyle/>
          <a:p>
            <a:pPr algn="ctr"/>
            <a:endParaRPr lang="en-US"/>
          </a:p>
        </p:txBody>
      </p:sp>
      <p:pic>
        <p:nvPicPr>
          <p:cNvPr id="28" name="Picture 27"/>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731078" y="2102086"/>
            <a:ext cx="269618" cy="272222"/>
          </a:xfrm>
          <a:prstGeom prst="rect">
            <a:avLst/>
          </a:prstGeom>
        </p:spPr>
      </p:pic>
      <p:pic>
        <p:nvPicPr>
          <p:cNvPr id="29" name="Picture 28"/>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12008" y="4250812"/>
            <a:ext cx="768763" cy="218173"/>
          </a:xfrm>
          <a:prstGeom prst="rect">
            <a:avLst/>
          </a:prstGeom>
        </p:spPr>
      </p:pic>
      <p:pic>
        <p:nvPicPr>
          <p:cNvPr id="30" name="Picture 29"/>
          <p:cNvPicPr>
            <a:picLocks noChangeAspect="1"/>
          </p:cNvPicPr>
          <p:nvPr/>
        </p:nvPicPr>
        <p:blipFill>
          <a:blip r:embed="rId6" cstate="screen">
            <a:extLst>
              <a:ext uri="{BEBA8EAE-BF5A-486C-A8C5-ECC9F3942E4B}">
                <a14:imgProps xmlns:a14="http://schemas.microsoft.com/office/drawing/2010/main">
                  <a14:imgLayer r:embed="rId7">
                    <a14:imgEffect>
                      <a14:backgroundRemoval t="0" b="100000" l="0" r="100000"/>
                    </a14:imgEffect>
                  </a14:imgLayer>
                </a14:imgProps>
              </a:ext>
              <a:ext uri="{28A0092B-C50C-407E-A947-70E740481C1C}">
                <a14:useLocalDpi xmlns:a14="http://schemas.microsoft.com/office/drawing/2010/main"/>
              </a:ext>
            </a:extLst>
          </a:blip>
          <a:stretch>
            <a:fillRect/>
          </a:stretch>
        </p:blipFill>
        <p:spPr>
          <a:xfrm>
            <a:off x="1475754" y="4171951"/>
            <a:ext cx="501762" cy="315842"/>
          </a:xfrm>
          <a:prstGeom prst="rect">
            <a:avLst/>
          </a:prstGeom>
        </p:spPr>
      </p:pic>
      <p:grpSp>
        <p:nvGrpSpPr>
          <p:cNvPr id="7" name="Group 38"/>
          <p:cNvGrpSpPr/>
          <p:nvPr/>
        </p:nvGrpSpPr>
        <p:grpSpPr>
          <a:xfrm>
            <a:off x="6928667" y="3720868"/>
            <a:ext cx="2027059" cy="1060682"/>
            <a:chOff x="8772680" y="4815415"/>
            <a:chExt cx="3182210" cy="1665563"/>
          </a:xfrm>
        </p:grpSpPr>
        <p:pic>
          <p:nvPicPr>
            <p:cNvPr id="40" name="Picture 39" descr="Macbook.png"/>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8772680" y="4815415"/>
              <a:ext cx="3182210" cy="1665563"/>
            </a:xfrm>
            <a:prstGeom prst="rect">
              <a:avLst/>
            </a:prstGeom>
          </p:spPr>
        </p:pic>
        <p:sp>
          <p:nvSpPr>
            <p:cNvPr id="41" name="Rectangle 40"/>
            <p:cNvSpPr/>
            <p:nvPr/>
          </p:nvSpPr>
          <p:spPr bwMode="gray">
            <a:xfrm>
              <a:off x="9169400" y="4876800"/>
              <a:ext cx="2421467" cy="1346200"/>
            </a:xfrm>
            <a:prstGeom prst="rect">
              <a:avLst/>
            </a:prstGeom>
            <a:solidFill>
              <a:srgbClr val="FFFFFF"/>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smtClean="0">
                <a:solidFill>
                  <a:srgbClr val="FFFFFF"/>
                </a:solidFill>
              </a:endParaRPr>
            </a:p>
          </p:txBody>
        </p:sp>
        <p:pic>
          <p:nvPicPr>
            <p:cNvPr id="42" name="Picture 41"/>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9126288" y="4875312"/>
              <a:ext cx="1854980" cy="1348835"/>
            </a:xfrm>
            <a:prstGeom prst="rect">
              <a:avLst/>
            </a:prstGeom>
            <a:ln>
              <a:noFill/>
            </a:ln>
          </p:spPr>
        </p:pic>
      </p:grpSp>
      <p:pic>
        <p:nvPicPr>
          <p:cNvPr id="43" name="Picture 42" descr="Untitled.png"/>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1353883" y="2084444"/>
            <a:ext cx="310022" cy="309941"/>
          </a:xfrm>
          <a:prstGeom prst="rect">
            <a:avLst/>
          </a:prstGeom>
        </p:spPr>
      </p:pic>
      <p:pic>
        <p:nvPicPr>
          <p:cNvPr id="44" name="Picture 43"/>
          <p:cNvPicPr>
            <a:picLocks noChangeAspect="1"/>
          </p:cNvPicPr>
          <p:nvPr/>
        </p:nvPicPr>
        <p:blipFill>
          <a:blip r:embed="rId11" cstate="screen">
            <a:extLst>
              <a:ext uri="{BEBA8EAE-BF5A-486C-A8C5-ECC9F3942E4B}">
                <a14:imgProps xmlns:a14="http://schemas.microsoft.com/office/drawing/2010/main">
                  <a14:imgLayer r:embed="rId12">
                    <a14:imgEffect>
                      <a14:backgroundRemoval t="0" b="90000" l="10000" r="90000"/>
                    </a14:imgEffect>
                  </a14:imgLayer>
                </a14:imgProps>
              </a:ext>
              <a:ext uri="{28A0092B-C50C-407E-A947-70E740481C1C}">
                <a14:useLocalDpi xmlns:a14="http://schemas.microsoft.com/office/drawing/2010/main"/>
              </a:ext>
            </a:extLst>
          </a:blip>
          <a:stretch>
            <a:fillRect/>
          </a:stretch>
        </p:blipFill>
        <p:spPr>
          <a:xfrm>
            <a:off x="603939" y="2069558"/>
            <a:ext cx="339791" cy="339702"/>
          </a:xfrm>
          <a:prstGeom prst="rect">
            <a:avLst/>
          </a:prstGeom>
        </p:spPr>
      </p:pic>
      <p:grpSp>
        <p:nvGrpSpPr>
          <p:cNvPr id="12" name="Group 45"/>
          <p:cNvGrpSpPr>
            <a:grpSpLocks noChangeAspect="1"/>
          </p:cNvGrpSpPr>
          <p:nvPr/>
        </p:nvGrpSpPr>
        <p:grpSpPr>
          <a:xfrm>
            <a:off x="985768" y="2086703"/>
            <a:ext cx="305492" cy="305412"/>
            <a:chOff x="1808352" y="2740640"/>
            <a:chExt cx="452937" cy="452936"/>
          </a:xfrm>
        </p:grpSpPr>
        <p:sp>
          <p:nvSpPr>
            <p:cNvPr id="47" name="Oval 46"/>
            <p:cNvSpPr/>
            <p:nvPr/>
          </p:nvSpPr>
          <p:spPr>
            <a:xfrm>
              <a:off x="1808352" y="2788300"/>
              <a:ext cx="452937" cy="372068"/>
            </a:xfrm>
            <a:prstGeom prst="ellipse">
              <a:avLst/>
            </a:prstGeom>
            <a:solidFill>
              <a:srgbClr val="FFFFFF"/>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grpSp>
          <p:nvGrpSpPr>
            <p:cNvPr id="13" name="Group 47"/>
            <p:cNvGrpSpPr/>
            <p:nvPr/>
          </p:nvGrpSpPr>
          <p:grpSpPr>
            <a:xfrm>
              <a:off x="1808352" y="2740640"/>
              <a:ext cx="452937" cy="452936"/>
              <a:chOff x="1699306" y="3102829"/>
              <a:chExt cx="457200" cy="457200"/>
            </a:xfrm>
          </p:grpSpPr>
          <p:pic>
            <p:nvPicPr>
              <p:cNvPr id="49" name="Picture 48"/>
              <p:cNvPicPr>
                <a:picLocks noChangeAspect="1"/>
              </p:cNvPicPr>
              <p:nvPr/>
            </p:nvPicPr>
            <p:blipFill>
              <a:blip r:embed="rId13" cstate="screen">
                <a:extLst>
                  <a:ext uri="{BEBA8EAE-BF5A-486C-A8C5-ECC9F3942E4B}">
                    <a14:imgProps xmlns:a14="http://schemas.microsoft.com/office/drawing/2010/main">
                      <a14:imgLayer r:embed="rId14">
                        <a14:imgEffect>
                          <a14:backgroundRemoval t="0" b="99893" l="0" r="99893"/>
                        </a14:imgEffect>
                      </a14:imgLayer>
                    </a14:imgProps>
                  </a:ext>
                  <a:ext uri="{28A0092B-C50C-407E-A947-70E740481C1C}">
                    <a14:useLocalDpi xmlns:a14="http://schemas.microsoft.com/office/drawing/2010/main"/>
                  </a:ext>
                </a:extLst>
              </a:blip>
              <a:stretch>
                <a:fillRect/>
              </a:stretch>
            </p:blipFill>
            <p:spPr>
              <a:xfrm>
                <a:off x="1699306" y="3102829"/>
                <a:ext cx="457200" cy="457200"/>
              </a:xfrm>
              <a:prstGeom prst="rect">
                <a:avLst/>
              </a:prstGeom>
            </p:spPr>
          </p:pic>
          <p:sp>
            <p:nvSpPr>
              <p:cNvPr id="50" name="TextBox 49"/>
              <p:cNvSpPr txBox="1"/>
              <p:nvPr/>
            </p:nvSpPr>
            <p:spPr>
              <a:xfrm>
                <a:off x="1802281" y="3267677"/>
                <a:ext cx="257222" cy="82377"/>
              </a:xfrm>
              <a:prstGeom prst="rect">
                <a:avLst/>
              </a:prstGeom>
              <a:noFill/>
            </p:spPr>
            <p:txBody>
              <a:bodyPr wrap="none" lIns="0" tIns="0" rIns="0" bIns="0" rtlCol="0">
                <a:noAutofit/>
              </a:bodyPr>
              <a:lstStyle/>
              <a:p>
                <a:pPr>
                  <a:lnSpc>
                    <a:spcPct val="90000"/>
                  </a:lnSpc>
                </a:pPr>
                <a:r>
                  <a:rPr lang="en-US" sz="500" b="1" dirty="0" smtClean="0"/>
                  <a:t>Custom</a:t>
                </a:r>
              </a:p>
            </p:txBody>
          </p:sp>
        </p:grpSp>
      </p:grpSp>
      <p:sp>
        <p:nvSpPr>
          <p:cNvPr id="45" name="Slide Number Placeholder 1"/>
          <p:cNvSpPr>
            <a:spLocks noGrp="1"/>
          </p:cNvSpPr>
          <p:nvPr>
            <p:ph type="sldNum" sz="quarter" idx="12"/>
          </p:nvPr>
        </p:nvSpPr>
        <p:spPr>
          <a:xfrm>
            <a:off x="8459212" y="4917186"/>
            <a:ext cx="286320" cy="137160"/>
          </a:xfrm>
        </p:spPr>
        <p:txBody>
          <a:bodyPr/>
          <a:lstStyle/>
          <a:p>
            <a:fld id="{C51EAA63-D034-42AE-91FA-B13B9518C7BE}" type="slidenum">
              <a:rPr lang="en-US" smtClean="0"/>
              <a:pPr/>
              <a:t>7</a:t>
            </a:fld>
            <a:endParaRPr lang="en-US" dirty="0"/>
          </a:p>
        </p:txBody>
      </p:sp>
      <p:pic>
        <p:nvPicPr>
          <p:cNvPr id="46" name="Picture 2" descr="Logo Telecentro"/>
          <p:cNvPicPr>
            <a:picLocks noChangeAspect="1" noChangeArrowheads="1"/>
          </p:cNvPicPr>
          <p:nvPr/>
        </p:nvPicPr>
        <p:blipFill>
          <a:blip r:embed="rId15" cstate="print"/>
          <a:srcRect r="79958"/>
          <a:stretch>
            <a:fillRect/>
          </a:stretch>
        </p:blipFill>
        <p:spPr bwMode="auto">
          <a:xfrm>
            <a:off x="1752601" y="4673603"/>
            <a:ext cx="457200" cy="469901"/>
          </a:xfrm>
          <a:prstGeom prst="rect">
            <a:avLst/>
          </a:prstGeom>
          <a:noFill/>
        </p:spPr>
      </p:pic>
    </p:spTree>
    <p:extLst>
      <p:ext uri="{BB962C8B-B14F-4D97-AF65-F5344CB8AC3E}">
        <p14:creationId xmlns:p14="http://schemas.microsoft.com/office/powerpoint/2010/main" val="99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C51EAA63-D034-42AE-91FA-B13B9518C7BE}" type="slidenum">
              <a:rPr lang="en-US" smtClean="0">
                <a:solidFill>
                  <a:srgbClr val="58595B"/>
                </a:solidFill>
              </a:rPr>
              <a:pPr/>
              <a:t>8</a:t>
            </a:fld>
            <a:endParaRPr lang="en-US" dirty="0">
              <a:solidFill>
                <a:srgbClr val="58595B"/>
              </a:solidFill>
            </a:endParaRPr>
          </a:p>
        </p:txBody>
      </p:sp>
      <p:sp>
        <p:nvSpPr>
          <p:cNvPr id="10" name="Title 3"/>
          <p:cNvSpPr txBox="1">
            <a:spLocks/>
          </p:cNvSpPr>
          <p:nvPr/>
        </p:nvSpPr>
        <p:spPr>
          <a:xfrm>
            <a:off x="96044" y="216792"/>
            <a:ext cx="8819357" cy="449961"/>
          </a:xfrm>
          <a:prstGeom prst="rect">
            <a:avLst/>
          </a:prstGeom>
        </p:spPr>
        <p:txBody>
          <a:bodyPr vert="horz" wrap="square" lIns="45689" tIns="22843" rIns="45689" bIns="22843" rtlCol="0" anchor="b">
            <a:spAutoFit/>
          </a:bodyPr>
          <a:lstStyle>
            <a:lvl1pPr fontAlgn="base">
              <a:lnSpc>
                <a:spcPct val="80000"/>
              </a:lnSpc>
              <a:spcBef>
                <a:spcPct val="0"/>
              </a:spcBef>
              <a:spcAft>
                <a:spcPct val="0"/>
              </a:spcAft>
              <a:buNone/>
              <a:defRPr sz="4000" kern="0">
                <a:solidFill>
                  <a:srgbClr val="000000"/>
                </a:solidFill>
                <a:latin typeface="Calibri" panose="020F0502020204030204" pitchFamily="34" charset="0"/>
                <a:ea typeface="Batang" pitchFamily="18" charset="-127"/>
                <a:cs typeface="Arial" pitchFamily="34" charset="0"/>
              </a:defRPr>
            </a:lvl1pPr>
          </a:lstStyle>
          <a:p>
            <a:r>
              <a:rPr lang="en-US" sz="3200" kern="1200" dirty="0" err="1" smtClean="0">
                <a:solidFill>
                  <a:schemeClr val="tx1"/>
                </a:solidFill>
                <a:latin typeface="+mj-lt"/>
                <a:ea typeface="+mj-ea"/>
                <a:cs typeface="+mj-cs"/>
              </a:rPr>
              <a:t>Flujos</a:t>
            </a:r>
            <a:r>
              <a:rPr lang="en-US" sz="3200" kern="1200" dirty="0" smtClean="0">
                <a:solidFill>
                  <a:schemeClr val="tx1"/>
                </a:solidFill>
                <a:latin typeface="+mj-lt"/>
                <a:ea typeface="+mj-ea"/>
                <a:cs typeface="+mj-cs"/>
              </a:rPr>
              <a:t> de </a:t>
            </a:r>
            <a:r>
              <a:rPr lang="en-US" sz="3200" kern="1200" dirty="0" err="1" smtClean="0">
                <a:solidFill>
                  <a:schemeClr val="tx1"/>
                </a:solidFill>
                <a:latin typeface="+mj-lt"/>
                <a:ea typeface="+mj-ea"/>
                <a:cs typeface="+mj-cs"/>
              </a:rPr>
              <a:t>conversación</a:t>
            </a:r>
            <a:r>
              <a:rPr lang="en-US" sz="3200" kern="1200" dirty="0" smtClean="0">
                <a:solidFill>
                  <a:schemeClr val="tx1"/>
                </a:solidFill>
                <a:latin typeface="+mj-lt"/>
                <a:ea typeface="+mj-ea"/>
                <a:cs typeface="+mj-cs"/>
              </a:rPr>
              <a:t> </a:t>
            </a:r>
            <a:r>
              <a:rPr lang="en-US" sz="3200" kern="1200" dirty="0" err="1" smtClean="0">
                <a:solidFill>
                  <a:schemeClr val="tx1"/>
                </a:solidFill>
                <a:latin typeface="+mj-lt"/>
                <a:ea typeface="+mj-ea"/>
                <a:cs typeface="+mj-cs"/>
              </a:rPr>
              <a:t>propuestos</a:t>
            </a:r>
            <a:r>
              <a:rPr lang="en-US" sz="3200" kern="1200" dirty="0" smtClean="0">
                <a:solidFill>
                  <a:schemeClr val="tx1"/>
                </a:solidFill>
                <a:latin typeface="+mj-lt"/>
                <a:ea typeface="+mj-ea"/>
                <a:cs typeface="+mj-cs"/>
              </a:rPr>
              <a:t> [</a:t>
            </a:r>
            <a:r>
              <a:rPr lang="en-US" sz="3200" kern="1200" dirty="0" err="1" smtClean="0">
                <a:solidFill>
                  <a:schemeClr val="tx1"/>
                </a:solidFill>
                <a:latin typeface="+mj-lt"/>
                <a:ea typeface="+mj-ea"/>
                <a:cs typeface="+mj-cs"/>
              </a:rPr>
              <a:t>ejemplos</a:t>
            </a:r>
            <a:r>
              <a:rPr lang="en-US" sz="3200" kern="1200" dirty="0" smtClean="0">
                <a:solidFill>
                  <a:schemeClr val="tx1"/>
                </a:solidFill>
                <a:latin typeface="+mj-lt"/>
                <a:ea typeface="+mj-ea"/>
                <a:cs typeface="+mj-cs"/>
              </a:rPr>
              <a:t>]</a:t>
            </a:r>
          </a:p>
        </p:txBody>
      </p:sp>
      <p:sp>
        <p:nvSpPr>
          <p:cNvPr id="11" name="Text Placeholder 11"/>
          <p:cNvSpPr txBox="1">
            <a:spLocks/>
          </p:cNvSpPr>
          <p:nvPr/>
        </p:nvSpPr>
        <p:spPr>
          <a:xfrm>
            <a:off x="381000" y="4400551"/>
            <a:ext cx="1836682" cy="330854"/>
          </a:xfrm>
          <a:prstGeom prst="rect">
            <a:avLst/>
          </a:prstGeom>
        </p:spPr>
        <p:txBody>
          <a:bodyPr vert="horz" lIns="0" tIns="0" rIns="0" bIns="0" rtlCol="0">
            <a:noAutofit/>
          </a:bodyPr>
          <a:lstStyle/>
          <a:p>
            <a:pPr algn="ctr">
              <a:lnSpc>
                <a:spcPct val="90000"/>
              </a:lnSpc>
              <a:spcBef>
                <a:spcPts val="600"/>
              </a:spcBef>
              <a:spcAft>
                <a:spcPts val="600"/>
              </a:spcAft>
            </a:pPr>
            <a:r>
              <a:rPr lang="es-AR" b="1" dirty="0" smtClean="0">
                <a:solidFill>
                  <a:schemeClr val="tx2"/>
                </a:solidFill>
              </a:rPr>
              <a:t>Internet</a:t>
            </a:r>
            <a:endParaRPr lang="es-AR" b="1" dirty="0" smtClean="0">
              <a:solidFill>
                <a:schemeClr val="accent3">
                  <a:lumMod val="75000"/>
                </a:schemeClr>
              </a:solidFill>
            </a:endParaRPr>
          </a:p>
        </p:txBody>
      </p:sp>
      <p:sp>
        <p:nvSpPr>
          <p:cNvPr id="12" name="Text Placeholder 11"/>
          <p:cNvSpPr txBox="1">
            <a:spLocks/>
          </p:cNvSpPr>
          <p:nvPr/>
        </p:nvSpPr>
        <p:spPr>
          <a:xfrm>
            <a:off x="2644227" y="4400551"/>
            <a:ext cx="1836682" cy="330854"/>
          </a:xfrm>
          <a:prstGeom prst="rect">
            <a:avLst/>
          </a:prstGeom>
        </p:spPr>
        <p:txBody>
          <a:bodyPr vert="horz" lIns="0" tIns="0" rIns="0" bIns="0" rtlCol="0">
            <a:noAutofit/>
          </a:bodyPr>
          <a:lstStyle/>
          <a:p>
            <a:pPr algn="ctr">
              <a:lnSpc>
                <a:spcPct val="90000"/>
              </a:lnSpc>
              <a:spcBef>
                <a:spcPts val="600"/>
              </a:spcBef>
              <a:spcAft>
                <a:spcPts val="600"/>
              </a:spcAft>
            </a:pPr>
            <a:r>
              <a:rPr lang="es-AR" b="1" dirty="0" smtClean="0">
                <a:solidFill>
                  <a:schemeClr val="tx2"/>
                </a:solidFill>
              </a:rPr>
              <a:t>TV por Cable</a:t>
            </a:r>
            <a:endParaRPr lang="es-AR" b="1" dirty="0" smtClean="0">
              <a:solidFill>
                <a:schemeClr val="accent3">
                  <a:lumMod val="75000"/>
                </a:schemeClr>
              </a:solidFill>
            </a:endParaRPr>
          </a:p>
        </p:txBody>
      </p:sp>
      <p:sp>
        <p:nvSpPr>
          <p:cNvPr id="13" name="Text Placeholder 11"/>
          <p:cNvSpPr txBox="1">
            <a:spLocks/>
          </p:cNvSpPr>
          <p:nvPr/>
        </p:nvSpPr>
        <p:spPr>
          <a:xfrm>
            <a:off x="4907454" y="4400551"/>
            <a:ext cx="1752600" cy="330854"/>
          </a:xfrm>
          <a:prstGeom prst="rect">
            <a:avLst/>
          </a:prstGeom>
        </p:spPr>
        <p:txBody>
          <a:bodyPr vert="horz" lIns="0" tIns="0" rIns="0" bIns="0" rtlCol="0">
            <a:noAutofit/>
          </a:bodyPr>
          <a:lstStyle/>
          <a:p>
            <a:pPr algn="ctr">
              <a:lnSpc>
                <a:spcPct val="90000"/>
              </a:lnSpc>
              <a:spcBef>
                <a:spcPts val="600"/>
              </a:spcBef>
              <a:spcAft>
                <a:spcPts val="600"/>
              </a:spcAft>
            </a:pPr>
            <a:r>
              <a:rPr lang="es-AR" b="1" dirty="0" smtClean="0">
                <a:solidFill>
                  <a:schemeClr val="tx2"/>
                </a:solidFill>
              </a:rPr>
              <a:t>Telefonía</a:t>
            </a:r>
            <a:endParaRPr lang="es-AR" b="1" dirty="0" smtClean="0">
              <a:solidFill>
                <a:schemeClr val="accent3">
                  <a:lumMod val="75000"/>
                </a:schemeClr>
              </a:solidFill>
            </a:endParaRPr>
          </a:p>
        </p:txBody>
      </p:sp>
      <p:sp>
        <p:nvSpPr>
          <p:cNvPr id="14" name="Text Placeholder 11"/>
          <p:cNvSpPr txBox="1">
            <a:spLocks/>
          </p:cNvSpPr>
          <p:nvPr/>
        </p:nvSpPr>
        <p:spPr>
          <a:xfrm>
            <a:off x="7086601" y="4400551"/>
            <a:ext cx="1752600" cy="330854"/>
          </a:xfrm>
          <a:prstGeom prst="rect">
            <a:avLst/>
          </a:prstGeom>
        </p:spPr>
        <p:txBody>
          <a:bodyPr vert="horz" lIns="0" tIns="0" rIns="0" bIns="0" rtlCol="0">
            <a:noAutofit/>
          </a:bodyPr>
          <a:lstStyle/>
          <a:p>
            <a:pPr algn="ctr">
              <a:lnSpc>
                <a:spcPct val="90000"/>
              </a:lnSpc>
              <a:spcBef>
                <a:spcPts val="600"/>
              </a:spcBef>
              <a:spcAft>
                <a:spcPts val="600"/>
              </a:spcAft>
            </a:pPr>
            <a:r>
              <a:rPr lang="es-AR" b="1" dirty="0" smtClean="0">
                <a:solidFill>
                  <a:schemeClr val="tx2"/>
                </a:solidFill>
              </a:rPr>
              <a:t>Gestión Facturas</a:t>
            </a:r>
            <a:endParaRPr lang="es-AR" b="1" dirty="0" smtClean="0">
              <a:solidFill>
                <a:schemeClr val="accent3">
                  <a:lumMod val="75000"/>
                </a:schemeClr>
              </a:solidFill>
            </a:endParaRPr>
          </a:p>
        </p:txBody>
      </p:sp>
      <p:cxnSp>
        <p:nvCxnSpPr>
          <p:cNvPr id="15" name="Straight Connector 14"/>
          <p:cNvCxnSpPr/>
          <p:nvPr/>
        </p:nvCxnSpPr>
        <p:spPr>
          <a:xfrm>
            <a:off x="2411760" y="1221600"/>
            <a:ext cx="0" cy="3240360"/>
          </a:xfrm>
          <a:prstGeom prst="line">
            <a:avLst/>
          </a:prstGeom>
          <a:ln w="15875">
            <a:solidFill>
              <a:schemeClr val="bg2">
                <a:lumMod val="25000"/>
              </a:schemeClr>
            </a:solidFill>
            <a:prstDash val="dashDot"/>
            <a:miter lim="800000"/>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4572000" y="1221600"/>
            <a:ext cx="0" cy="3240360"/>
          </a:xfrm>
          <a:prstGeom prst="line">
            <a:avLst/>
          </a:prstGeom>
          <a:ln w="15875">
            <a:solidFill>
              <a:schemeClr val="bg2">
                <a:lumMod val="25000"/>
              </a:schemeClr>
            </a:solidFill>
            <a:prstDash val="dashDot"/>
            <a:miter lim="800000"/>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6858000" y="1221600"/>
            <a:ext cx="0" cy="3240360"/>
          </a:xfrm>
          <a:prstGeom prst="line">
            <a:avLst/>
          </a:prstGeom>
          <a:ln w="15875">
            <a:solidFill>
              <a:schemeClr val="bg2">
                <a:lumMod val="25000"/>
              </a:schemeClr>
            </a:solidFill>
            <a:prstDash val="dashDot"/>
            <a:miter lim="800000"/>
          </a:ln>
        </p:spPr>
        <p:style>
          <a:lnRef idx="1">
            <a:schemeClr val="accent1"/>
          </a:lnRef>
          <a:fillRef idx="0">
            <a:schemeClr val="accent1"/>
          </a:fillRef>
          <a:effectRef idx="0">
            <a:schemeClr val="accent1"/>
          </a:effectRef>
          <a:fontRef idx="minor">
            <a:schemeClr val="tx1"/>
          </a:fontRef>
        </p:style>
      </p:cxnSp>
      <p:pic>
        <p:nvPicPr>
          <p:cNvPr id="22" name="Picture 2" descr="Logo Telecentro"/>
          <p:cNvPicPr>
            <a:picLocks noChangeAspect="1" noChangeArrowheads="1"/>
          </p:cNvPicPr>
          <p:nvPr/>
        </p:nvPicPr>
        <p:blipFill>
          <a:blip r:embed="rId2" cstate="print"/>
          <a:srcRect r="79958"/>
          <a:stretch>
            <a:fillRect/>
          </a:stretch>
        </p:blipFill>
        <p:spPr bwMode="auto">
          <a:xfrm>
            <a:off x="1752601" y="4673603"/>
            <a:ext cx="457200" cy="469901"/>
          </a:xfrm>
          <a:prstGeom prst="rect">
            <a:avLst/>
          </a:prstGeom>
          <a:noFill/>
        </p:spPr>
      </p:pic>
      <p:pic>
        <p:nvPicPr>
          <p:cNvPr id="89089" name="Picture 1" descr="C:\Users\gamendez\AppData\Local\Microsoft\Windows\Temporary Internet Files\Content.Outlook\Z63JD9UO\Screenshot_20170510-175847.png"/>
          <p:cNvPicPr>
            <a:picLocks noChangeAspect="1" noChangeArrowheads="1"/>
          </p:cNvPicPr>
          <p:nvPr/>
        </p:nvPicPr>
        <p:blipFill>
          <a:blip r:embed="rId3" cstate="print">
            <a:clrChange>
              <a:clrFrom>
                <a:srgbClr val="FAFAFA"/>
              </a:clrFrom>
              <a:clrTo>
                <a:srgbClr val="FAFAFA">
                  <a:alpha val="0"/>
                </a:srgbClr>
              </a:clrTo>
            </a:clrChange>
          </a:blip>
          <a:srcRect l="15186" t="20942" r="5845" b="15801"/>
          <a:stretch>
            <a:fillRect/>
          </a:stretch>
        </p:blipFill>
        <p:spPr bwMode="auto">
          <a:xfrm>
            <a:off x="6882063" y="1123950"/>
            <a:ext cx="2033337" cy="2895600"/>
          </a:xfrm>
          <a:prstGeom prst="rect">
            <a:avLst/>
          </a:prstGeom>
          <a:noFill/>
        </p:spPr>
      </p:pic>
      <p:pic>
        <p:nvPicPr>
          <p:cNvPr id="89090" name="Picture 2" descr="C:\Users\gamendez\AppData\Local\Microsoft\Windows\Temporary Internet Files\Content.Outlook\Z63JD9UO\Screenshot_20170510-175307.png"/>
          <p:cNvPicPr>
            <a:picLocks noChangeAspect="1" noChangeArrowheads="1"/>
          </p:cNvPicPr>
          <p:nvPr/>
        </p:nvPicPr>
        <p:blipFill>
          <a:blip r:embed="rId4" cstate="print">
            <a:clrChange>
              <a:clrFrom>
                <a:srgbClr val="FAFAFA"/>
              </a:clrFrom>
              <a:clrTo>
                <a:srgbClr val="FAFAFA">
                  <a:alpha val="0"/>
                </a:srgbClr>
              </a:clrTo>
            </a:clrChange>
          </a:blip>
          <a:srcRect l="15761" t="29259" r="5226" b="17407"/>
          <a:stretch>
            <a:fillRect/>
          </a:stretch>
        </p:blipFill>
        <p:spPr bwMode="auto">
          <a:xfrm>
            <a:off x="4686300" y="1276350"/>
            <a:ext cx="2095500" cy="2514600"/>
          </a:xfrm>
          <a:prstGeom prst="rect">
            <a:avLst/>
          </a:prstGeom>
          <a:noFill/>
        </p:spPr>
      </p:pic>
      <p:pic>
        <p:nvPicPr>
          <p:cNvPr id="89091" name="Picture 3" descr="C:\Users\gamendez\AppData\Local\Microsoft\Windows\Temporary Internet Files\Content.Outlook\Z63JD9UO\Screenshot_20170510-174159.png"/>
          <p:cNvPicPr>
            <a:picLocks noChangeAspect="1" noChangeArrowheads="1"/>
          </p:cNvPicPr>
          <p:nvPr/>
        </p:nvPicPr>
        <p:blipFill>
          <a:blip r:embed="rId5" cstate="print">
            <a:clrChange>
              <a:clrFrom>
                <a:srgbClr val="FAFAFA"/>
              </a:clrFrom>
              <a:clrTo>
                <a:srgbClr val="FAFAFA">
                  <a:alpha val="0"/>
                </a:srgbClr>
              </a:clrTo>
            </a:clrChange>
          </a:blip>
          <a:srcRect l="15088" t="27778" r="7003" b="15926"/>
          <a:stretch>
            <a:fillRect/>
          </a:stretch>
        </p:blipFill>
        <p:spPr bwMode="auto">
          <a:xfrm>
            <a:off x="152400" y="1309179"/>
            <a:ext cx="2169228" cy="2786572"/>
          </a:xfrm>
          <a:prstGeom prst="rect">
            <a:avLst/>
          </a:prstGeom>
          <a:noFill/>
        </p:spPr>
      </p:pic>
      <p:pic>
        <p:nvPicPr>
          <p:cNvPr id="89092" name="Picture 4" descr="C:\Users\gamendez\AppData\Local\Microsoft\Windows\Temporary Internet Files\Content.Outlook\Z63JD9UO\Screenshot_20170510-174936.png"/>
          <p:cNvPicPr>
            <a:picLocks noChangeAspect="1" noChangeArrowheads="1"/>
          </p:cNvPicPr>
          <p:nvPr/>
        </p:nvPicPr>
        <p:blipFill>
          <a:blip r:embed="rId6" cstate="print">
            <a:clrChange>
              <a:clrFrom>
                <a:srgbClr val="FAFAFA"/>
              </a:clrFrom>
              <a:clrTo>
                <a:srgbClr val="FAFAFA">
                  <a:alpha val="0"/>
                </a:srgbClr>
              </a:clrTo>
            </a:clrChange>
          </a:blip>
          <a:srcRect l="15455" t="12963" r="2960" b="15787"/>
          <a:stretch>
            <a:fillRect/>
          </a:stretch>
        </p:blipFill>
        <p:spPr bwMode="auto">
          <a:xfrm>
            <a:off x="2438401" y="1047753"/>
            <a:ext cx="2131827" cy="3309827"/>
          </a:xfrm>
          <a:prstGeom prst="rect">
            <a:avLst/>
          </a:prstGeom>
          <a:noFill/>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C51EAA63-D034-42AE-91FA-B13B9518C7BE}" type="slidenum">
              <a:rPr lang="en-US" smtClean="0">
                <a:solidFill>
                  <a:srgbClr val="58595B"/>
                </a:solidFill>
              </a:rPr>
              <a:pPr/>
              <a:t>9</a:t>
            </a:fld>
            <a:endParaRPr lang="en-US" dirty="0">
              <a:solidFill>
                <a:srgbClr val="58595B"/>
              </a:solidFill>
            </a:endParaRPr>
          </a:p>
        </p:txBody>
      </p:sp>
      <p:sp>
        <p:nvSpPr>
          <p:cNvPr id="4" name="Title 3"/>
          <p:cNvSpPr txBox="1">
            <a:spLocks/>
          </p:cNvSpPr>
          <p:nvPr/>
        </p:nvSpPr>
        <p:spPr>
          <a:xfrm>
            <a:off x="96044" y="370553"/>
            <a:ext cx="8819357" cy="735552"/>
          </a:xfrm>
          <a:prstGeom prst="rect">
            <a:avLst/>
          </a:prstGeom>
        </p:spPr>
        <p:txBody>
          <a:bodyPr vert="horz" wrap="square" lIns="45689" tIns="22843" rIns="45689" bIns="22843" rtlCol="0" anchor="b">
            <a:spAutoFit/>
          </a:bodyPr>
          <a:lstStyle>
            <a:lvl1pPr fontAlgn="base">
              <a:lnSpc>
                <a:spcPct val="80000"/>
              </a:lnSpc>
              <a:spcBef>
                <a:spcPct val="0"/>
              </a:spcBef>
              <a:spcAft>
                <a:spcPct val="0"/>
              </a:spcAft>
              <a:buNone/>
              <a:defRPr sz="4000" kern="0">
                <a:solidFill>
                  <a:srgbClr val="000000"/>
                </a:solidFill>
                <a:latin typeface="Calibri" panose="020F0502020204030204" pitchFamily="34" charset="0"/>
                <a:ea typeface="Batang" pitchFamily="18" charset="-127"/>
                <a:cs typeface="Arial" pitchFamily="34" charset="0"/>
              </a:defRPr>
            </a:lvl1pPr>
          </a:lstStyle>
          <a:p>
            <a:r>
              <a:rPr lang="es-AR" sz="2800" kern="1200" dirty="0" smtClean="0">
                <a:solidFill>
                  <a:schemeClr val="tx1"/>
                </a:solidFill>
                <a:latin typeface="+mj-lt"/>
                <a:ea typeface="+mj-ea"/>
                <a:cs typeface="+mj-cs"/>
              </a:rPr>
              <a:t>Alcance de loa servicios.</a:t>
            </a:r>
          </a:p>
          <a:p>
            <a:endParaRPr lang="es-AR" sz="2800" kern="1200" dirty="0" smtClean="0">
              <a:solidFill>
                <a:schemeClr val="tx1"/>
              </a:solidFill>
              <a:latin typeface="+mj-lt"/>
              <a:ea typeface="+mj-ea"/>
              <a:cs typeface="+mj-cs"/>
            </a:endParaRPr>
          </a:p>
        </p:txBody>
      </p:sp>
      <p:pic>
        <p:nvPicPr>
          <p:cNvPr id="6" name="Picture 2" descr="Logo Telecentro"/>
          <p:cNvPicPr>
            <a:picLocks noChangeAspect="1" noChangeArrowheads="1"/>
          </p:cNvPicPr>
          <p:nvPr/>
        </p:nvPicPr>
        <p:blipFill>
          <a:blip r:embed="rId2" cstate="print"/>
          <a:srcRect r="79958"/>
          <a:stretch>
            <a:fillRect/>
          </a:stretch>
        </p:blipFill>
        <p:spPr bwMode="auto">
          <a:xfrm>
            <a:off x="1752601" y="4673603"/>
            <a:ext cx="457200" cy="469901"/>
          </a:xfrm>
          <a:prstGeom prst="rect">
            <a:avLst/>
          </a:prstGeom>
          <a:noFill/>
        </p:spPr>
      </p:pic>
      <p:sp>
        <p:nvSpPr>
          <p:cNvPr id="8" name="Content Placeholder 11"/>
          <p:cNvSpPr txBox="1">
            <a:spLocks/>
          </p:cNvSpPr>
          <p:nvPr/>
        </p:nvSpPr>
        <p:spPr>
          <a:xfrm>
            <a:off x="228600" y="802204"/>
            <a:ext cx="8763000" cy="3998018"/>
          </a:xfrm>
          <a:prstGeom prst="rect">
            <a:avLst/>
          </a:prstGeom>
        </p:spPr>
        <p:txBody>
          <a:bodyPr vert="horz" wrap="square" lIns="0" tIns="0" rIns="0" bIns="0" rtlCol="0" anchor="ctr" anchorCtr="0">
            <a:spAutoFit/>
          </a:bodyPr>
          <a:lstStyle/>
          <a:p>
            <a:pPr marL="0" marR="0" lvl="0" indent="0" defTabSz="685748" rtl="0" eaLnBrk="1" fontAlgn="auto" latinLnBrk="0" hangingPunct="1">
              <a:lnSpc>
                <a:spcPct val="80000"/>
              </a:lnSpc>
              <a:spcBef>
                <a:spcPts val="0"/>
              </a:spcBef>
              <a:spcAft>
                <a:spcPts val="0"/>
              </a:spcAft>
              <a:buClrTx/>
              <a:buSzTx/>
              <a:buFontTx/>
              <a:buNone/>
              <a:tabLst/>
              <a:defRPr/>
            </a:pPr>
            <a:r>
              <a:rPr kumimoji="0" lang="es-AR" altLang="ja-JP" sz="1800" b="0" i="0" u="none" strike="noStrike" kern="1200" cap="none" spc="0" normalizeH="0" baseline="0" noProof="0" dirty="0" smtClean="0">
                <a:ln>
                  <a:noFill/>
                </a:ln>
                <a:solidFill>
                  <a:schemeClr val="tx1"/>
                </a:solidFill>
                <a:effectLst/>
                <a:uLnTx/>
                <a:uFillTx/>
                <a:latin typeface="Calibri" pitchFamily="34" charset="0"/>
                <a:ea typeface="MS PGothic" pitchFamily="34" charset="-128"/>
                <a:cs typeface="+mn-cs"/>
              </a:rPr>
              <a:t>Esta estimación presupuestaria se encuentra basada en el siguiente alcance de servicios asumido:</a:t>
            </a:r>
          </a:p>
          <a:p>
            <a:pPr marL="457105" marR="0" lvl="1" indent="0" defTabSz="914400" rtl="0" eaLnBrk="1" fontAlgn="base" latinLnBrk="0" hangingPunct="1">
              <a:lnSpc>
                <a:spcPct val="80000"/>
              </a:lnSpc>
              <a:spcBef>
                <a:spcPct val="0"/>
              </a:spcBef>
              <a:spcAft>
                <a:spcPct val="0"/>
              </a:spcAft>
              <a:buClrTx/>
              <a:buSzTx/>
              <a:tabLst/>
              <a:defRPr/>
            </a:pPr>
            <a:endParaRPr lang="es-ES" sz="1500" b="1" i="1" dirty="0" smtClean="0">
              <a:solidFill>
                <a:srgbClr val="0070C0"/>
              </a:solidFill>
            </a:endParaRPr>
          </a:p>
          <a:p>
            <a:pPr marL="457105" marR="0" lvl="1" indent="0" defTabSz="914400" rtl="0" eaLnBrk="1" fontAlgn="base" latinLnBrk="0" hangingPunct="1">
              <a:spcBef>
                <a:spcPct val="0"/>
              </a:spcBef>
              <a:spcAft>
                <a:spcPct val="0"/>
              </a:spcAft>
              <a:buClrTx/>
              <a:buSzTx/>
              <a:buFont typeface="Arial" pitchFamily="34" charset="0"/>
              <a:buChar char="•"/>
              <a:tabLst/>
              <a:defRPr/>
            </a:pPr>
            <a:r>
              <a:rPr kumimoji="0" lang="es-ES" sz="1500" b="1" i="1" u="none" strike="noStrike" kern="1200" cap="none" spc="0" normalizeH="0" baseline="0" noProof="0" dirty="0" smtClean="0">
                <a:ln>
                  <a:noFill/>
                </a:ln>
                <a:solidFill>
                  <a:srgbClr val="0070C0"/>
                </a:solidFill>
                <a:effectLst/>
                <a:uLnTx/>
                <a:uFillTx/>
                <a:latin typeface="Calibri" pitchFamily="34" charset="0"/>
                <a:ea typeface="MS PGothic" pitchFamily="34" charset="-128"/>
                <a:cs typeface="+mn-cs"/>
              </a:rPr>
              <a:t>Implementar una plataforma fundacional de </a:t>
            </a:r>
            <a:r>
              <a:rPr kumimoji="0" lang="es-ES" sz="1500" b="1" i="1" u="none" strike="noStrike" kern="1200" cap="none" spc="0" normalizeH="0" baseline="0" noProof="0" dirty="0" err="1" smtClean="0">
                <a:ln>
                  <a:noFill/>
                </a:ln>
                <a:solidFill>
                  <a:srgbClr val="0070C0"/>
                </a:solidFill>
                <a:effectLst/>
                <a:uLnTx/>
                <a:uFillTx/>
                <a:latin typeface="Calibri" pitchFamily="34" charset="0"/>
                <a:ea typeface="MS PGothic" pitchFamily="34" charset="-128"/>
                <a:cs typeface="+mn-cs"/>
              </a:rPr>
              <a:t>atencion</a:t>
            </a:r>
            <a:r>
              <a:rPr kumimoji="0" lang="es-ES" sz="1500" b="1" i="1" u="none" strike="noStrike" kern="1200" cap="none" spc="0" normalizeH="0" baseline="0" noProof="0" dirty="0" smtClean="0">
                <a:ln>
                  <a:noFill/>
                </a:ln>
                <a:solidFill>
                  <a:srgbClr val="0070C0"/>
                </a:solidFill>
                <a:effectLst/>
                <a:uLnTx/>
                <a:uFillTx/>
                <a:latin typeface="Calibri" pitchFamily="34" charset="0"/>
                <a:ea typeface="MS PGothic" pitchFamily="34" charset="-128"/>
                <a:cs typeface="+mn-cs"/>
              </a:rPr>
              <a:t> digital automatizada con base en las capacidades de los servicios en la Nube de Oracle considerados en la </a:t>
            </a:r>
            <a:r>
              <a:rPr kumimoji="0" lang="es-ES" sz="1500" b="1" i="1" u="none" strike="noStrike" kern="1200" cap="none" spc="0" normalizeH="0" baseline="0" noProof="0" dirty="0" err="1" smtClean="0">
                <a:ln>
                  <a:noFill/>
                </a:ln>
                <a:solidFill>
                  <a:srgbClr val="0070C0"/>
                </a:solidFill>
                <a:effectLst/>
                <a:uLnTx/>
                <a:uFillTx/>
                <a:latin typeface="Calibri" pitchFamily="34" charset="0"/>
                <a:ea typeface="MS PGothic" pitchFamily="34" charset="-128"/>
                <a:cs typeface="+mn-cs"/>
              </a:rPr>
              <a:t>solucón</a:t>
            </a:r>
            <a:r>
              <a:rPr kumimoji="0" lang="es-ES" sz="1500" b="1" i="1" u="none" strike="noStrike" kern="1200" cap="none" spc="0" normalizeH="0" baseline="0" noProof="0" dirty="0" smtClean="0">
                <a:ln>
                  <a:noFill/>
                </a:ln>
                <a:solidFill>
                  <a:srgbClr val="0070C0"/>
                </a:solidFill>
                <a:effectLst/>
                <a:uLnTx/>
                <a:uFillTx/>
                <a:latin typeface="Calibri" pitchFamily="34" charset="0"/>
                <a:ea typeface="MS PGothic" pitchFamily="34" charset="-128"/>
                <a:cs typeface="+mn-cs"/>
              </a:rPr>
              <a:t> de este contrato. </a:t>
            </a:r>
          </a:p>
          <a:p>
            <a:pPr marL="457105" marR="0" lvl="1" indent="0" defTabSz="914400" rtl="0" eaLnBrk="1" fontAlgn="base" latinLnBrk="0" hangingPunct="1">
              <a:spcBef>
                <a:spcPct val="0"/>
              </a:spcBef>
              <a:spcAft>
                <a:spcPct val="0"/>
              </a:spcAft>
              <a:buClrTx/>
              <a:buSzTx/>
              <a:buFont typeface="Arial" pitchFamily="34" charset="0"/>
              <a:buChar char="•"/>
              <a:tabLst/>
              <a:defRPr/>
            </a:pPr>
            <a:r>
              <a:rPr kumimoji="0" lang="es-ES" sz="1500" b="1" i="1" u="none" strike="noStrike" kern="1200" cap="none" spc="0" normalizeH="0" baseline="0" noProof="0" dirty="0" smtClean="0">
                <a:ln>
                  <a:noFill/>
                </a:ln>
                <a:solidFill>
                  <a:srgbClr val="0070C0"/>
                </a:solidFill>
                <a:effectLst/>
                <a:uLnTx/>
                <a:uFillTx/>
                <a:latin typeface="Calibri" pitchFamily="34" charset="0"/>
                <a:ea typeface="MS PGothic" pitchFamily="34" charset="-128"/>
                <a:cs typeface="+mn-cs"/>
              </a:rPr>
              <a:t>La automatización de la atención a los clientes de Telecentro </a:t>
            </a:r>
            <a:r>
              <a:rPr kumimoji="0" lang="es-ES" sz="1500" b="1" i="1" u="none" strike="noStrike" kern="1200" cap="none" spc="0" normalizeH="0" baseline="0" noProof="0" dirty="0" err="1" smtClean="0">
                <a:ln>
                  <a:noFill/>
                </a:ln>
                <a:solidFill>
                  <a:srgbClr val="0070C0"/>
                </a:solidFill>
                <a:effectLst/>
                <a:uLnTx/>
                <a:uFillTx/>
                <a:latin typeface="Calibri" pitchFamily="34" charset="0"/>
                <a:ea typeface="MS PGothic" pitchFamily="34" charset="-128"/>
                <a:cs typeface="+mn-cs"/>
              </a:rPr>
              <a:t>sera</a:t>
            </a:r>
            <a:r>
              <a:rPr kumimoji="0" lang="es-ES" sz="1500" b="1" i="1" u="none" strike="noStrike" kern="1200" cap="none" spc="0" normalizeH="0" baseline="0" noProof="0" dirty="0" smtClean="0">
                <a:ln>
                  <a:noFill/>
                </a:ln>
                <a:solidFill>
                  <a:srgbClr val="0070C0"/>
                </a:solidFill>
                <a:effectLst/>
                <a:uLnTx/>
                <a:uFillTx/>
                <a:latin typeface="Calibri" pitchFamily="34" charset="0"/>
                <a:ea typeface="MS PGothic" pitchFamily="34" charset="-128"/>
                <a:cs typeface="+mn-cs"/>
              </a:rPr>
              <a:t>  incremental y se ira logrando utilizando un robot que </a:t>
            </a:r>
            <a:r>
              <a:rPr kumimoji="0" lang="es-ES" sz="1500" b="1" i="1" u="none" strike="noStrike" kern="1200" cap="none" spc="0" normalizeH="0" baseline="0" noProof="0" dirty="0" err="1" smtClean="0">
                <a:ln>
                  <a:noFill/>
                </a:ln>
                <a:solidFill>
                  <a:srgbClr val="0070C0"/>
                </a:solidFill>
                <a:effectLst/>
                <a:uLnTx/>
                <a:uFillTx/>
                <a:latin typeface="Calibri" pitchFamily="34" charset="0"/>
                <a:ea typeface="MS PGothic" pitchFamily="34" charset="-128"/>
                <a:cs typeface="+mn-cs"/>
              </a:rPr>
              <a:t>atendera</a:t>
            </a:r>
            <a:r>
              <a:rPr kumimoji="0" lang="es-ES" sz="1500" b="1" i="1" u="none" strike="noStrike" kern="1200" cap="none" spc="0" normalizeH="0" baseline="0" noProof="0" dirty="0" smtClean="0">
                <a:ln>
                  <a:noFill/>
                </a:ln>
                <a:solidFill>
                  <a:srgbClr val="0070C0"/>
                </a:solidFill>
                <a:effectLst/>
                <a:uLnTx/>
                <a:uFillTx/>
                <a:latin typeface="Calibri" pitchFamily="34" charset="0"/>
                <a:ea typeface="MS PGothic" pitchFamily="34" charset="-128"/>
                <a:cs typeface="+mn-cs"/>
              </a:rPr>
              <a:t> a los usuarios de Telecentro en base a </a:t>
            </a:r>
            <a:r>
              <a:rPr kumimoji="0" lang="es-ES" sz="1500" b="1" i="1" u="none" strike="noStrike" kern="1200" cap="none" spc="0" normalizeH="0" baseline="0" noProof="0" dirty="0" err="1" smtClean="0">
                <a:ln>
                  <a:noFill/>
                </a:ln>
                <a:solidFill>
                  <a:srgbClr val="0070C0"/>
                </a:solidFill>
                <a:effectLst/>
                <a:uLnTx/>
                <a:uFillTx/>
                <a:latin typeface="Calibri" pitchFamily="34" charset="0"/>
                <a:ea typeface="MS PGothic" pitchFamily="34" charset="-128"/>
                <a:cs typeface="+mn-cs"/>
              </a:rPr>
              <a:t>integracciones</a:t>
            </a:r>
            <a:r>
              <a:rPr kumimoji="0" lang="es-ES" sz="1500" b="1" i="1" u="none" strike="noStrike" kern="1200" cap="none" spc="0" normalizeH="0" baseline="0" noProof="0" dirty="0" smtClean="0">
                <a:ln>
                  <a:noFill/>
                </a:ln>
                <a:solidFill>
                  <a:srgbClr val="0070C0"/>
                </a:solidFill>
                <a:effectLst/>
                <a:uLnTx/>
                <a:uFillTx/>
                <a:latin typeface="Calibri" pitchFamily="34" charset="0"/>
                <a:ea typeface="MS PGothic" pitchFamily="34" charset="-128"/>
                <a:cs typeface="+mn-cs"/>
              </a:rPr>
              <a:t> y flujos de </a:t>
            </a:r>
            <a:r>
              <a:rPr kumimoji="0" lang="es-ES" sz="1500" b="1" i="1" u="none" strike="noStrike" kern="1200" cap="none" spc="0" normalizeH="0" baseline="0" noProof="0" dirty="0" err="1" smtClean="0">
                <a:ln>
                  <a:noFill/>
                </a:ln>
                <a:solidFill>
                  <a:srgbClr val="0070C0"/>
                </a:solidFill>
                <a:effectLst/>
                <a:uLnTx/>
                <a:uFillTx/>
                <a:latin typeface="Calibri" pitchFamily="34" charset="0"/>
                <a:ea typeface="MS PGothic" pitchFamily="34" charset="-128"/>
                <a:cs typeface="+mn-cs"/>
              </a:rPr>
              <a:t>atencion</a:t>
            </a:r>
            <a:r>
              <a:rPr kumimoji="0" lang="es-ES" sz="1500" b="1" i="1" u="none" strike="noStrike" kern="1200" cap="none" spc="0" normalizeH="0" baseline="0" noProof="0" dirty="0" smtClean="0">
                <a:ln>
                  <a:noFill/>
                </a:ln>
                <a:solidFill>
                  <a:srgbClr val="0070C0"/>
                </a:solidFill>
                <a:effectLst/>
                <a:uLnTx/>
                <a:uFillTx/>
                <a:latin typeface="Calibri" pitchFamily="34" charset="0"/>
                <a:ea typeface="MS PGothic" pitchFamily="34" charset="-128"/>
                <a:cs typeface="+mn-cs"/>
              </a:rPr>
              <a:t> predeterminados y respuestas que surgen de una base de conocimiento.</a:t>
            </a:r>
          </a:p>
          <a:p>
            <a:pPr marL="457105" marR="0" lvl="1" indent="0" defTabSz="914400" rtl="0" eaLnBrk="1" fontAlgn="base" latinLnBrk="0" hangingPunct="1">
              <a:spcBef>
                <a:spcPct val="0"/>
              </a:spcBef>
              <a:spcAft>
                <a:spcPct val="0"/>
              </a:spcAft>
              <a:buClrTx/>
              <a:buSzTx/>
              <a:buFont typeface="Arial" pitchFamily="34" charset="0"/>
              <a:buChar char="•"/>
              <a:tabLst/>
              <a:defRPr/>
            </a:pPr>
            <a:r>
              <a:rPr kumimoji="0" lang="es-ES" sz="1500" b="1" i="1" u="none" strike="noStrike" kern="1200" cap="none" spc="0" normalizeH="0" baseline="0" noProof="0" dirty="0" smtClean="0">
                <a:ln>
                  <a:noFill/>
                </a:ln>
                <a:solidFill>
                  <a:srgbClr val="0070C0"/>
                </a:solidFill>
                <a:effectLst/>
                <a:uLnTx/>
                <a:uFillTx/>
                <a:latin typeface="Calibri" pitchFamily="34" charset="0"/>
                <a:ea typeface="MS PGothic" pitchFamily="34" charset="-128"/>
                <a:cs typeface="+mn-cs"/>
              </a:rPr>
              <a:t>La inteligencia del robot y la forma de interacción con el mismo </a:t>
            </a:r>
            <a:r>
              <a:rPr kumimoji="0" lang="es-ES" sz="1500" b="1" i="1" u="none" strike="noStrike" kern="1200" cap="none" spc="0" normalizeH="0" baseline="0" noProof="0" dirty="0" err="1" smtClean="0">
                <a:ln>
                  <a:noFill/>
                </a:ln>
                <a:solidFill>
                  <a:srgbClr val="0070C0"/>
                </a:solidFill>
                <a:effectLst/>
                <a:uLnTx/>
                <a:uFillTx/>
                <a:latin typeface="Calibri" pitchFamily="34" charset="0"/>
                <a:ea typeface="MS PGothic" pitchFamily="34" charset="-128"/>
                <a:cs typeface="+mn-cs"/>
              </a:rPr>
              <a:t>estara</a:t>
            </a:r>
            <a:r>
              <a:rPr kumimoji="0" lang="es-ES" sz="1500" b="1" i="1" u="none" strike="noStrike" kern="1200" cap="none" spc="0" normalizeH="0" baseline="0" noProof="0" dirty="0" smtClean="0">
                <a:ln>
                  <a:noFill/>
                </a:ln>
                <a:solidFill>
                  <a:srgbClr val="0070C0"/>
                </a:solidFill>
                <a:effectLst/>
                <a:uLnTx/>
                <a:uFillTx/>
                <a:latin typeface="Calibri" pitchFamily="34" charset="0"/>
                <a:ea typeface="MS PGothic" pitchFamily="34" charset="-128"/>
                <a:cs typeface="+mn-cs"/>
              </a:rPr>
              <a:t> basada en las capacidades  de los servicios en la nube denominados </a:t>
            </a:r>
            <a:r>
              <a:rPr kumimoji="0" lang="es-ES" sz="1500" b="1" i="1" u="none" strike="noStrike" kern="1200" cap="none" spc="0" normalizeH="0" baseline="0" noProof="0" dirty="0" err="1" smtClean="0">
                <a:ln>
                  <a:noFill/>
                </a:ln>
                <a:solidFill>
                  <a:srgbClr val="0070C0"/>
                </a:solidFill>
                <a:effectLst/>
                <a:uLnTx/>
                <a:uFillTx/>
                <a:latin typeface="Calibri" pitchFamily="34" charset="0"/>
                <a:ea typeface="MS PGothic" pitchFamily="34" charset="-128"/>
                <a:cs typeface="+mn-cs"/>
              </a:rPr>
              <a:t>Intelligent</a:t>
            </a:r>
            <a:r>
              <a:rPr kumimoji="0" lang="es-ES" sz="1500" b="1" i="1" u="none" strike="noStrike" kern="1200" cap="none" spc="0" normalizeH="0" baseline="0" noProof="0" dirty="0" smtClean="0">
                <a:ln>
                  <a:noFill/>
                </a:ln>
                <a:solidFill>
                  <a:srgbClr val="0070C0"/>
                </a:solidFill>
                <a:effectLst/>
                <a:uLnTx/>
                <a:uFillTx/>
                <a:latin typeface="Calibri" pitchFamily="34" charset="0"/>
                <a:ea typeface="MS PGothic" pitchFamily="34" charset="-128"/>
                <a:cs typeface="+mn-cs"/>
              </a:rPr>
              <a:t> </a:t>
            </a:r>
            <a:r>
              <a:rPr kumimoji="0" lang="es-ES" sz="1500" b="1" i="1" u="none" strike="noStrike" kern="1200" cap="none" spc="0" normalizeH="0" baseline="0" noProof="0" dirty="0" err="1" smtClean="0">
                <a:ln>
                  <a:noFill/>
                </a:ln>
                <a:solidFill>
                  <a:srgbClr val="0070C0"/>
                </a:solidFill>
                <a:effectLst/>
                <a:uLnTx/>
                <a:uFillTx/>
                <a:latin typeface="Calibri" pitchFamily="34" charset="0"/>
                <a:ea typeface="MS PGothic" pitchFamily="34" charset="-128"/>
                <a:cs typeface="+mn-cs"/>
              </a:rPr>
              <a:t>Bot</a:t>
            </a:r>
            <a:r>
              <a:rPr kumimoji="0" lang="es-ES" sz="1500" b="1" i="1" u="none" strike="noStrike" kern="1200" cap="none" spc="0" normalizeH="0" baseline="0" noProof="0" dirty="0" smtClean="0">
                <a:ln>
                  <a:noFill/>
                </a:ln>
                <a:solidFill>
                  <a:srgbClr val="0070C0"/>
                </a:solidFill>
                <a:effectLst/>
                <a:uLnTx/>
                <a:uFillTx/>
                <a:latin typeface="Calibri" pitchFamily="34" charset="0"/>
                <a:ea typeface="MS PGothic" pitchFamily="34" charset="-128"/>
                <a:cs typeface="+mn-cs"/>
              </a:rPr>
              <a:t> Cloud </a:t>
            </a:r>
            <a:r>
              <a:rPr kumimoji="0" lang="es-ES" sz="1500" b="1" i="1" u="none" strike="noStrike" kern="1200" cap="none" spc="0" normalizeH="0" baseline="0" noProof="0" dirty="0" err="1" smtClean="0">
                <a:ln>
                  <a:noFill/>
                </a:ln>
                <a:solidFill>
                  <a:srgbClr val="0070C0"/>
                </a:solidFill>
                <a:effectLst/>
                <a:uLnTx/>
                <a:uFillTx/>
                <a:latin typeface="Calibri" pitchFamily="34" charset="0"/>
                <a:ea typeface="MS PGothic" pitchFamily="34" charset="-128"/>
                <a:cs typeface="+mn-cs"/>
              </a:rPr>
              <a:t>Services</a:t>
            </a:r>
            <a:r>
              <a:rPr kumimoji="0" lang="es-ES" sz="1500" b="1" i="1" u="none" strike="noStrike" kern="1200" cap="none" spc="0" normalizeH="0" baseline="0" noProof="0" dirty="0" smtClean="0">
                <a:ln>
                  <a:noFill/>
                </a:ln>
                <a:solidFill>
                  <a:srgbClr val="0070C0"/>
                </a:solidFill>
                <a:effectLst/>
                <a:uLnTx/>
                <a:uFillTx/>
                <a:latin typeface="Calibri" pitchFamily="34" charset="0"/>
                <a:ea typeface="MS PGothic" pitchFamily="34" charset="-128"/>
                <a:cs typeface="+mn-cs"/>
              </a:rPr>
              <a:t> (IBCS) , Mobile Cloud </a:t>
            </a:r>
            <a:r>
              <a:rPr kumimoji="0" lang="es-ES" sz="1500" b="1" i="1" u="none" strike="noStrike" kern="1200" cap="none" spc="0" normalizeH="0" baseline="0" noProof="0" dirty="0" err="1" smtClean="0">
                <a:ln>
                  <a:noFill/>
                </a:ln>
                <a:solidFill>
                  <a:srgbClr val="0070C0"/>
                </a:solidFill>
                <a:effectLst/>
                <a:uLnTx/>
                <a:uFillTx/>
                <a:latin typeface="Calibri" pitchFamily="34" charset="0"/>
                <a:ea typeface="MS PGothic" pitchFamily="34" charset="-128"/>
                <a:cs typeface="+mn-cs"/>
              </a:rPr>
              <a:t>Service</a:t>
            </a:r>
            <a:r>
              <a:rPr kumimoji="0" lang="es-ES" sz="1500" b="1" i="1" u="none" strike="noStrike" kern="1200" cap="none" spc="0" normalizeH="0" baseline="0" noProof="0" dirty="0" smtClean="0">
                <a:ln>
                  <a:noFill/>
                </a:ln>
                <a:solidFill>
                  <a:srgbClr val="0070C0"/>
                </a:solidFill>
                <a:effectLst/>
                <a:uLnTx/>
                <a:uFillTx/>
                <a:latin typeface="Calibri" pitchFamily="34" charset="0"/>
                <a:ea typeface="MS PGothic" pitchFamily="34" charset="-128"/>
                <a:cs typeface="+mn-cs"/>
              </a:rPr>
              <a:t> (MCS) y ACCS, siendo  la base de conocimiento  de Oracle </a:t>
            </a:r>
            <a:r>
              <a:rPr kumimoji="0" lang="es-ES" sz="1500" b="1" i="1" u="none" strike="noStrike" kern="1200" cap="none" spc="0" normalizeH="0" baseline="0" noProof="0" dirty="0" err="1" smtClean="0">
                <a:ln>
                  <a:noFill/>
                </a:ln>
                <a:solidFill>
                  <a:srgbClr val="0070C0"/>
                </a:solidFill>
                <a:effectLst/>
                <a:uLnTx/>
                <a:uFillTx/>
                <a:latin typeface="Calibri" pitchFamily="34" charset="0"/>
                <a:ea typeface="MS PGothic" pitchFamily="34" charset="-128"/>
                <a:cs typeface="+mn-cs"/>
              </a:rPr>
              <a:t>Service</a:t>
            </a:r>
            <a:r>
              <a:rPr kumimoji="0" lang="es-ES" sz="1500" b="1" i="1" u="none" strike="noStrike" kern="1200" cap="none" spc="0" normalizeH="0" baseline="0" noProof="0" dirty="0" smtClean="0">
                <a:ln>
                  <a:noFill/>
                </a:ln>
                <a:solidFill>
                  <a:srgbClr val="0070C0"/>
                </a:solidFill>
                <a:effectLst/>
                <a:uLnTx/>
                <a:uFillTx/>
                <a:latin typeface="Calibri" pitchFamily="34" charset="0"/>
                <a:ea typeface="MS PGothic" pitchFamily="34" charset="-128"/>
                <a:cs typeface="+mn-cs"/>
              </a:rPr>
              <a:t> Cloud </a:t>
            </a:r>
            <a:r>
              <a:rPr kumimoji="0" lang="es-ES" sz="1500" b="1" i="1" u="none" strike="noStrike" kern="1200" cap="none" spc="0" normalizeH="0" baseline="0" noProof="0" dirty="0" err="1" smtClean="0">
                <a:ln>
                  <a:noFill/>
                </a:ln>
                <a:solidFill>
                  <a:srgbClr val="0070C0"/>
                </a:solidFill>
                <a:effectLst/>
                <a:uLnTx/>
                <a:uFillTx/>
                <a:latin typeface="Calibri" pitchFamily="34" charset="0"/>
                <a:ea typeface="MS PGothic" pitchFamily="34" charset="-128"/>
                <a:cs typeface="+mn-cs"/>
              </a:rPr>
              <a:t>Service</a:t>
            </a:r>
            <a:r>
              <a:rPr kumimoji="0" lang="es-ES" sz="1500" b="1" i="1" u="none" strike="noStrike" kern="1200" cap="none" spc="0" normalizeH="0" baseline="0" noProof="0" dirty="0" smtClean="0">
                <a:ln>
                  <a:noFill/>
                </a:ln>
                <a:solidFill>
                  <a:srgbClr val="0070C0"/>
                </a:solidFill>
                <a:effectLst/>
                <a:uLnTx/>
                <a:uFillTx/>
                <a:latin typeface="Calibri" pitchFamily="34" charset="0"/>
                <a:ea typeface="MS PGothic" pitchFamily="34" charset="-128"/>
                <a:cs typeface="+mn-cs"/>
              </a:rPr>
              <a:t> (</a:t>
            </a:r>
            <a:r>
              <a:rPr kumimoji="0" lang="es-ES" sz="1500" b="1" i="1" u="none" strike="noStrike" kern="1200" cap="none" spc="0" normalizeH="0" baseline="0" noProof="0" dirty="0" err="1" smtClean="0">
                <a:ln>
                  <a:noFill/>
                </a:ln>
                <a:solidFill>
                  <a:srgbClr val="0070C0"/>
                </a:solidFill>
                <a:effectLst/>
                <a:uLnTx/>
                <a:uFillTx/>
                <a:latin typeface="Calibri" pitchFamily="34" charset="0"/>
                <a:ea typeface="MS PGothic" pitchFamily="34" charset="-128"/>
                <a:cs typeface="+mn-cs"/>
              </a:rPr>
              <a:t>OSvC</a:t>
            </a:r>
            <a:r>
              <a:rPr kumimoji="0" lang="es-ES" sz="1500" b="1" i="1" u="none" strike="noStrike" kern="1200" cap="none" spc="0" normalizeH="0" baseline="0" noProof="0" dirty="0" smtClean="0">
                <a:ln>
                  <a:noFill/>
                </a:ln>
                <a:solidFill>
                  <a:srgbClr val="0070C0"/>
                </a:solidFill>
                <a:effectLst/>
                <a:uLnTx/>
                <a:uFillTx/>
                <a:latin typeface="Calibri" pitchFamily="34" charset="0"/>
                <a:ea typeface="MS PGothic" pitchFamily="34" charset="-128"/>
                <a:cs typeface="+mn-cs"/>
              </a:rPr>
              <a:t>).</a:t>
            </a:r>
          </a:p>
          <a:p>
            <a:pPr marL="457105" marR="0" lvl="1" indent="0" defTabSz="914400" rtl="0" eaLnBrk="1" fontAlgn="base" latinLnBrk="0" hangingPunct="1">
              <a:spcBef>
                <a:spcPct val="0"/>
              </a:spcBef>
              <a:spcAft>
                <a:spcPct val="0"/>
              </a:spcAft>
              <a:buClrTx/>
              <a:buSzTx/>
              <a:buFont typeface="Arial" pitchFamily="34" charset="0"/>
              <a:buChar char="•"/>
              <a:tabLst/>
              <a:defRPr/>
            </a:pPr>
            <a:r>
              <a:rPr kumimoji="0" lang="es-ES" sz="1500" b="1" i="1" u="none" strike="noStrike" kern="1200" cap="none" spc="0" normalizeH="0" baseline="0" noProof="0" dirty="0" smtClean="0">
                <a:ln>
                  <a:noFill/>
                </a:ln>
                <a:solidFill>
                  <a:srgbClr val="0070C0"/>
                </a:solidFill>
                <a:effectLst/>
                <a:uLnTx/>
                <a:uFillTx/>
                <a:latin typeface="Calibri" pitchFamily="34" charset="0"/>
                <a:ea typeface="MS PGothic" pitchFamily="34" charset="-128"/>
                <a:cs typeface="+mn-cs"/>
              </a:rPr>
              <a:t>Oracle </a:t>
            </a:r>
            <a:r>
              <a:rPr kumimoji="0" lang="es-ES" sz="1500" b="1" i="1" u="none" strike="noStrike" kern="1200" cap="none" spc="0" normalizeH="0" baseline="0" noProof="0" dirty="0" err="1" smtClean="0">
                <a:ln>
                  <a:noFill/>
                </a:ln>
                <a:solidFill>
                  <a:srgbClr val="0070C0"/>
                </a:solidFill>
                <a:effectLst/>
                <a:uLnTx/>
                <a:uFillTx/>
                <a:latin typeface="Calibri" pitchFamily="34" charset="0"/>
                <a:ea typeface="MS PGothic" pitchFamily="34" charset="-128"/>
                <a:cs typeface="+mn-cs"/>
              </a:rPr>
              <a:t>Consulting</a:t>
            </a:r>
            <a:r>
              <a:rPr kumimoji="0" lang="es-ES" sz="1500" b="1" i="1" u="none" strike="noStrike" kern="1200" cap="none" spc="0" normalizeH="0" baseline="0" noProof="0" dirty="0" smtClean="0">
                <a:ln>
                  <a:noFill/>
                </a:ln>
                <a:solidFill>
                  <a:srgbClr val="0070C0"/>
                </a:solidFill>
                <a:effectLst/>
                <a:uLnTx/>
                <a:uFillTx/>
                <a:latin typeface="Calibri" pitchFamily="34" charset="0"/>
                <a:ea typeface="MS PGothic" pitchFamily="34" charset="-128"/>
                <a:cs typeface="+mn-cs"/>
              </a:rPr>
              <a:t> capacitara al equipo de Telecentro al inicio y al final de la ejecución del servicio para  que Telecentro logre un entendimiento de la </a:t>
            </a:r>
            <a:r>
              <a:rPr kumimoji="0" lang="es-ES" sz="1500" b="1" i="1" u="none" strike="noStrike" kern="1200" cap="none" spc="0" normalizeH="0" baseline="0" noProof="0" dirty="0" err="1" smtClean="0">
                <a:ln>
                  <a:noFill/>
                </a:ln>
                <a:solidFill>
                  <a:srgbClr val="0070C0"/>
                </a:solidFill>
                <a:effectLst/>
                <a:uLnTx/>
                <a:uFillTx/>
                <a:latin typeface="Calibri" pitchFamily="34" charset="0"/>
                <a:ea typeface="MS PGothic" pitchFamily="34" charset="-128"/>
                <a:cs typeface="+mn-cs"/>
              </a:rPr>
              <a:t>dinamica</a:t>
            </a:r>
            <a:r>
              <a:rPr kumimoji="0" lang="es-ES" sz="1500" b="1" i="1" u="none" strike="noStrike" kern="1200" cap="none" spc="0" normalizeH="0" baseline="0" noProof="0" dirty="0" smtClean="0">
                <a:ln>
                  <a:noFill/>
                </a:ln>
                <a:solidFill>
                  <a:srgbClr val="0070C0"/>
                </a:solidFill>
                <a:effectLst/>
                <a:uLnTx/>
                <a:uFillTx/>
                <a:latin typeface="Calibri" pitchFamily="34" charset="0"/>
                <a:ea typeface="MS PGothic" pitchFamily="34" charset="-128"/>
                <a:cs typeface="+mn-cs"/>
              </a:rPr>
              <a:t> para diseñar , implementar  y ampliar la plataforma fundacional  de atención digital automatizada lograda al finalizar  el proyecto.</a:t>
            </a:r>
          </a:p>
          <a:p>
            <a:pPr marL="457105" marR="0" lvl="1" indent="0" defTabSz="914400" rtl="0" eaLnBrk="1" fontAlgn="base" latinLnBrk="0" hangingPunct="1">
              <a:spcBef>
                <a:spcPct val="0"/>
              </a:spcBef>
              <a:spcAft>
                <a:spcPct val="0"/>
              </a:spcAft>
              <a:buClrTx/>
              <a:buSzTx/>
              <a:buFont typeface="Arial" pitchFamily="34" charset="0"/>
              <a:buChar char="•"/>
              <a:tabLst/>
              <a:defRPr/>
            </a:pPr>
            <a:r>
              <a:rPr kumimoji="0" lang="es-ES" sz="1500" b="1" i="1" u="none" strike="noStrike" kern="1200" cap="none" spc="0" normalizeH="0" baseline="0" noProof="0" dirty="0" smtClean="0">
                <a:ln>
                  <a:noFill/>
                </a:ln>
                <a:solidFill>
                  <a:srgbClr val="0070C0"/>
                </a:solidFill>
                <a:effectLst/>
                <a:uLnTx/>
                <a:uFillTx/>
                <a:latin typeface="Calibri" pitchFamily="34" charset="0"/>
                <a:ea typeface="MS PGothic" pitchFamily="34" charset="-128"/>
                <a:cs typeface="+mn-cs"/>
              </a:rPr>
              <a:t>Oracle </a:t>
            </a:r>
            <a:r>
              <a:rPr kumimoji="0" lang="es-ES" sz="1500" b="1" i="1" u="none" strike="noStrike" kern="1200" cap="none" spc="0" normalizeH="0" baseline="0" noProof="0" dirty="0" err="1" smtClean="0">
                <a:ln>
                  <a:noFill/>
                </a:ln>
                <a:solidFill>
                  <a:srgbClr val="0070C0"/>
                </a:solidFill>
                <a:effectLst/>
                <a:uLnTx/>
                <a:uFillTx/>
                <a:latin typeface="Calibri" pitchFamily="34" charset="0"/>
                <a:ea typeface="MS PGothic" pitchFamily="34" charset="-128"/>
                <a:cs typeface="+mn-cs"/>
              </a:rPr>
              <a:t>Consulting</a:t>
            </a:r>
            <a:r>
              <a:rPr kumimoji="0" lang="es-ES" sz="1500" b="1" i="1" u="none" strike="noStrike" kern="1200" cap="none" spc="0" normalizeH="0" baseline="0" noProof="0" dirty="0" smtClean="0">
                <a:ln>
                  <a:noFill/>
                </a:ln>
                <a:solidFill>
                  <a:srgbClr val="0070C0"/>
                </a:solidFill>
                <a:effectLst/>
                <a:uLnTx/>
                <a:uFillTx/>
                <a:latin typeface="Calibri" pitchFamily="34" charset="0"/>
                <a:ea typeface="MS PGothic" pitchFamily="34" charset="-128"/>
                <a:cs typeface="+mn-cs"/>
              </a:rPr>
              <a:t> </a:t>
            </a:r>
            <a:r>
              <a:rPr kumimoji="0" lang="es-ES" sz="1500" b="1" i="1" u="none" strike="noStrike" kern="1200" cap="none" spc="0" normalizeH="0" baseline="0" noProof="0" dirty="0" err="1" smtClean="0">
                <a:ln>
                  <a:noFill/>
                </a:ln>
                <a:solidFill>
                  <a:srgbClr val="0070C0"/>
                </a:solidFill>
                <a:effectLst/>
                <a:uLnTx/>
                <a:uFillTx/>
                <a:latin typeface="Calibri" pitchFamily="34" charset="0"/>
                <a:ea typeface="MS PGothic" pitchFamily="34" charset="-128"/>
                <a:cs typeface="+mn-cs"/>
              </a:rPr>
              <a:t>dara</a:t>
            </a:r>
            <a:r>
              <a:rPr kumimoji="0" lang="es-ES" sz="1500" b="1" i="1" u="none" strike="noStrike" kern="1200" cap="none" spc="0" normalizeH="0" baseline="0" noProof="0" dirty="0" smtClean="0">
                <a:ln>
                  <a:noFill/>
                </a:ln>
                <a:solidFill>
                  <a:srgbClr val="0070C0"/>
                </a:solidFill>
                <a:effectLst/>
                <a:uLnTx/>
                <a:uFillTx/>
                <a:latin typeface="Calibri" pitchFamily="34" charset="0"/>
                <a:ea typeface="MS PGothic" pitchFamily="34" charset="-128"/>
                <a:cs typeface="+mn-cs"/>
              </a:rPr>
              <a:t> soporte operacional al finalizar la implementación durante una cantidad fija de </a:t>
            </a:r>
            <a:r>
              <a:rPr kumimoji="0" lang="es-ES" sz="1500" b="1" i="1" u="none" strike="noStrike" kern="1200" cap="none" spc="0" normalizeH="0" baseline="0" noProof="0" dirty="0" err="1" smtClean="0">
                <a:ln>
                  <a:noFill/>
                </a:ln>
                <a:solidFill>
                  <a:srgbClr val="0070C0"/>
                </a:solidFill>
                <a:effectLst/>
                <a:uLnTx/>
                <a:uFillTx/>
                <a:latin typeface="Calibri" pitchFamily="34" charset="0"/>
                <a:ea typeface="MS PGothic" pitchFamily="34" charset="-128"/>
                <a:cs typeface="+mn-cs"/>
              </a:rPr>
              <a:t>dias</a:t>
            </a:r>
            <a:r>
              <a:rPr kumimoji="0" lang="es-ES" sz="1500" b="1" i="1" u="none" strike="noStrike" kern="1200" cap="none" spc="0" normalizeH="0" baseline="0" noProof="0" dirty="0" smtClean="0">
                <a:ln>
                  <a:noFill/>
                </a:ln>
                <a:solidFill>
                  <a:srgbClr val="0070C0"/>
                </a:solidFill>
                <a:effectLst/>
                <a:uLnTx/>
                <a:uFillTx/>
                <a:latin typeface="Calibri" pitchFamily="34" charset="0"/>
                <a:ea typeface="MS PGothic" pitchFamily="34" charset="-128"/>
                <a:cs typeface="+mn-cs"/>
              </a:rPr>
              <a:t> para dar soporte al equipo de Telecentro.</a:t>
            </a:r>
          </a:p>
          <a:p>
            <a:pPr marL="457105" marR="0" lvl="1" indent="0" defTabSz="914400" rtl="0" eaLnBrk="1" fontAlgn="base" latinLnBrk="0" hangingPunct="1">
              <a:lnSpc>
                <a:spcPct val="80000"/>
              </a:lnSpc>
              <a:spcBef>
                <a:spcPct val="0"/>
              </a:spcBef>
              <a:spcAft>
                <a:spcPct val="0"/>
              </a:spcAft>
              <a:buClrTx/>
              <a:buSzTx/>
              <a:buFont typeface="Arial" pitchFamily="34" charset="0"/>
              <a:buChar char="•"/>
              <a:tabLst/>
              <a:defRPr/>
            </a:pPr>
            <a:endParaRPr kumimoji="0" lang="es-ES" sz="1500" b="1" i="1" u="none" strike="noStrike" kern="1200" cap="none" spc="0" normalizeH="0" baseline="0" noProof="0" dirty="0" smtClean="0">
              <a:ln>
                <a:noFill/>
              </a:ln>
              <a:solidFill>
                <a:srgbClr val="0070C0"/>
              </a:solidFill>
              <a:effectLst/>
              <a:uLnTx/>
              <a:uFillTx/>
              <a:latin typeface="Calibri" pitchFamily="34" charset="0"/>
              <a:ea typeface="MS PGothic" pitchFamily="34" charset="-128"/>
              <a:cs typeface="+mn-cs"/>
            </a:endParaRPr>
          </a:p>
          <a:p>
            <a:pPr marL="457105" marR="0" lvl="1" indent="0" defTabSz="914400" rtl="0" eaLnBrk="1" fontAlgn="base" latinLnBrk="0" hangingPunct="1">
              <a:lnSpc>
                <a:spcPct val="80000"/>
              </a:lnSpc>
              <a:spcBef>
                <a:spcPct val="0"/>
              </a:spcBef>
              <a:spcAft>
                <a:spcPct val="0"/>
              </a:spcAft>
              <a:buClrTx/>
              <a:buSzTx/>
              <a:buFont typeface="Arial" pitchFamily="34" charset="0"/>
              <a:buChar char="•"/>
              <a:tabLst/>
              <a:defRPr/>
            </a:pPr>
            <a:endParaRPr kumimoji="0" lang="es-AR" sz="1500" b="1" i="1" u="none" strike="noStrike" kern="1200" cap="none" spc="0" normalizeH="0" baseline="0" noProof="0" dirty="0" smtClean="0">
              <a:ln>
                <a:noFill/>
              </a:ln>
              <a:solidFill>
                <a:srgbClr val="0070C0"/>
              </a:solidFill>
              <a:effectLst/>
              <a:uLnTx/>
              <a:uFillTx/>
              <a:latin typeface="Calibri" pitchFamily="34" charset="0"/>
              <a:ea typeface="MS PGothic" pitchFamily="34" charset="-128"/>
              <a:cs typeface="+mn-c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1_Default Theme">
  <a:themeElements>
    <a:clrScheme name="Oracle 10g">
      <a:dk1>
        <a:srgbClr val="58595B"/>
      </a:dk1>
      <a:lt1>
        <a:srgbClr val="FFFFFF"/>
      </a:lt1>
      <a:dk2>
        <a:srgbClr val="374A58"/>
      </a:dk2>
      <a:lt2>
        <a:srgbClr val="C8D9DE"/>
      </a:lt2>
      <a:accent1>
        <a:srgbClr val="F80000"/>
      </a:accent1>
      <a:accent2>
        <a:srgbClr val="8EADBF"/>
      </a:accent2>
      <a:accent3>
        <a:srgbClr val="FF8D14"/>
      </a:accent3>
      <a:accent4>
        <a:srgbClr val="007395"/>
      </a:accent4>
      <a:accent5>
        <a:srgbClr val="A52641"/>
      </a:accent5>
      <a:accent6>
        <a:srgbClr val="3A913F"/>
      </a:accent6>
      <a:hlink>
        <a:srgbClr val="1F4F82"/>
      </a:hlink>
      <a:folHlink>
        <a:srgbClr val="8A8C8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41555E"/>
        </a:solidFill>
        <a:ln w="19050">
          <a:noFill/>
          <a:miter lim="800000"/>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90000"/>
          </a:lnSpc>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accent5"/>
          </a:solidFill>
          <a:miter lim="800000"/>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90000"/>
          </a:lnSpc>
          <a:defRPr smtClean="0"/>
        </a:defPPr>
      </a:lstStyle>
    </a:txDef>
  </a:objectDefaults>
  <a:extraClrSchemeLst/>
  <a:extLst>
    <a:ext uri="{05A4C25C-085E-4340-85A3-A5531E510DB2}">
      <thm15:themeFamily xmlns="" xmlns:thm15="http://schemas.microsoft.com/office/thememl/2012/main" name="Oracle-16x9-2016-160824.potx" id="{3DB227D6-85D8-9A45-98B2-F7108128ADBF}" vid="{AFB409E2-9D21-8A40-8956-31FE3A47A9FA}"/>
    </a:ext>
  </a:extLst>
</a:theme>
</file>

<file path=ppt/theme/theme2.xml><?xml version="1.0" encoding="utf-8"?>
<a:theme xmlns:a="http://schemas.openxmlformats.org/drawingml/2006/main" name="1_Oracle_16x9_2014">
  <a:themeElements>
    <a:clrScheme name="Oracle">
      <a:dk1>
        <a:srgbClr val="5F5F5F"/>
      </a:dk1>
      <a:lt1>
        <a:srgbClr val="FFFFFF"/>
      </a:lt1>
      <a:dk2>
        <a:srgbClr val="7F7F7F"/>
      </a:dk2>
      <a:lt2>
        <a:srgbClr val="DCE3E4"/>
      </a:lt2>
      <a:accent1>
        <a:srgbClr val="FF0000"/>
      </a:accent1>
      <a:accent2>
        <a:srgbClr val="8A133B"/>
      </a:accent2>
      <a:accent3>
        <a:srgbClr val="FF7700"/>
      </a:accent3>
      <a:accent4>
        <a:srgbClr val="46575E"/>
      </a:accent4>
      <a:accent5>
        <a:srgbClr val="8DA6B1"/>
      </a:accent5>
      <a:accent6>
        <a:srgbClr val="B0C3C8"/>
      </a:accent6>
      <a:hlink>
        <a:srgbClr val="8DA6B1"/>
      </a:hlink>
      <a:folHlink>
        <a:srgbClr val="BFBFB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41555E"/>
        </a:solidFill>
        <a:ln w="19050">
          <a:noFill/>
          <a:miter lim="800000"/>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90000"/>
          </a:lnSpc>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accent5"/>
          </a:solidFill>
          <a:miter lim="800000"/>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90000"/>
          </a:lnSpc>
          <a:defRPr smtClean="0"/>
        </a:defPPr>
      </a:lstStyle>
    </a:txDef>
  </a:objectDefaults>
  <a:extraClrSchemeLst/>
  <a:extLst>
    <a:ext uri="{05A4C25C-085E-4340-85A3-A5531E510DB2}">
      <thm15:themeFamily xmlns="" xmlns:thm15="http://schemas.microsoft.com/office/thememl/2012/main" name="Oracle_16x9-2014-0714" id="{032D2387-665B-4DFB-BDAE-D66619AD7C3A}" vid="{BB0AD61B-F388-487D-A806-2F7277FE970B}"/>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Default Theme">
  <a:themeElements>
    <a:clrScheme name="Oracle 10g">
      <a:dk1>
        <a:srgbClr val="58595B"/>
      </a:dk1>
      <a:lt1>
        <a:srgbClr val="FFFFFF"/>
      </a:lt1>
      <a:dk2>
        <a:srgbClr val="374A58"/>
      </a:dk2>
      <a:lt2>
        <a:srgbClr val="C8D9DE"/>
      </a:lt2>
      <a:accent1>
        <a:srgbClr val="F80000"/>
      </a:accent1>
      <a:accent2>
        <a:srgbClr val="8EADBF"/>
      </a:accent2>
      <a:accent3>
        <a:srgbClr val="FF8D14"/>
      </a:accent3>
      <a:accent4>
        <a:srgbClr val="007395"/>
      </a:accent4>
      <a:accent5>
        <a:srgbClr val="A52641"/>
      </a:accent5>
      <a:accent6>
        <a:srgbClr val="3A913F"/>
      </a:accent6>
      <a:hlink>
        <a:srgbClr val="1F4F82"/>
      </a:hlink>
      <a:folHlink>
        <a:srgbClr val="8A8C8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41555E"/>
        </a:solidFill>
        <a:ln w="19050">
          <a:noFill/>
          <a:miter lim="800000"/>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90000"/>
          </a:lnSpc>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accent5"/>
          </a:solidFill>
          <a:miter lim="800000"/>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90000"/>
          </a:lnSpc>
          <a:defRPr smtClean="0"/>
        </a:defPPr>
      </a:lstStyle>
    </a:txDef>
  </a:objectDefaults>
  <a:extraClrSchemeLst/>
  <a:extLst>
    <a:ext uri="{05A4C25C-085E-4340-85A3-A5531E510DB2}">
      <thm15:themeFamily xmlns:thm15="http://schemas.microsoft.com/office/thememl/2012/main" xmlns="" name="Oracle-16x9-2016-160824.potx" id="{3DB227D6-85D8-9A45-98B2-F7108128ADBF}" vid="{AFB409E2-9D21-8A40-8956-31FE3A47A9FA}"/>
    </a:ext>
  </a:extLst>
</a:theme>
</file>

<file path=ppt/theme/theme5.xml><?xml version="1.0" encoding="utf-8"?>
<a:theme xmlns:a="http://schemas.openxmlformats.org/drawingml/2006/main" name="2_Default Theme">
  <a:themeElements>
    <a:clrScheme name="Oracle 10g">
      <a:dk1>
        <a:srgbClr val="58595B"/>
      </a:dk1>
      <a:lt1>
        <a:srgbClr val="FFFFFF"/>
      </a:lt1>
      <a:dk2>
        <a:srgbClr val="374A58"/>
      </a:dk2>
      <a:lt2>
        <a:srgbClr val="C8D9DE"/>
      </a:lt2>
      <a:accent1>
        <a:srgbClr val="F80000"/>
      </a:accent1>
      <a:accent2>
        <a:srgbClr val="8EADBF"/>
      </a:accent2>
      <a:accent3>
        <a:srgbClr val="FF8D14"/>
      </a:accent3>
      <a:accent4>
        <a:srgbClr val="007395"/>
      </a:accent4>
      <a:accent5>
        <a:srgbClr val="A52641"/>
      </a:accent5>
      <a:accent6>
        <a:srgbClr val="3A913F"/>
      </a:accent6>
      <a:hlink>
        <a:srgbClr val="1F4F82"/>
      </a:hlink>
      <a:folHlink>
        <a:srgbClr val="8A8C8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41555E"/>
        </a:solidFill>
        <a:ln w="19050">
          <a:noFill/>
          <a:miter lim="800000"/>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90000"/>
          </a:lnSpc>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accent5"/>
          </a:solidFill>
          <a:miter lim="800000"/>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90000"/>
          </a:lnSpc>
          <a:defRPr smtClean="0"/>
        </a:defPPr>
      </a:lstStyle>
    </a:txDef>
  </a:objectDefaults>
  <a:extraClrSchemeLst/>
  <a:extLst>
    <a:ext uri="{05A4C25C-085E-4340-85A3-A5531E510DB2}">
      <thm15:themeFamily xmlns:thm15="http://schemas.microsoft.com/office/thememl/2012/main" xmlns="" name="Oracle-16x9-2016-160824.potx" id="{3DB227D6-85D8-9A45-98B2-F7108128ADBF}" vid="{AFB409E2-9D21-8A40-8956-31FE3A47A9FA}"/>
    </a:ext>
  </a:extLst>
</a:theme>
</file>

<file path=ppt/theme/theme6.xml><?xml version="1.0" encoding="utf-8"?>
<a:theme xmlns:a="http://schemas.openxmlformats.org/drawingml/2006/main" name="3_Default Theme">
  <a:themeElements>
    <a:clrScheme name="Oracle 10g">
      <a:dk1>
        <a:srgbClr val="58595B"/>
      </a:dk1>
      <a:lt1>
        <a:srgbClr val="FFFFFF"/>
      </a:lt1>
      <a:dk2>
        <a:srgbClr val="374A58"/>
      </a:dk2>
      <a:lt2>
        <a:srgbClr val="C8D9DE"/>
      </a:lt2>
      <a:accent1>
        <a:srgbClr val="F80000"/>
      </a:accent1>
      <a:accent2>
        <a:srgbClr val="8EADBF"/>
      </a:accent2>
      <a:accent3>
        <a:srgbClr val="FF8D14"/>
      </a:accent3>
      <a:accent4>
        <a:srgbClr val="007395"/>
      </a:accent4>
      <a:accent5>
        <a:srgbClr val="A52641"/>
      </a:accent5>
      <a:accent6>
        <a:srgbClr val="3A913F"/>
      </a:accent6>
      <a:hlink>
        <a:srgbClr val="1F4F82"/>
      </a:hlink>
      <a:folHlink>
        <a:srgbClr val="8A8C8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41555E"/>
        </a:solidFill>
        <a:ln w="19050">
          <a:noFill/>
          <a:miter lim="800000"/>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90000"/>
          </a:lnSpc>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accent5"/>
          </a:solidFill>
          <a:miter lim="800000"/>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90000"/>
          </a:lnSpc>
          <a:defRPr smtClean="0"/>
        </a:defPPr>
      </a:lstStyle>
    </a:txDef>
  </a:objectDefaults>
  <a:extraClrSchemeLst/>
  <a:extLst>
    <a:ext uri="{05A4C25C-085E-4340-85A3-A5531E510DB2}">
      <thm15:themeFamily xmlns:thm15="http://schemas.microsoft.com/office/thememl/2012/main" xmlns="" name="Oracle-16x9-2016-160824.potx" id="{3DB227D6-85D8-9A45-98B2-F7108128ADBF}" vid="{AFB409E2-9D21-8A40-8956-31FE3A47A9FA}"/>
    </a:ext>
  </a:extLst>
</a:theme>
</file>

<file path=ppt/theme/theme7.xml><?xml version="1.0" encoding="utf-8"?>
<a:theme xmlns:a="http://schemas.openxmlformats.org/drawingml/2006/main" name="Oracle-16x9-2015-150622">
  <a:themeElements>
    <a:clrScheme name="Oracle">
      <a:dk1>
        <a:srgbClr val="5F5F5F"/>
      </a:dk1>
      <a:lt1>
        <a:srgbClr val="FFFFFF"/>
      </a:lt1>
      <a:dk2>
        <a:srgbClr val="7F7F7F"/>
      </a:dk2>
      <a:lt2>
        <a:srgbClr val="DCE3E4"/>
      </a:lt2>
      <a:accent1>
        <a:srgbClr val="F80000"/>
      </a:accent1>
      <a:accent2>
        <a:srgbClr val="8A133B"/>
      </a:accent2>
      <a:accent3>
        <a:srgbClr val="FF7700"/>
      </a:accent3>
      <a:accent4>
        <a:srgbClr val="46575E"/>
      </a:accent4>
      <a:accent5>
        <a:srgbClr val="8DA6B1"/>
      </a:accent5>
      <a:accent6>
        <a:srgbClr val="B0C3C8"/>
      </a:accent6>
      <a:hlink>
        <a:srgbClr val="8DA6B1"/>
      </a:hlink>
      <a:folHlink>
        <a:srgbClr val="BFBFB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41555E"/>
        </a:solidFill>
        <a:ln w="19050">
          <a:noFill/>
          <a:miter lim="800000"/>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90000"/>
          </a:lnSpc>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accent5"/>
          </a:solidFill>
          <a:miter lim="800000"/>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90000"/>
          </a:lnSpc>
          <a:defRPr smtClean="0"/>
        </a:defPPr>
      </a:lstStyle>
    </a:txDef>
  </a:objectDefaults>
  <a:extraClrSchemeLst/>
  <a:extLst>
    <a:ext uri="{05A4C25C-085E-4340-85A3-A5531E510DB2}">
      <thm15:themeFamily xmlns:thm15="http://schemas.microsoft.com/office/thememl/2012/main" xmlns="" name="Oracle_16x9-2014-v2.1.x" id="{327BA289-4253-4B1F-93E1-0383345A9128}" vid="{D6F0D91B-DD93-4308-9726-31EB480EB9A1}"/>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racle">
    <a:dk1>
      <a:srgbClr val="5F5F5F"/>
    </a:dk1>
    <a:lt1>
      <a:srgbClr val="FFFFFF"/>
    </a:lt1>
    <a:dk2>
      <a:srgbClr val="7F7F7F"/>
    </a:dk2>
    <a:lt2>
      <a:srgbClr val="DCE3E4"/>
    </a:lt2>
    <a:accent1>
      <a:srgbClr val="F80000"/>
    </a:accent1>
    <a:accent2>
      <a:srgbClr val="8A133B"/>
    </a:accent2>
    <a:accent3>
      <a:srgbClr val="FF7700"/>
    </a:accent3>
    <a:accent4>
      <a:srgbClr val="46575E"/>
    </a:accent4>
    <a:accent5>
      <a:srgbClr val="8DA6B1"/>
    </a:accent5>
    <a:accent6>
      <a:srgbClr val="B0C3C8"/>
    </a:accent6>
    <a:hlink>
      <a:srgbClr val="8DA6B1"/>
    </a:hlink>
    <a:folHlink>
      <a:srgbClr val="BFBFBF"/>
    </a:folHlink>
  </a:clrScheme>
</a:themeOverride>
</file>

<file path=ppt/theme/themeOverride2.xml><?xml version="1.0" encoding="utf-8"?>
<a:themeOverride xmlns:a="http://schemas.openxmlformats.org/drawingml/2006/main">
  <a:clrScheme name="Oracle">
    <a:dk1>
      <a:srgbClr val="5F5F5F"/>
    </a:dk1>
    <a:lt1>
      <a:srgbClr val="FFFFFF"/>
    </a:lt1>
    <a:dk2>
      <a:srgbClr val="7F7F7F"/>
    </a:dk2>
    <a:lt2>
      <a:srgbClr val="DCE3E4"/>
    </a:lt2>
    <a:accent1>
      <a:srgbClr val="F80000"/>
    </a:accent1>
    <a:accent2>
      <a:srgbClr val="8A133B"/>
    </a:accent2>
    <a:accent3>
      <a:srgbClr val="FF7700"/>
    </a:accent3>
    <a:accent4>
      <a:srgbClr val="46575E"/>
    </a:accent4>
    <a:accent5>
      <a:srgbClr val="8DA6B1"/>
    </a:accent5>
    <a:accent6>
      <a:srgbClr val="B0C3C8"/>
    </a:accent6>
    <a:hlink>
      <a:srgbClr val="8DA6B1"/>
    </a:hlink>
    <a:folHlink>
      <a:srgbClr val="BFBFBF"/>
    </a:folHlink>
  </a:clrScheme>
</a:themeOverride>
</file>

<file path=ppt/theme/themeOverride3.xml><?xml version="1.0" encoding="utf-8"?>
<a:themeOverride xmlns:a="http://schemas.openxmlformats.org/drawingml/2006/main">
  <a:clrScheme name="Oracle">
    <a:dk1>
      <a:srgbClr val="5F5F5F"/>
    </a:dk1>
    <a:lt1>
      <a:srgbClr val="FFFFFF"/>
    </a:lt1>
    <a:dk2>
      <a:srgbClr val="7F7F7F"/>
    </a:dk2>
    <a:lt2>
      <a:srgbClr val="DCE3E4"/>
    </a:lt2>
    <a:accent1>
      <a:srgbClr val="F80000"/>
    </a:accent1>
    <a:accent2>
      <a:srgbClr val="8A133B"/>
    </a:accent2>
    <a:accent3>
      <a:srgbClr val="FF7700"/>
    </a:accent3>
    <a:accent4>
      <a:srgbClr val="46575E"/>
    </a:accent4>
    <a:accent5>
      <a:srgbClr val="8DA6B1"/>
    </a:accent5>
    <a:accent6>
      <a:srgbClr val="B0C3C8"/>
    </a:accent6>
    <a:hlink>
      <a:srgbClr val="8DA6B1"/>
    </a:hlink>
    <a:folHlink>
      <a:srgbClr val="BFBFBF"/>
    </a:folHlink>
  </a:clrScheme>
</a:themeOverride>
</file>

<file path=ppt/theme/themeOverride4.xml><?xml version="1.0" encoding="utf-8"?>
<a:themeOverride xmlns:a="http://schemas.openxmlformats.org/drawingml/2006/main">
  <a:clrScheme name="Oracle">
    <a:dk1>
      <a:srgbClr val="5F5F5F"/>
    </a:dk1>
    <a:lt1>
      <a:srgbClr val="FFFFFF"/>
    </a:lt1>
    <a:dk2>
      <a:srgbClr val="7F7F7F"/>
    </a:dk2>
    <a:lt2>
      <a:srgbClr val="DCE3E4"/>
    </a:lt2>
    <a:accent1>
      <a:srgbClr val="F80000"/>
    </a:accent1>
    <a:accent2>
      <a:srgbClr val="8A133B"/>
    </a:accent2>
    <a:accent3>
      <a:srgbClr val="FF7700"/>
    </a:accent3>
    <a:accent4>
      <a:srgbClr val="46575E"/>
    </a:accent4>
    <a:accent5>
      <a:srgbClr val="8DA6B1"/>
    </a:accent5>
    <a:accent6>
      <a:srgbClr val="B0C3C8"/>
    </a:accent6>
    <a:hlink>
      <a:srgbClr val="8DA6B1"/>
    </a:hlink>
    <a:folHlink>
      <a:srgbClr val="BFBFBF"/>
    </a:folHlink>
  </a:clrScheme>
</a:themeOverride>
</file>

<file path=ppt/theme/themeOverride5.xml><?xml version="1.0" encoding="utf-8"?>
<a:themeOverride xmlns:a="http://schemas.openxmlformats.org/drawingml/2006/main">
  <a:clrScheme name="Oracle">
    <a:dk1>
      <a:srgbClr val="5F5F5F"/>
    </a:dk1>
    <a:lt1>
      <a:srgbClr val="FFFFFF"/>
    </a:lt1>
    <a:dk2>
      <a:srgbClr val="7F7F7F"/>
    </a:dk2>
    <a:lt2>
      <a:srgbClr val="DCE3E4"/>
    </a:lt2>
    <a:accent1>
      <a:srgbClr val="F80000"/>
    </a:accent1>
    <a:accent2>
      <a:srgbClr val="8A133B"/>
    </a:accent2>
    <a:accent3>
      <a:srgbClr val="FF7700"/>
    </a:accent3>
    <a:accent4>
      <a:srgbClr val="46575E"/>
    </a:accent4>
    <a:accent5>
      <a:srgbClr val="8DA6B1"/>
    </a:accent5>
    <a:accent6>
      <a:srgbClr val="B0C3C8"/>
    </a:accent6>
    <a:hlink>
      <a:srgbClr val="8DA6B1"/>
    </a:hlink>
    <a:folHlink>
      <a:srgbClr val="BFBFBF"/>
    </a:folHlink>
  </a:clrScheme>
</a:themeOverride>
</file>

<file path=docProps/app.xml><?xml version="1.0" encoding="utf-8"?>
<Properties xmlns="http://schemas.openxmlformats.org/officeDocument/2006/extended-properties" xmlns:vt="http://schemas.openxmlformats.org/officeDocument/2006/docPropsVTypes">
  <Template>Oracle_16x9_2014_521</Template>
  <TotalTime>9210</TotalTime>
  <Words>1450</Words>
  <Application>Microsoft Office PowerPoint</Application>
  <PresentationFormat>On-screen Show (16:9)</PresentationFormat>
  <Paragraphs>199</Paragraphs>
  <Slides>16</Slides>
  <Notes>6</Notes>
  <HiddenSlides>0</HiddenSlides>
  <MMClips>0</MMClips>
  <ScaleCrop>false</ScaleCrop>
  <HeadingPairs>
    <vt:vector size="4" baseType="variant">
      <vt:variant>
        <vt:lpstr>Theme</vt:lpstr>
      </vt:variant>
      <vt:variant>
        <vt:i4>7</vt:i4>
      </vt:variant>
      <vt:variant>
        <vt:lpstr>Slide Titles</vt:lpstr>
      </vt:variant>
      <vt:variant>
        <vt:i4>16</vt:i4>
      </vt:variant>
    </vt:vector>
  </HeadingPairs>
  <TitlesOfParts>
    <vt:vector size="23" baseType="lpstr">
      <vt:lpstr>1_Default Theme</vt:lpstr>
      <vt:lpstr>1_Oracle_16x9_2014</vt:lpstr>
      <vt:lpstr>Office Theme</vt:lpstr>
      <vt:lpstr>Default Theme</vt:lpstr>
      <vt:lpstr>2_Default Theme</vt:lpstr>
      <vt:lpstr>3_Default Theme</vt:lpstr>
      <vt:lpstr>Oracle-16x9-2015-150622</vt:lpstr>
      <vt:lpstr>Sales Bot Oracle AR</vt:lpstr>
      <vt:lpstr>PowerPoint Presentation</vt:lpstr>
      <vt:lpstr>PowerPoint Presentation</vt:lpstr>
      <vt:lpstr>PowerPoint Presentation</vt:lpstr>
      <vt:lpstr>PowerPoint Presentation</vt:lpstr>
      <vt:lpstr>PowerPoint Presentation</vt:lpstr>
      <vt:lpstr>Servicio de ChatBot: Componentes principales </vt:lpstr>
      <vt:lpstr>PowerPoint Presentation</vt:lpstr>
      <vt:lpstr>PowerPoint Presentation</vt:lpstr>
      <vt:lpstr>PowerPoint Presentation</vt:lpstr>
      <vt:lpstr>Actividades a desarrollar en el proyecto    </vt:lpstr>
      <vt:lpstr>PowerPoint Presentation</vt:lpstr>
      <vt:lpstr>¿Por Qué Oracle?</vt:lpstr>
      <vt:lpstr>PowerPoint Presentation</vt:lpstr>
      <vt:lpstr>PowerPoint Presentation</vt:lpstr>
      <vt:lpstr>PowerPoint Presentation</vt:lpstr>
    </vt:vector>
  </TitlesOfParts>
  <Company>Oracle Corporation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ppinon</dc:creator>
  <cp:lastModifiedBy>haymard</cp:lastModifiedBy>
  <cp:revision>125</cp:revision>
  <dcterms:created xsi:type="dcterms:W3CDTF">2014-05-22T08:41:29Z</dcterms:created>
  <dcterms:modified xsi:type="dcterms:W3CDTF">2019-03-25T17:55:11Z</dcterms:modified>
</cp:coreProperties>
</file>